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6"/>
  </p:notesMasterIdLst>
  <p:sldIdLst>
    <p:sldId id="256" r:id="rId2"/>
    <p:sldId id="258" r:id="rId3"/>
    <p:sldId id="318" r:id="rId4"/>
    <p:sldId id="329" r:id="rId5"/>
    <p:sldId id="259" r:id="rId6"/>
    <p:sldId id="309" r:id="rId7"/>
    <p:sldId id="260" r:id="rId8"/>
    <p:sldId id="308" r:id="rId9"/>
    <p:sldId id="334" r:id="rId10"/>
    <p:sldId id="330" r:id="rId11"/>
    <p:sldId id="335" r:id="rId12"/>
    <p:sldId id="337" r:id="rId13"/>
    <p:sldId id="339" r:id="rId14"/>
    <p:sldId id="340" r:id="rId15"/>
    <p:sldId id="316" r:id="rId16"/>
    <p:sldId id="336" r:id="rId17"/>
    <p:sldId id="332" r:id="rId18"/>
    <p:sldId id="333" r:id="rId19"/>
    <p:sldId id="314" r:id="rId20"/>
    <p:sldId id="315" r:id="rId21"/>
    <p:sldId id="328" r:id="rId22"/>
    <p:sldId id="338" r:id="rId23"/>
    <p:sldId id="265" r:id="rId24"/>
    <p:sldId id="268" r:id="rId25"/>
  </p:sldIdLst>
  <p:sldSz cx="9144000" cy="5143500" type="screen16x9"/>
  <p:notesSz cx="6858000" cy="9144000"/>
  <p:embeddedFontLst>
    <p:embeddedFont>
      <p:font typeface="Bahiana" panose="020B0604020202020204" charset="0"/>
      <p:regular r:id="rId27"/>
    </p:embeddedFon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Roboto Slab Light" pitchFamily="2" charset="0"/>
      <p:regular r:id="rId40"/>
      <p:bold r:id="rId41"/>
    </p:embeddedFont>
    <p:embeddedFont>
      <p:font typeface="Tulpen One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606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4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0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6be81bf08b_0_12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6be81bf08b_0_12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38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0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374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47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46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5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680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1194163" y="1704272"/>
            <a:ext cx="22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 idx="2"/>
          </p:nvPr>
        </p:nvSpPr>
        <p:spPr>
          <a:xfrm>
            <a:off x="1194163" y="3294100"/>
            <a:ext cx="22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3"/>
          </p:nvPr>
        </p:nvSpPr>
        <p:spPr>
          <a:xfrm>
            <a:off x="5666826" y="1704272"/>
            <a:ext cx="22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4"/>
          </p:nvPr>
        </p:nvSpPr>
        <p:spPr>
          <a:xfrm>
            <a:off x="5666849" y="3295675"/>
            <a:ext cx="2283000" cy="5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 flipH="1">
            <a:off x="5666767" y="3816925"/>
            <a:ext cx="2283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5"/>
          </p:nvPr>
        </p:nvSpPr>
        <p:spPr>
          <a:xfrm flipH="1">
            <a:off x="5666728" y="2229172"/>
            <a:ext cx="2283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6"/>
          </p:nvPr>
        </p:nvSpPr>
        <p:spPr>
          <a:xfrm flipH="1">
            <a:off x="1194438" y="3814850"/>
            <a:ext cx="2283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7"/>
          </p:nvPr>
        </p:nvSpPr>
        <p:spPr>
          <a:xfrm flipH="1">
            <a:off x="1194438" y="2220872"/>
            <a:ext cx="2283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59" r:id="rId6"/>
    <p:sldLayoutId id="2147483660" r:id="rId7"/>
    <p:sldLayoutId id="2147483669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DA6CFB0-86AA-A1DB-1DBA-CC6318910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7" t="6649" r="14560" b="65580"/>
          <a:stretch/>
        </p:blipFill>
        <p:spPr>
          <a:xfrm>
            <a:off x="4428164" y="284824"/>
            <a:ext cx="3996646" cy="1481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D14E88B-33F8-234E-6672-BBCB5962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3" t="39951" r="10909" b="39276"/>
          <a:stretch/>
        </p:blipFill>
        <p:spPr>
          <a:xfrm>
            <a:off x="4428164" y="1987232"/>
            <a:ext cx="3996646" cy="138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390D306-7E77-D130-6BCB-8E4A5FA50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0" t="65718" r="11807" b="6517"/>
          <a:stretch/>
        </p:blipFill>
        <p:spPr>
          <a:xfrm>
            <a:off x="4572000" y="3597791"/>
            <a:ext cx="3996646" cy="142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20371" y="1296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6854" y="1157907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1.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Nặn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cơ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bản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để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5144" y="2378816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2.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Điều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chỉnh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lắp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ghép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4256" y="4175080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3. Trang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trí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đặc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điểm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riêng cho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76503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26865"/>
            <a:ext cx="543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Kết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 cơ </a:t>
            </a:r>
            <a:r>
              <a:rPr lang="vi-VN" altLang="zh-CN" sz="2400" b="1" dirty="0" err="1">
                <a:solidFill>
                  <a:srgbClr val="002060"/>
                </a:solidFill>
              </a:rPr>
              <a:t>bản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được</a:t>
            </a:r>
            <a:r>
              <a:rPr lang="vi-VN" altLang="zh-CN" sz="2400" b="1" dirty="0">
                <a:solidFill>
                  <a:srgbClr val="002060"/>
                </a:solidFill>
              </a:rPr>
              <a:t> mô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trong gia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đình</a:t>
            </a:r>
            <a:r>
              <a:rPr lang="en-US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1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E97D751-00B6-634C-5D03-CA7C7DE20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7" t="6649" r="14560" b="65580"/>
          <a:stretch/>
        </p:blipFill>
        <p:spPr>
          <a:xfrm>
            <a:off x="660498" y="1121668"/>
            <a:ext cx="7823004" cy="2900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2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FD337A-B956-344D-7F75-25B8F5109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3" t="39951" r="10909" b="39276"/>
          <a:stretch/>
        </p:blipFill>
        <p:spPr>
          <a:xfrm>
            <a:off x="750536" y="1441629"/>
            <a:ext cx="7642927" cy="2657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3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A771E7D-BA12-966F-92EF-DF1A3ACD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0" t="65718" r="11807" b="6517"/>
          <a:stretch/>
        </p:blipFill>
        <p:spPr>
          <a:xfrm>
            <a:off x="788541" y="1219819"/>
            <a:ext cx="7566918" cy="270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85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gia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đất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audio>
              <p:cMediaNode vol="8537" numSld="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F85474FD-7B3F-4354-FEE4-70FC3E94A3C0}"/>
              </a:ext>
            </a:extLst>
          </p:cNvPr>
          <p:cNvSpPr txBox="1"/>
          <p:nvPr/>
        </p:nvSpPr>
        <p:spPr>
          <a:xfrm>
            <a:off x="554804" y="1946291"/>
            <a:ext cx="8085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altLang="zh-CN" sz="2400" b="1" dirty="0">
                <a:solidFill>
                  <a:srgbClr val="7030A0"/>
                </a:solidFill>
              </a:rPr>
              <a:t>- </a:t>
            </a:r>
            <a:r>
              <a:rPr lang="vi-VN" altLang="zh-CN" sz="2400" b="1" dirty="0">
                <a:solidFill>
                  <a:srgbClr val="002060"/>
                </a:solidFill>
              </a:rPr>
              <a:t>Em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sẽ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hiện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gì</a:t>
            </a:r>
            <a:r>
              <a:rPr lang="vi-VN" altLang="zh-CN" sz="2400" b="1" dirty="0">
                <a:solidFill>
                  <a:srgbClr val="002060"/>
                </a:solidFill>
              </a:rPr>
              <a:t>?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gì</a:t>
            </a:r>
            <a:r>
              <a:rPr lang="vi-VN" altLang="zh-CN" sz="2400" b="1" dirty="0">
                <a:solidFill>
                  <a:srgbClr val="002060"/>
                </a:solidFill>
              </a:rPr>
              <a:t>?</a:t>
            </a:r>
          </a:p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</a:rPr>
              <a:t>-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phù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với</a:t>
            </a:r>
            <a:r>
              <a:rPr lang="vi-VN" altLang="zh-CN" sz="2400" b="1" dirty="0">
                <a:solidFill>
                  <a:srgbClr val="002060"/>
                </a:solidFill>
              </a:rPr>
              <a:t> không gian trong hay </a:t>
            </a:r>
            <a:r>
              <a:rPr lang="vi-VN" altLang="zh-CN" sz="2400" b="1" dirty="0" err="1">
                <a:solidFill>
                  <a:srgbClr val="002060"/>
                </a:solidFill>
              </a:rPr>
              <a:t>ngoài</a:t>
            </a:r>
            <a:r>
              <a:rPr lang="vi-VN" altLang="zh-CN" sz="2400" b="1" dirty="0">
                <a:solidFill>
                  <a:srgbClr val="002060"/>
                </a:solidFill>
              </a:rPr>
              <a:t> căn </a:t>
            </a:r>
            <a:r>
              <a:rPr lang="vi-VN" altLang="zh-CN" sz="2400" b="1" dirty="0" err="1">
                <a:solidFill>
                  <a:srgbClr val="002060"/>
                </a:solidFill>
              </a:rPr>
              <a:t>phòng</a:t>
            </a:r>
            <a:r>
              <a:rPr lang="vi-VN" altLang="zh-CN" sz="2400" b="1" dirty="0">
                <a:solidFill>
                  <a:srgbClr val="002060"/>
                </a:solidFill>
              </a:rPr>
              <a:t>?</a:t>
            </a:r>
          </a:p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</a:rPr>
              <a:t>- Em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sẽ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400" b="1" dirty="0">
                <a:solidFill>
                  <a:srgbClr val="002060"/>
                </a:solidFill>
              </a:rPr>
              <a:t> thêm chi </a:t>
            </a:r>
            <a:r>
              <a:rPr lang="vi-VN" altLang="zh-CN" sz="2400" b="1" dirty="0" err="1">
                <a:solidFill>
                  <a:srgbClr val="002060"/>
                </a:solidFill>
              </a:rPr>
              <a:t>tiết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nào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400" b="1" dirty="0">
                <a:solidFill>
                  <a:srgbClr val="002060"/>
                </a:solidFill>
              </a:rPr>
              <a:t> trang </a:t>
            </a:r>
            <a:r>
              <a:rPr lang="vi-VN" altLang="zh-CN" sz="2400" b="1" dirty="0" err="1">
                <a:solidFill>
                  <a:srgbClr val="002060"/>
                </a:solidFill>
              </a:rPr>
              <a:t>trí</a:t>
            </a:r>
            <a:r>
              <a:rPr lang="vi-VN" altLang="zh-CN" sz="2400" b="1" dirty="0">
                <a:solidFill>
                  <a:srgbClr val="002060"/>
                </a:solidFill>
              </a:rPr>
              <a:t> cho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sinh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động</a:t>
            </a:r>
            <a:r>
              <a:rPr lang="vi-VN" altLang="zh-CN" sz="2400" b="1" dirty="0">
                <a:solidFill>
                  <a:srgbClr val="002060"/>
                </a:solidFill>
              </a:rPr>
              <a:t> hơn?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ình dấu hỏi chấm đẹp | VFO.VN">
            <a:extLst>
              <a:ext uri="{FF2B5EF4-FFF2-40B4-BE49-F238E27FC236}">
                <a16:creationId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75" y="0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5" name="Google Shape;2215;p40"/>
          <p:cNvGrpSpPr/>
          <p:nvPr/>
        </p:nvGrpSpPr>
        <p:grpSpPr>
          <a:xfrm rot="19276738" flipH="1">
            <a:off x="7513711" y="3457669"/>
            <a:ext cx="2005821" cy="1519752"/>
            <a:chOff x="5143571" y="1692850"/>
            <a:chExt cx="4067685" cy="2774137"/>
          </a:xfrm>
        </p:grpSpPr>
        <p:sp>
          <p:nvSpPr>
            <p:cNvPr id="2216" name="Google Shape;2216;p40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0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40"/>
            <p:cNvGrpSpPr/>
            <p:nvPr/>
          </p:nvGrpSpPr>
          <p:grpSpPr>
            <a:xfrm rot="10800000" flipH="1">
              <a:off x="5143571" y="2096324"/>
              <a:ext cx="1715182" cy="1699518"/>
              <a:chOff x="2547657" y="959163"/>
              <a:chExt cx="1078392" cy="1069687"/>
            </a:xfrm>
          </p:grpSpPr>
          <p:sp>
            <p:nvSpPr>
              <p:cNvPr id="2219" name="Google Shape;2219;p40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0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0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0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0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0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0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0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0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0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0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0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0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0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0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0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5" name="Google Shape;2235;p40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0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7" name="Google Shape;2237;p40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2238" name="Google Shape;2238;p40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0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0" name="Google Shape;2240;p40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2241" name="Google Shape;2241;p40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0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3" name="Google Shape;2243;p40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0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5" name="Google Shape;2245;p40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2246" name="Google Shape;2246;p40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0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8" name="Google Shape;2248;p40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2249" name="Google Shape;2249;p40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0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1" name="Google Shape;2251;p40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0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0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0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0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0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0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0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0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0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0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0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0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0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0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0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BF23806-0DA6-7B3E-0FF2-05F0B9797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27" t="10829" r="8719" b="48271"/>
          <a:stretch/>
        </p:blipFill>
        <p:spPr>
          <a:xfrm>
            <a:off x="739740" y="254140"/>
            <a:ext cx="4705564" cy="2088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2599CC70-3223-ABA7-5B9B-16D5A86680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-20000"/>
                    </a14:imgEffect>
                  </a14:imgLayer>
                </a14:imgProps>
              </a:ext>
            </a:extLst>
          </a:blip>
          <a:srcRect l="5863" t="44335" r="64336" b="7596"/>
          <a:stretch/>
        </p:blipFill>
        <p:spPr>
          <a:xfrm>
            <a:off x="5969286" y="205392"/>
            <a:ext cx="2515934" cy="26729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7C72D404-93AC-AC23-653D-341316605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4" t="55888" r="37827" b="7596"/>
          <a:stretch/>
        </p:blipFill>
        <p:spPr>
          <a:xfrm>
            <a:off x="1749523" y="2704905"/>
            <a:ext cx="2157572" cy="2272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5548818D-1228-1E9A-5633-722451C8D1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63906" t="42486" r="1490" b="5947"/>
          <a:stretch/>
        </p:blipFill>
        <p:spPr>
          <a:xfrm>
            <a:off x="4700275" y="2694679"/>
            <a:ext cx="2051937" cy="229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9846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3666436-49A4-2C2F-8003-04295348A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1" r="14054" b="54803"/>
          <a:stretch/>
        </p:blipFill>
        <p:spPr>
          <a:xfrm>
            <a:off x="226030" y="174660"/>
            <a:ext cx="4818581" cy="232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1F732B5-9661-0B06-8F5A-9004153F0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9" t="46142" r="9562"/>
          <a:stretch/>
        </p:blipFill>
        <p:spPr>
          <a:xfrm>
            <a:off x="4119937" y="2571750"/>
            <a:ext cx="4500082" cy="2263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647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2512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98788"/>
            <a:ext cx="543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dùng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cụ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khắc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ấn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lõm</a:t>
            </a:r>
            <a:r>
              <a:rPr lang="vi-VN" altLang="zh-CN" sz="2400" b="1" dirty="0">
                <a:solidFill>
                  <a:srgbClr val="002060"/>
                </a:solidFill>
              </a:rPr>
              <a:t>,…trang </a:t>
            </a:r>
            <a:r>
              <a:rPr lang="vi-VN" altLang="zh-CN" sz="2400" b="1" dirty="0" err="1">
                <a:solidFill>
                  <a:srgbClr val="002060"/>
                </a:solidFill>
              </a:rPr>
              <a:t>trí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4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Google Shape;1868;p37"/>
          <p:cNvGrpSpPr/>
          <p:nvPr/>
        </p:nvGrpSpPr>
        <p:grpSpPr>
          <a:xfrm flipH="1">
            <a:off x="-44800" y="-49354"/>
            <a:ext cx="1778985" cy="1644422"/>
            <a:chOff x="7418325" y="-49354"/>
            <a:chExt cx="1778985" cy="1644422"/>
          </a:xfrm>
        </p:grpSpPr>
        <p:sp>
          <p:nvSpPr>
            <p:cNvPr id="1869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37"/>
          <p:cNvSpPr/>
          <p:nvPr/>
        </p:nvSpPr>
        <p:spPr>
          <a:xfrm rot="387233">
            <a:off x="4038542" y="2285957"/>
            <a:ext cx="28476" cy="19469"/>
          </a:xfrm>
          <a:custGeom>
            <a:avLst/>
            <a:gdLst/>
            <a:ahLst/>
            <a:cxnLst/>
            <a:rect l="l" t="t" r="r" b="b"/>
            <a:pathLst>
              <a:path w="1135" h="776" extrusionOk="0">
                <a:moveTo>
                  <a:pt x="145" y="1"/>
                </a:moveTo>
                <a:cubicBezTo>
                  <a:pt x="64" y="1"/>
                  <a:pt x="0" y="104"/>
                  <a:pt x="72" y="174"/>
                </a:cubicBezTo>
                <a:cubicBezTo>
                  <a:pt x="206" y="299"/>
                  <a:pt x="335" y="417"/>
                  <a:pt x="483" y="527"/>
                </a:cubicBezTo>
                <a:cubicBezTo>
                  <a:pt x="624" y="634"/>
                  <a:pt x="772" y="759"/>
                  <a:pt x="947" y="775"/>
                </a:cubicBezTo>
                <a:cubicBezTo>
                  <a:pt x="952" y="775"/>
                  <a:pt x="956" y="775"/>
                  <a:pt x="960" y="775"/>
                </a:cubicBezTo>
                <a:cubicBezTo>
                  <a:pt x="1060" y="775"/>
                  <a:pt x="1135" y="638"/>
                  <a:pt x="1076" y="554"/>
                </a:cubicBezTo>
                <a:cubicBezTo>
                  <a:pt x="978" y="417"/>
                  <a:pt x="814" y="353"/>
                  <a:pt x="670" y="273"/>
                </a:cubicBezTo>
                <a:cubicBezTo>
                  <a:pt x="510" y="185"/>
                  <a:pt x="351" y="102"/>
                  <a:pt x="195" y="14"/>
                </a:cubicBezTo>
                <a:cubicBezTo>
                  <a:pt x="178" y="5"/>
                  <a:pt x="161" y="1"/>
                  <a:pt x="1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37"/>
          <p:cNvSpPr/>
          <p:nvPr/>
        </p:nvSpPr>
        <p:spPr>
          <a:xfrm rot="387233">
            <a:off x="4049643" y="2268846"/>
            <a:ext cx="23985" cy="16534"/>
          </a:xfrm>
          <a:custGeom>
            <a:avLst/>
            <a:gdLst/>
            <a:ahLst/>
            <a:cxnLst/>
            <a:rect l="l" t="t" r="r" b="b"/>
            <a:pathLst>
              <a:path w="956" h="659" extrusionOk="0">
                <a:moveTo>
                  <a:pt x="142" y="1"/>
                </a:moveTo>
                <a:cubicBezTo>
                  <a:pt x="53" y="1"/>
                  <a:pt x="1" y="119"/>
                  <a:pt x="66" y="188"/>
                </a:cubicBezTo>
                <a:cubicBezTo>
                  <a:pt x="180" y="305"/>
                  <a:pt x="298" y="408"/>
                  <a:pt x="431" y="500"/>
                </a:cubicBezTo>
                <a:cubicBezTo>
                  <a:pt x="539" y="569"/>
                  <a:pt x="642" y="658"/>
                  <a:pt x="769" y="658"/>
                </a:cubicBezTo>
                <a:cubicBezTo>
                  <a:pt x="793" y="658"/>
                  <a:pt x="819" y="655"/>
                  <a:pt x="845" y="648"/>
                </a:cubicBezTo>
                <a:cubicBezTo>
                  <a:pt x="917" y="625"/>
                  <a:pt x="955" y="553"/>
                  <a:pt x="940" y="484"/>
                </a:cubicBezTo>
                <a:cubicBezTo>
                  <a:pt x="906" y="321"/>
                  <a:pt x="747" y="260"/>
                  <a:pt x="613" y="188"/>
                </a:cubicBezTo>
                <a:cubicBezTo>
                  <a:pt x="473" y="107"/>
                  <a:pt x="328" y="51"/>
                  <a:pt x="172" y="5"/>
                </a:cubicBezTo>
                <a:cubicBezTo>
                  <a:pt x="161" y="2"/>
                  <a:pt x="152" y="1"/>
                  <a:pt x="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37"/>
          <p:cNvSpPr/>
          <p:nvPr/>
        </p:nvSpPr>
        <p:spPr>
          <a:xfrm rot="387233">
            <a:off x="4061276" y="2250638"/>
            <a:ext cx="35501" cy="16233"/>
          </a:xfrm>
          <a:custGeom>
            <a:avLst/>
            <a:gdLst/>
            <a:ahLst/>
            <a:cxnLst/>
            <a:rect l="l" t="t" r="r" b="b"/>
            <a:pathLst>
              <a:path w="1415" h="647" extrusionOk="0">
                <a:moveTo>
                  <a:pt x="171" y="0"/>
                </a:moveTo>
                <a:cubicBezTo>
                  <a:pt x="44" y="0"/>
                  <a:pt x="0" y="175"/>
                  <a:pt x="133" y="222"/>
                </a:cubicBezTo>
                <a:cubicBezTo>
                  <a:pt x="510" y="359"/>
                  <a:pt x="871" y="576"/>
                  <a:pt x="1266" y="644"/>
                </a:cubicBezTo>
                <a:cubicBezTo>
                  <a:pt x="1273" y="646"/>
                  <a:pt x="1279" y="646"/>
                  <a:pt x="1285" y="646"/>
                </a:cubicBezTo>
                <a:cubicBezTo>
                  <a:pt x="1363" y="646"/>
                  <a:pt x="1414" y="555"/>
                  <a:pt x="1354" y="488"/>
                </a:cubicBezTo>
                <a:cubicBezTo>
                  <a:pt x="1061" y="165"/>
                  <a:pt x="609" y="67"/>
                  <a:pt x="194" y="2"/>
                </a:cubicBezTo>
                <a:cubicBezTo>
                  <a:pt x="186" y="1"/>
                  <a:pt x="179" y="0"/>
                  <a:pt x="1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37"/>
          <p:cNvSpPr/>
          <p:nvPr/>
        </p:nvSpPr>
        <p:spPr>
          <a:xfrm rot="387233">
            <a:off x="4107861" y="2333508"/>
            <a:ext cx="25992" cy="13774"/>
          </a:xfrm>
          <a:custGeom>
            <a:avLst/>
            <a:gdLst/>
            <a:ahLst/>
            <a:cxnLst/>
            <a:rect l="l" t="t" r="r" b="b"/>
            <a:pathLst>
              <a:path w="1036" h="549" extrusionOk="0">
                <a:moveTo>
                  <a:pt x="134" y="0"/>
                </a:moveTo>
                <a:cubicBezTo>
                  <a:pt x="5" y="0"/>
                  <a:pt x="1" y="180"/>
                  <a:pt x="85" y="245"/>
                </a:cubicBezTo>
                <a:cubicBezTo>
                  <a:pt x="199" y="332"/>
                  <a:pt x="347" y="385"/>
                  <a:pt x="476" y="447"/>
                </a:cubicBezTo>
                <a:cubicBezTo>
                  <a:pt x="602" y="503"/>
                  <a:pt x="731" y="545"/>
                  <a:pt x="868" y="549"/>
                </a:cubicBezTo>
                <a:cubicBezTo>
                  <a:pt x="978" y="549"/>
                  <a:pt x="1035" y="408"/>
                  <a:pt x="959" y="332"/>
                </a:cubicBezTo>
                <a:cubicBezTo>
                  <a:pt x="853" y="234"/>
                  <a:pt x="720" y="173"/>
                  <a:pt x="583" y="124"/>
                </a:cubicBezTo>
                <a:cubicBezTo>
                  <a:pt x="442" y="74"/>
                  <a:pt x="297" y="17"/>
                  <a:pt x="153" y="1"/>
                </a:cubicBezTo>
                <a:cubicBezTo>
                  <a:pt x="146" y="0"/>
                  <a:pt x="140" y="0"/>
                  <a:pt x="1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37"/>
          <p:cNvSpPr/>
          <p:nvPr/>
        </p:nvSpPr>
        <p:spPr>
          <a:xfrm rot="387233">
            <a:off x="4127062" y="2313668"/>
            <a:ext cx="32139" cy="17437"/>
          </a:xfrm>
          <a:custGeom>
            <a:avLst/>
            <a:gdLst/>
            <a:ahLst/>
            <a:cxnLst/>
            <a:rect l="l" t="t" r="r" b="b"/>
            <a:pathLst>
              <a:path w="1281" h="695" extrusionOk="0">
                <a:moveTo>
                  <a:pt x="174" y="1"/>
                </a:moveTo>
                <a:cubicBezTo>
                  <a:pt x="40" y="1"/>
                  <a:pt x="0" y="204"/>
                  <a:pt x="143" y="253"/>
                </a:cubicBezTo>
                <a:cubicBezTo>
                  <a:pt x="444" y="363"/>
                  <a:pt x="741" y="522"/>
                  <a:pt x="1022" y="675"/>
                </a:cubicBezTo>
                <a:cubicBezTo>
                  <a:pt x="1047" y="688"/>
                  <a:pt x="1072" y="695"/>
                  <a:pt x="1095" y="695"/>
                </a:cubicBezTo>
                <a:cubicBezTo>
                  <a:pt x="1216" y="695"/>
                  <a:pt x="1281" y="521"/>
                  <a:pt x="1162" y="431"/>
                </a:cubicBezTo>
                <a:cubicBezTo>
                  <a:pt x="873" y="211"/>
                  <a:pt x="562" y="93"/>
                  <a:pt x="211" y="6"/>
                </a:cubicBezTo>
                <a:cubicBezTo>
                  <a:pt x="198" y="2"/>
                  <a:pt x="186" y="1"/>
                  <a:pt x="1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37"/>
          <p:cNvSpPr/>
          <p:nvPr/>
        </p:nvSpPr>
        <p:spPr>
          <a:xfrm rot="387233">
            <a:off x="4085347" y="2301970"/>
            <a:ext cx="20297" cy="10312"/>
          </a:xfrm>
          <a:custGeom>
            <a:avLst/>
            <a:gdLst/>
            <a:ahLst/>
            <a:cxnLst/>
            <a:rect l="l" t="t" r="r" b="b"/>
            <a:pathLst>
              <a:path w="809" h="411" extrusionOk="0">
                <a:moveTo>
                  <a:pt x="165" y="0"/>
                </a:moveTo>
                <a:cubicBezTo>
                  <a:pt x="63" y="0"/>
                  <a:pt x="1" y="153"/>
                  <a:pt x="105" y="206"/>
                </a:cubicBezTo>
                <a:cubicBezTo>
                  <a:pt x="270" y="285"/>
                  <a:pt x="452" y="411"/>
                  <a:pt x="638" y="411"/>
                </a:cubicBezTo>
                <a:cubicBezTo>
                  <a:pt x="740" y="411"/>
                  <a:pt x="809" y="269"/>
                  <a:pt x="726" y="201"/>
                </a:cubicBezTo>
                <a:cubicBezTo>
                  <a:pt x="581" y="76"/>
                  <a:pt x="372" y="50"/>
                  <a:pt x="193" y="4"/>
                </a:cubicBezTo>
                <a:cubicBezTo>
                  <a:pt x="184" y="1"/>
                  <a:pt x="174" y="0"/>
                  <a:pt x="1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9" name="Google Shape;1979;p37"/>
          <p:cNvGrpSpPr/>
          <p:nvPr/>
        </p:nvGrpSpPr>
        <p:grpSpPr>
          <a:xfrm rot="21028277">
            <a:off x="7818278" y="1933901"/>
            <a:ext cx="1178821" cy="3227359"/>
            <a:chOff x="3918238" y="1916230"/>
            <a:chExt cx="1178821" cy="3227359"/>
          </a:xfrm>
        </p:grpSpPr>
        <p:grpSp>
          <p:nvGrpSpPr>
            <p:cNvPr id="1980" name="Google Shape;1980;p37"/>
            <p:cNvGrpSpPr/>
            <p:nvPr/>
          </p:nvGrpSpPr>
          <p:grpSpPr>
            <a:xfrm>
              <a:off x="4215843" y="2596389"/>
              <a:ext cx="754126" cy="2547200"/>
              <a:chOff x="4172480" y="2420689"/>
              <a:chExt cx="806121" cy="2722822"/>
            </a:xfrm>
          </p:grpSpPr>
          <p:sp>
            <p:nvSpPr>
              <p:cNvPr id="1981" name="Google Shape;1981;p37"/>
              <p:cNvSpPr/>
              <p:nvPr/>
            </p:nvSpPr>
            <p:spPr>
              <a:xfrm>
                <a:off x="4560819" y="2420689"/>
                <a:ext cx="152276" cy="2722822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7"/>
              <p:cNvSpPr/>
              <p:nvPr/>
            </p:nvSpPr>
            <p:spPr>
              <a:xfrm>
                <a:off x="4597404" y="2460411"/>
                <a:ext cx="381197" cy="409963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7"/>
              <p:cNvSpPr/>
              <p:nvPr/>
            </p:nvSpPr>
            <p:spPr>
              <a:xfrm>
                <a:off x="4195406" y="3132837"/>
                <a:ext cx="433854" cy="372654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7"/>
              <p:cNvSpPr/>
              <p:nvPr/>
            </p:nvSpPr>
            <p:spPr>
              <a:xfrm>
                <a:off x="4617338" y="3043595"/>
                <a:ext cx="345674" cy="461896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7"/>
              <p:cNvSpPr/>
              <p:nvPr/>
            </p:nvSpPr>
            <p:spPr>
              <a:xfrm>
                <a:off x="4264184" y="2454861"/>
                <a:ext cx="342006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7"/>
              <p:cNvSpPr/>
              <p:nvPr/>
            </p:nvSpPr>
            <p:spPr>
              <a:xfrm>
                <a:off x="4644462" y="3778764"/>
                <a:ext cx="305083" cy="31343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7"/>
              <p:cNvSpPr/>
              <p:nvPr/>
            </p:nvSpPr>
            <p:spPr>
              <a:xfrm>
                <a:off x="4250718" y="3704195"/>
                <a:ext cx="393794" cy="387616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7"/>
              <p:cNvSpPr/>
              <p:nvPr/>
            </p:nvSpPr>
            <p:spPr>
              <a:xfrm>
                <a:off x="4172480" y="4272369"/>
                <a:ext cx="470101" cy="344129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37"/>
              <p:cNvSpPr/>
              <p:nvPr/>
            </p:nvSpPr>
            <p:spPr>
              <a:xfrm>
                <a:off x="4642532" y="4234481"/>
                <a:ext cx="320480" cy="378542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37"/>
              <p:cNvSpPr/>
              <p:nvPr/>
            </p:nvSpPr>
            <p:spPr>
              <a:xfrm>
                <a:off x="4250718" y="4811969"/>
                <a:ext cx="374343" cy="247744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37"/>
              <p:cNvSpPr/>
              <p:nvPr/>
            </p:nvSpPr>
            <p:spPr>
              <a:xfrm>
                <a:off x="4625012" y="4750383"/>
                <a:ext cx="296347" cy="309186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37"/>
              <p:cNvSpPr/>
              <p:nvPr/>
            </p:nvSpPr>
            <p:spPr>
              <a:xfrm>
                <a:off x="4606140" y="2459398"/>
                <a:ext cx="372461" cy="39104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37"/>
              <p:cNvSpPr/>
              <p:nvPr/>
            </p:nvSpPr>
            <p:spPr>
              <a:xfrm>
                <a:off x="4264184" y="2453606"/>
                <a:ext cx="323810" cy="390657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37"/>
              <p:cNvSpPr/>
              <p:nvPr/>
            </p:nvSpPr>
            <p:spPr>
              <a:xfrm>
                <a:off x="4195406" y="3131630"/>
                <a:ext cx="424249" cy="361408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37"/>
              <p:cNvSpPr/>
              <p:nvPr/>
            </p:nvSpPr>
            <p:spPr>
              <a:xfrm>
                <a:off x="4644462" y="3042340"/>
                <a:ext cx="318549" cy="450699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37"/>
              <p:cNvSpPr/>
              <p:nvPr/>
            </p:nvSpPr>
            <p:spPr>
              <a:xfrm>
                <a:off x="4250718" y="3703182"/>
                <a:ext cx="390126" cy="375936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37"/>
              <p:cNvSpPr/>
              <p:nvPr/>
            </p:nvSpPr>
            <p:spPr>
              <a:xfrm>
                <a:off x="4644462" y="3767567"/>
                <a:ext cx="305083" cy="323086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37"/>
              <p:cNvSpPr/>
              <p:nvPr/>
            </p:nvSpPr>
            <p:spPr>
              <a:xfrm>
                <a:off x="4172480" y="4273672"/>
                <a:ext cx="463971" cy="327478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37"/>
              <p:cNvSpPr/>
              <p:nvPr/>
            </p:nvSpPr>
            <p:spPr>
              <a:xfrm>
                <a:off x="4656529" y="4234481"/>
                <a:ext cx="306483" cy="36666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37"/>
              <p:cNvSpPr/>
              <p:nvPr/>
            </p:nvSpPr>
            <p:spPr>
              <a:xfrm>
                <a:off x="4250718" y="4811969"/>
                <a:ext cx="359816" cy="241759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37"/>
              <p:cNvSpPr/>
              <p:nvPr/>
            </p:nvSpPr>
            <p:spPr>
              <a:xfrm>
                <a:off x="4629066" y="4744784"/>
                <a:ext cx="269029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2" name="Google Shape;2002;p37"/>
            <p:cNvSpPr/>
            <p:nvPr/>
          </p:nvSpPr>
          <p:spPr>
            <a:xfrm rot="387233">
              <a:off x="4036070" y="2059074"/>
              <a:ext cx="578929" cy="456469"/>
            </a:xfrm>
            <a:custGeom>
              <a:avLst/>
              <a:gdLst/>
              <a:ahLst/>
              <a:cxnLst/>
              <a:rect l="l" t="t" r="r" b="b"/>
              <a:pathLst>
                <a:path w="23075" h="18194" extrusionOk="0">
                  <a:moveTo>
                    <a:pt x="6353" y="1"/>
                  </a:moveTo>
                  <a:cubicBezTo>
                    <a:pt x="5892" y="1"/>
                    <a:pt x="5465" y="121"/>
                    <a:pt x="5083" y="381"/>
                  </a:cubicBezTo>
                  <a:cubicBezTo>
                    <a:pt x="0" y="3836"/>
                    <a:pt x="23075" y="18193"/>
                    <a:pt x="23075" y="18193"/>
                  </a:cubicBezTo>
                  <a:cubicBezTo>
                    <a:pt x="23075" y="18193"/>
                    <a:pt x="12034" y="1"/>
                    <a:pt x="6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7"/>
            <p:cNvSpPr/>
            <p:nvPr/>
          </p:nvSpPr>
          <p:spPr>
            <a:xfrm rot="387233">
              <a:off x="4190134" y="2096931"/>
              <a:ext cx="25641" cy="25114"/>
            </a:xfrm>
            <a:custGeom>
              <a:avLst/>
              <a:gdLst/>
              <a:ahLst/>
              <a:cxnLst/>
              <a:rect l="l" t="t" r="r" b="b"/>
              <a:pathLst>
                <a:path w="1022" h="1001" extrusionOk="0">
                  <a:moveTo>
                    <a:pt x="135" y="1"/>
                  </a:moveTo>
                  <a:cubicBezTo>
                    <a:pt x="61" y="1"/>
                    <a:pt x="1" y="98"/>
                    <a:pt x="62" y="171"/>
                  </a:cubicBezTo>
                  <a:cubicBezTo>
                    <a:pt x="199" y="338"/>
                    <a:pt x="343" y="498"/>
                    <a:pt x="491" y="654"/>
                  </a:cubicBezTo>
                  <a:cubicBezTo>
                    <a:pt x="617" y="787"/>
                    <a:pt x="758" y="928"/>
                    <a:pt x="933" y="996"/>
                  </a:cubicBezTo>
                  <a:cubicBezTo>
                    <a:pt x="940" y="999"/>
                    <a:pt x="947" y="1000"/>
                    <a:pt x="954" y="1000"/>
                  </a:cubicBezTo>
                  <a:cubicBezTo>
                    <a:pt x="998" y="1000"/>
                    <a:pt x="1022" y="941"/>
                    <a:pt x="1005" y="901"/>
                  </a:cubicBezTo>
                  <a:cubicBezTo>
                    <a:pt x="925" y="730"/>
                    <a:pt x="773" y="589"/>
                    <a:pt x="640" y="460"/>
                  </a:cubicBezTo>
                  <a:cubicBezTo>
                    <a:pt x="496" y="319"/>
                    <a:pt x="351" y="175"/>
                    <a:pt x="203" y="31"/>
                  </a:cubicBezTo>
                  <a:cubicBezTo>
                    <a:pt x="181" y="10"/>
                    <a:pt x="157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7"/>
            <p:cNvSpPr/>
            <p:nvPr/>
          </p:nvSpPr>
          <p:spPr>
            <a:xfrm rot="387233">
              <a:off x="4203352" y="2082498"/>
              <a:ext cx="20673" cy="19544"/>
            </a:xfrm>
            <a:custGeom>
              <a:avLst/>
              <a:gdLst/>
              <a:ahLst/>
              <a:cxnLst/>
              <a:rect l="l" t="t" r="r" b="b"/>
              <a:pathLst>
                <a:path w="824" h="779" extrusionOk="0">
                  <a:moveTo>
                    <a:pt x="139" y="0"/>
                  </a:moveTo>
                  <a:cubicBezTo>
                    <a:pt x="69" y="0"/>
                    <a:pt x="0" y="80"/>
                    <a:pt x="49" y="151"/>
                  </a:cubicBezTo>
                  <a:cubicBezTo>
                    <a:pt x="144" y="288"/>
                    <a:pt x="246" y="422"/>
                    <a:pt x="364" y="539"/>
                  </a:cubicBezTo>
                  <a:cubicBezTo>
                    <a:pt x="470" y="650"/>
                    <a:pt x="581" y="760"/>
                    <a:pt x="740" y="778"/>
                  </a:cubicBezTo>
                  <a:cubicBezTo>
                    <a:pt x="742" y="778"/>
                    <a:pt x="744" y="779"/>
                    <a:pt x="746" y="779"/>
                  </a:cubicBezTo>
                  <a:cubicBezTo>
                    <a:pt x="789" y="779"/>
                    <a:pt x="824" y="727"/>
                    <a:pt x="809" y="687"/>
                  </a:cubicBezTo>
                  <a:cubicBezTo>
                    <a:pt x="756" y="550"/>
                    <a:pt x="642" y="467"/>
                    <a:pt x="535" y="368"/>
                  </a:cubicBezTo>
                  <a:cubicBezTo>
                    <a:pt x="417" y="262"/>
                    <a:pt x="307" y="148"/>
                    <a:pt x="204" y="30"/>
                  </a:cubicBezTo>
                  <a:cubicBezTo>
                    <a:pt x="185" y="9"/>
                    <a:pt x="162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7"/>
            <p:cNvSpPr/>
            <p:nvPr/>
          </p:nvSpPr>
          <p:spPr>
            <a:xfrm rot="387233">
              <a:off x="4221121" y="2139795"/>
              <a:ext cx="23257" cy="18591"/>
            </a:xfrm>
            <a:custGeom>
              <a:avLst/>
              <a:gdLst/>
              <a:ahLst/>
              <a:cxnLst/>
              <a:rect l="l" t="t" r="r" b="b"/>
              <a:pathLst>
                <a:path w="927" h="741" extrusionOk="0">
                  <a:moveTo>
                    <a:pt x="122" y="1"/>
                  </a:moveTo>
                  <a:cubicBezTo>
                    <a:pt x="51" y="1"/>
                    <a:pt x="0" y="99"/>
                    <a:pt x="56" y="161"/>
                  </a:cubicBezTo>
                  <a:cubicBezTo>
                    <a:pt x="181" y="294"/>
                    <a:pt x="314" y="419"/>
                    <a:pt x="455" y="538"/>
                  </a:cubicBezTo>
                  <a:cubicBezTo>
                    <a:pt x="551" y="620"/>
                    <a:pt x="664" y="740"/>
                    <a:pt x="794" y="740"/>
                  </a:cubicBezTo>
                  <a:cubicBezTo>
                    <a:pt x="814" y="740"/>
                    <a:pt x="834" y="737"/>
                    <a:pt x="855" y="731"/>
                  </a:cubicBezTo>
                  <a:cubicBezTo>
                    <a:pt x="893" y="720"/>
                    <a:pt x="927" y="682"/>
                    <a:pt x="923" y="640"/>
                  </a:cubicBezTo>
                  <a:cubicBezTo>
                    <a:pt x="911" y="477"/>
                    <a:pt x="748" y="405"/>
                    <a:pt x="623" y="321"/>
                  </a:cubicBezTo>
                  <a:cubicBezTo>
                    <a:pt x="470" y="222"/>
                    <a:pt x="323" y="115"/>
                    <a:pt x="170" y="17"/>
                  </a:cubicBezTo>
                  <a:cubicBezTo>
                    <a:pt x="154" y="6"/>
                    <a:pt x="13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7"/>
            <p:cNvSpPr/>
            <p:nvPr/>
          </p:nvSpPr>
          <p:spPr>
            <a:xfrm rot="387233">
              <a:off x="4232953" y="2114992"/>
              <a:ext cx="26469" cy="22128"/>
            </a:xfrm>
            <a:custGeom>
              <a:avLst/>
              <a:gdLst/>
              <a:ahLst/>
              <a:cxnLst/>
              <a:rect l="l" t="t" r="r" b="b"/>
              <a:pathLst>
                <a:path w="1055" h="882" extrusionOk="0">
                  <a:moveTo>
                    <a:pt x="112" y="1"/>
                  </a:moveTo>
                  <a:cubicBezTo>
                    <a:pt x="52" y="1"/>
                    <a:pt x="1" y="84"/>
                    <a:pt x="53" y="147"/>
                  </a:cubicBezTo>
                  <a:cubicBezTo>
                    <a:pt x="178" y="303"/>
                    <a:pt x="284" y="467"/>
                    <a:pt x="432" y="604"/>
                  </a:cubicBezTo>
                  <a:cubicBezTo>
                    <a:pt x="558" y="718"/>
                    <a:pt x="714" y="874"/>
                    <a:pt x="888" y="881"/>
                  </a:cubicBezTo>
                  <a:cubicBezTo>
                    <a:pt x="891" y="881"/>
                    <a:pt x="894" y="881"/>
                    <a:pt x="897" y="881"/>
                  </a:cubicBezTo>
                  <a:cubicBezTo>
                    <a:pt x="999" y="881"/>
                    <a:pt x="1055" y="761"/>
                    <a:pt x="1007" y="676"/>
                  </a:cubicBezTo>
                  <a:cubicBezTo>
                    <a:pt x="930" y="539"/>
                    <a:pt x="741" y="463"/>
                    <a:pt x="611" y="372"/>
                  </a:cubicBezTo>
                  <a:cubicBezTo>
                    <a:pt x="463" y="265"/>
                    <a:pt x="295" y="162"/>
                    <a:pt x="170" y="30"/>
                  </a:cubicBezTo>
                  <a:cubicBezTo>
                    <a:pt x="152" y="9"/>
                    <a:pt x="132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7"/>
            <p:cNvSpPr/>
            <p:nvPr/>
          </p:nvSpPr>
          <p:spPr>
            <a:xfrm rot="387233">
              <a:off x="4248535" y="2095933"/>
              <a:ext cx="33318" cy="22179"/>
            </a:xfrm>
            <a:custGeom>
              <a:avLst/>
              <a:gdLst/>
              <a:ahLst/>
              <a:cxnLst/>
              <a:rect l="l" t="t" r="r" b="b"/>
              <a:pathLst>
                <a:path w="1328" h="884" extrusionOk="0">
                  <a:moveTo>
                    <a:pt x="121" y="0"/>
                  </a:moveTo>
                  <a:cubicBezTo>
                    <a:pt x="55" y="0"/>
                    <a:pt x="0" y="82"/>
                    <a:pt x="61" y="140"/>
                  </a:cubicBezTo>
                  <a:cubicBezTo>
                    <a:pt x="221" y="295"/>
                    <a:pt x="399" y="444"/>
                    <a:pt x="578" y="577"/>
                  </a:cubicBezTo>
                  <a:cubicBezTo>
                    <a:pt x="734" y="691"/>
                    <a:pt x="920" y="847"/>
                    <a:pt x="1110" y="881"/>
                  </a:cubicBezTo>
                  <a:cubicBezTo>
                    <a:pt x="1121" y="883"/>
                    <a:pt x="1132" y="884"/>
                    <a:pt x="1143" y="884"/>
                  </a:cubicBezTo>
                  <a:cubicBezTo>
                    <a:pt x="1264" y="884"/>
                    <a:pt x="1328" y="750"/>
                    <a:pt x="1247" y="649"/>
                  </a:cubicBezTo>
                  <a:cubicBezTo>
                    <a:pt x="1126" y="500"/>
                    <a:pt x="901" y="405"/>
                    <a:pt x="734" y="314"/>
                  </a:cubicBezTo>
                  <a:cubicBezTo>
                    <a:pt x="544" y="212"/>
                    <a:pt x="354" y="105"/>
                    <a:pt x="160" y="10"/>
                  </a:cubicBez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7"/>
            <p:cNvSpPr/>
            <p:nvPr/>
          </p:nvSpPr>
          <p:spPr>
            <a:xfrm rot="387233">
              <a:off x="4249246" y="2183577"/>
              <a:ext cx="31963" cy="22630"/>
            </a:xfrm>
            <a:custGeom>
              <a:avLst/>
              <a:gdLst/>
              <a:ahLst/>
              <a:cxnLst/>
              <a:rect l="l" t="t" r="r" b="b"/>
              <a:pathLst>
                <a:path w="1274" h="902" extrusionOk="0">
                  <a:moveTo>
                    <a:pt x="160" y="1"/>
                  </a:moveTo>
                  <a:cubicBezTo>
                    <a:pt x="74" y="1"/>
                    <a:pt x="1" y="111"/>
                    <a:pt x="80" y="182"/>
                  </a:cubicBezTo>
                  <a:cubicBezTo>
                    <a:pt x="240" y="322"/>
                    <a:pt x="403" y="463"/>
                    <a:pt x="570" y="592"/>
                  </a:cubicBezTo>
                  <a:cubicBezTo>
                    <a:pt x="749" y="725"/>
                    <a:pt x="902" y="866"/>
                    <a:pt x="1122" y="900"/>
                  </a:cubicBezTo>
                  <a:cubicBezTo>
                    <a:pt x="1129" y="901"/>
                    <a:pt x="1136" y="902"/>
                    <a:pt x="1143" y="902"/>
                  </a:cubicBezTo>
                  <a:cubicBezTo>
                    <a:pt x="1217" y="902"/>
                    <a:pt x="1274" y="831"/>
                    <a:pt x="1236" y="756"/>
                  </a:cubicBezTo>
                  <a:cubicBezTo>
                    <a:pt x="1133" y="565"/>
                    <a:pt x="974" y="478"/>
                    <a:pt x="795" y="360"/>
                  </a:cubicBezTo>
                  <a:cubicBezTo>
                    <a:pt x="605" y="235"/>
                    <a:pt x="407" y="124"/>
                    <a:pt x="209" y="14"/>
                  </a:cubicBezTo>
                  <a:cubicBezTo>
                    <a:pt x="193" y="5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7"/>
            <p:cNvSpPr/>
            <p:nvPr/>
          </p:nvSpPr>
          <p:spPr>
            <a:xfrm rot="387233">
              <a:off x="4272024" y="2169948"/>
              <a:ext cx="24161" cy="19921"/>
            </a:xfrm>
            <a:custGeom>
              <a:avLst/>
              <a:gdLst/>
              <a:ahLst/>
              <a:cxnLst/>
              <a:rect l="l" t="t" r="r" b="b"/>
              <a:pathLst>
                <a:path w="963" h="794" extrusionOk="0">
                  <a:moveTo>
                    <a:pt x="185" y="1"/>
                  </a:moveTo>
                  <a:cubicBezTo>
                    <a:pt x="83" y="1"/>
                    <a:pt x="0" y="119"/>
                    <a:pt x="89" y="220"/>
                  </a:cubicBezTo>
                  <a:cubicBezTo>
                    <a:pt x="191" y="338"/>
                    <a:pt x="294" y="452"/>
                    <a:pt x="412" y="558"/>
                  </a:cubicBezTo>
                  <a:cubicBezTo>
                    <a:pt x="517" y="656"/>
                    <a:pt x="633" y="794"/>
                    <a:pt x="790" y="794"/>
                  </a:cubicBezTo>
                  <a:cubicBezTo>
                    <a:pt x="792" y="794"/>
                    <a:pt x="794" y="794"/>
                    <a:pt x="796" y="794"/>
                  </a:cubicBezTo>
                  <a:cubicBezTo>
                    <a:pt x="891" y="790"/>
                    <a:pt x="963" y="699"/>
                    <a:pt x="940" y="604"/>
                  </a:cubicBezTo>
                  <a:cubicBezTo>
                    <a:pt x="902" y="455"/>
                    <a:pt x="750" y="383"/>
                    <a:pt x="636" y="304"/>
                  </a:cubicBezTo>
                  <a:cubicBezTo>
                    <a:pt x="514" y="213"/>
                    <a:pt x="392" y="125"/>
                    <a:pt x="275" y="34"/>
                  </a:cubicBezTo>
                  <a:cubicBezTo>
                    <a:pt x="246" y="11"/>
                    <a:pt x="214" y="1"/>
                    <a:pt x="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7"/>
            <p:cNvSpPr/>
            <p:nvPr/>
          </p:nvSpPr>
          <p:spPr>
            <a:xfrm rot="387233">
              <a:off x="4298085" y="2147990"/>
              <a:ext cx="34397" cy="25064"/>
            </a:xfrm>
            <a:custGeom>
              <a:avLst/>
              <a:gdLst/>
              <a:ahLst/>
              <a:cxnLst/>
              <a:rect l="l" t="t" r="r" b="b"/>
              <a:pathLst>
                <a:path w="1371" h="999" extrusionOk="0">
                  <a:moveTo>
                    <a:pt x="152" y="0"/>
                  </a:moveTo>
                  <a:cubicBezTo>
                    <a:pt x="63" y="0"/>
                    <a:pt x="0" y="138"/>
                    <a:pt x="68" y="219"/>
                  </a:cubicBezTo>
                  <a:cubicBezTo>
                    <a:pt x="357" y="561"/>
                    <a:pt x="768" y="986"/>
                    <a:pt x="1247" y="998"/>
                  </a:cubicBezTo>
                  <a:cubicBezTo>
                    <a:pt x="1248" y="998"/>
                    <a:pt x="1249" y="998"/>
                    <a:pt x="1251" y="998"/>
                  </a:cubicBezTo>
                  <a:cubicBezTo>
                    <a:pt x="1314" y="998"/>
                    <a:pt x="1371" y="913"/>
                    <a:pt x="1326" y="858"/>
                  </a:cubicBezTo>
                  <a:cubicBezTo>
                    <a:pt x="1052" y="496"/>
                    <a:pt x="578" y="295"/>
                    <a:pt x="217" y="25"/>
                  </a:cubicBezTo>
                  <a:cubicBezTo>
                    <a:pt x="195" y="7"/>
                    <a:pt x="173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7"/>
            <p:cNvSpPr/>
            <p:nvPr/>
          </p:nvSpPr>
          <p:spPr>
            <a:xfrm rot="387233">
              <a:off x="4284124" y="2224758"/>
              <a:ext cx="33619" cy="22781"/>
            </a:xfrm>
            <a:custGeom>
              <a:avLst/>
              <a:gdLst/>
              <a:ahLst/>
              <a:cxnLst/>
              <a:rect l="l" t="t" r="r" b="b"/>
              <a:pathLst>
                <a:path w="1340" h="908" extrusionOk="0">
                  <a:moveTo>
                    <a:pt x="73" y="0"/>
                  </a:moveTo>
                  <a:cubicBezTo>
                    <a:pt x="34" y="0"/>
                    <a:pt x="0" y="49"/>
                    <a:pt x="24" y="83"/>
                  </a:cubicBezTo>
                  <a:cubicBezTo>
                    <a:pt x="145" y="269"/>
                    <a:pt x="343" y="402"/>
                    <a:pt x="522" y="536"/>
                  </a:cubicBezTo>
                  <a:cubicBezTo>
                    <a:pt x="715" y="683"/>
                    <a:pt x="924" y="843"/>
                    <a:pt x="1168" y="904"/>
                  </a:cubicBezTo>
                  <a:cubicBezTo>
                    <a:pt x="1178" y="907"/>
                    <a:pt x="1187" y="908"/>
                    <a:pt x="1196" y="908"/>
                  </a:cubicBezTo>
                  <a:cubicBezTo>
                    <a:pt x="1286" y="908"/>
                    <a:pt x="1340" y="794"/>
                    <a:pt x="1271" y="722"/>
                  </a:cubicBezTo>
                  <a:cubicBezTo>
                    <a:pt x="1111" y="554"/>
                    <a:pt x="891" y="444"/>
                    <a:pt x="693" y="326"/>
                  </a:cubicBezTo>
                  <a:cubicBezTo>
                    <a:pt x="495" y="212"/>
                    <a:pt x="301" y="68"/>
                    <a:pt x="88" y="3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7"/>
            <p:cNvSpPr/>
            <p:nvPr/>
          </p:nvSpPr>
          <p:spPr>
            <a:xfrm rot="387233">
              <a:off x="4307355" y="2218961"/>
              <a:ext cx="23458" cy="15480"/>
            </a:xfrm>
            <a:custGeom>
              <a:avLst/>
              <a:gdLst/>
              <a:ahLst/>
              <a:cxnLst/>
              <a:rect l="l" t="t" r="r" b="b"/>
              <a:pathLst>
                <a:path w="935" h="617" extrusionOk="0">
                  <a:moveTo>
                    <a:pt x="146" y="1"/>
                  </a:moveTo>
                  <a:cubicBezTo>
                    <a:pt x="64" y="1"/>
                    <a:pt x="0" y="105"/>
                    <a:pt x="64" y="188"/>
                  </a:cubicBezTo>
                  <a:cubicBezTo>
                    <a:pt x="168" y="313"/>
                    <a:pt x="285" y="420"/>
                    <a:pt x="426" y="499"/>
                  </a:cubicBezTo>
                  <a:cubicBezTo>
                    <a:pt x="524" y="554"/>
                    <a:pt x="637" y="617"/>
                    <a:pt x="750" y="617"/>
                  </a:cubicBezTo>
                  <a:cubicBezTo>
                    <a:pt x="786" y="617"/>
                    <a:pt x="823" y="610"/>
                    <a:pt x="859" y="595"/>
                  </a:cubicBezTo>
                  <a:cubicBezTo>
                    <a:pt x="935" y="560"/>
                    <a:pt x="928" y="458"/>
                    <a:pt x="882" y="404"/>
                  </a:cubicBezTo>
                  <a:cubicBezTo>
                    <a:pt x="806" y="309"/>
                    <a:pt x="650" y="305"/>
                    <a:pt x="544" y="256"/>
                  </a:cubicBezTo>
                  <a:cubicBezTo>
                    <a:pt x="426" y="199"/>
                    <a:pt x="315" y="123"/>
                    <a:pt x="220" y="32"/>
                  </a:cubicBezTo>
                  <a:cubicBezTo>
                    <a:pt x="196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7"/>
            <p:cNvSpPr/>
            <p:nvPr/>
          </p:nvSpPr>
          <p:spPr>
            <a:xfrm rot="387233">
              <a:off x="4343707" y="2211111"/>
              <a:ext cx="30358" cy="21853"/>
            </a:xfrm>
            <a:custGeom>
              <a:avLst/>
              <a:gdLst/>
              <a:ahLst/>
              <a:cxnLst/>
              <a:rect l="l" t="t" r="r" b="b"/>
              <a:pathLst>
                <a:path w="1210" h="871" extrusionOk="0">
                  <a:moveTo>
                    <a:pt x="163" y="0"/>
                  </a:moveTo>
                  <a:cubicBezTo>
                    <a:pt x="63" y="0"/>
                    <a:pt x="0" y="146"/>
                    <a:pt x="103" y="213"/>
                  </a:cubicBezTo>
                  <a:cubicBezTo>
                    <a:pt x="403" y="408"/>
                    <a:pt x="662" y="647"/>
                    <a:pt x="954" y="848"/>
                  </a:cubicBezTo>
                  <a:cubicBezTo>
                    <a:pt x="978" y="864"/>
                    <a:pt x="1001" y="871"/>
                    <a:pt x="1024" y="871"/>
                  </a:cubicBezTo>
                  <a:cubicBezTo>
                    <a:pt x="1129" y="871"/>
                    <a:pt x="1209" y="723"/>
                    <a:pt x="1122" y="632"/>
                  </a:cubicBezTo>
                  <a:cubicBezTo>
                    <a:pt x="859" y="366"/>
                    <a:pt x="543" y="195"/>
                    <a:pt x="220" y="16"/>
                  </a:cubicBezTo>
                  <a:cubicBezTo>
                    <a:pt x="201" y="5"/>
                    <a:pt x="181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7"/>
            <p:cNvSpPr/>
            <p:nvPr/>
          </p:nvSpPr>
          <p:spPr>
            <a:xfrm rot="387233">
              <a:off x="4318114" y="2292750"/>
              <a:ext cx="28903" cy="15906"/>
            </a:xfrm>
            <a:custGeom>
              <a:avLst/>
              <a:gdLst/>
              <a:ahLst/>
              <a:cxnLst/>
              <a:rect l="l" t="t" r="r" b="b"/>
              <a:pathLst>
                <a:path w="1152" h="634" extrusionOk="0">
                  <a:moveTo>
                    <a:pt x="174" y="0"/>
                  </a:moveTo>
                  <a:cubicBezTo>
                    <a:pt x="81" y="0"/>
                    <a:pt x="1" y="111"/>
                    <a:pt x="87" y="188"/>
                  </a:cubicBezTo>
                  <a:cubicBezTo>
                    <a:pt x="340" y="414"/>
                    <a:pt x="674" y="634"/>
                    <a:pt x="1025" y="634"/>
                  </a:cubicBezTo>
                  <a:cubicBezTo>
                    <a:pt x="1028" y="634"/>
                    <a:pt x="1031" y="634"/>
                    <a:pt x="1034" y="633"/>
                  </a:cubicBezTo>
                  <a:cubicBezTo>
                    <a:pt x="1118" y="633"/>
                    <a:pt x="1152" y="516"/>
                    <a:pt x="1076" y="474"/>
                  </a:cubicBezTo>
                  <a:cubicBezTo>
                    <a:pt x="794" y="325"/>
                    <a:pt x="502" y="230"/>
                    <a:pt x="251" y="29"/>
                  </a:cubicBezTo>
                  <a:cubicBezTo>
                    <a:pt x="226" y="9"/>
                    <a:pt x="200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7"/>
            <p:cNvSpPr/>
            <p:nvPr/>
          </p:nvSpPr>
          <p:spPr>
            <a:xfrm rot="387233">
              <a:off x="4346141" y="2282511"/>
              <a:ext cx="22254" cy="14577"/>
            </a:xfrm>
            <a:custGeom>
              <a:avLst/>
              <a:gdLst/>
              <a:ahLst/>
              <a:cxnLst/>
              <a:rect l="l" t="t" r="r" b="b"/>
              <a:pathLst>
                <a:path w="887" h="581" extrusionOk="0">
                  <a:moveTo>
                    <a:pt x="148" y="0"/>
                  </a:moveTo>
                  <a:cubicBezTo>
                    <a:pt x="67" y="0"/>
                    <a:pt x="0" y="101"/>
                    <a:pt x="70" y="180"/>
                  </a:cubicBezTo>
                  <a:cubicBezTo>
                    <a:pt x="158" y="283"/>
                    <a:pt x="257" y="370"/>
                    <a:pt x="363" y="446"/>
                  </a:cubicBezTo>
                  <a:cubicBezTo>
                    <a:pt x="477" y="525"/>
                    <a:pt x="595" y="556"/>
                    <a:pt x="732" y="579"/>
                  </a:cubicBezTo>
                  <a:cubicBezTo>
                    <a:pt x="737" y="580"/>
                    <a:pt x="742" y="580"/>
                    <a:pt x="747" y="580"/>
                  </a:cubicBezTo>
                  <a:cubicBezTo>
                    <a:pt x="830" y="580"/>
                    <a:pt x="887" y="469"/>
                    <a:pt x="800" y="416"/>
                  </a:cubicBezTo>
                  <a:cubicBezTo>
                    <a:pt x="702" y="358"/>
                    <a:pt x="611" y="290"/>
                    <a:pt x="507" y="237"/>
                  </a:cubicBezTo>
                  <a:cubicBezTo>
                    <a:pt x="405" y="180"/>
                    <a:pt x="310" y="111"/>
                    <a:pt x="223" y="32"/>
                  </a:cubicBezTo>
                  <a:cubicBezTo>
                    <a:pt x="199" y="10"/>
                    <a:pt x="173" y="0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7"/>
            <p:cNvSpPr/>
            <p:nvPr/>
          </p:nvSpPr>
          <p:spPr>
            <a:xfrm rot="387233">
              <a:off x="4367169" y="2265246"/>
              <a:ext cx="26544" cy="17738"/>
            </a:xfrm>
            <a:custGeom>
              <a:avLst/>
              <a:gdLst/>
              <a:ahLst/>
              <a:cxnLst/>
              <a:rect l="l" t="t" r="r" b="b"/>
              <a:pathLst>
                <a:path w="1058" h="707" extrusionOk="0">
                  <a:moveTo>
                    <a:pt x="132" y="1"/>
                  </a:moveTo>
                  <a:cubicBezTo>
                    <a:pt x="48" y="1"/>
                    <a:pt x="0" y="120"/>
                    <a:pt x="84" y="181"/>
                  </a:cubicBezTo>
                  <a:cubicBezTo>
                    <a:pt x="214" y="280"/>
                    <a:pt x="343" y="378"/>
                    <a:pt x="480" y="469"/>
                  </a:cubicBezTo>
                  <a:cubicBezTo>
                    <a:pt x="605" y="557"/>
                    <a:pt x="726" y="656"/>
                    <a:pt x="875" y="702"/>
                  </a:cubicBezTo>
                  <a:cubicBezTo>
                    <a:pt x="887" y="705"/>
                    <a:pt x="898" y="707"/>
                    <a:pt x="909" y="707"/>
                  </a:cubicBezTo>
                  <a:cubicBezTo>
                    <a:pt x="1006" y="707"/>
                    <a:pt x="1057" y="580"/>
                    <a:pt x="989" y="504"/>
                  </a:cubicBezTo>
                  <a:cubicBezTo>
                    <a:pt x="886" y="390"/>
                    <a:pt x="742" y="321"/>
                    <a:pt x="609" y="246"/>
                  </a:cubicBezTo>
                  <a:cubicBezTo>
                    <a:pt x="468" y="165"/>
                    <a:pt x="324" y="90"/>
                    <a:pt x="179" y="13"/>
                  </a:cubicBezTo>
                  <a:cubicBezTo>
                    <a:pt x="162" y="5"/>
                    <a:pt x="14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7"/>
            <p:cNvSpPr/>
            <p:nvPr/>
          </p:nvSpPr>
          <p:spPr>
            <a:xfrm rot="387233">
              <a:off x="4370804" y="2320038"/>
              <a:ext cx="21802" cy="12795"/>
            </a:xfrm>
            <a:custGeom>
              <a:avLst/>
              <a:gdLst/>
              <a:ahLst/>
              <a:cxnLst/>
              <a:rect l="l" t="t" r="r" b="b"/>
              <a:pathLst>
                <a:path w="869" h="510" extrusionOk="0">
                  <a:moveTo>
                    <a:pt x="170" y="0"/>
                  </a:moveTo>
                  <a:cubicBezTo>
                    <a:pt x="42" y="0"/>
                    <a:pt x="0" y="164"/>
                    <a:pt x="105" y="243"/>
                  </a:cubicBezTo>
                  <a:cubicBezTo>
                    <a:pt x="203" y="320"/>
                    <a:pt x="333" y="369"/>
                    <a:pt x="443" y="426"/>
                  </a:cubicBezTo>
                  <a:cubicBezTo>
                    <a:pt x="525" y="470"/>
                    <a:pt x="610" y="510"/>
                    <a:pt x="698" y="510"/>
                  </a:cubicBezTo>
                  <a:cubicBezTo>
                    <a:pt x="724" y="510"/>
                    <a:pt x="751" y="506"/>
                    <a:pt x="777" y="499"/>
                  </a:cubicBezTo>
                  <a:cubicBezTo>
                    <a:pt x="846" y="480"/>
                    <a:pt x="868" y="408"/>
                    <a:pt x="838" y="346"/>
                  </a:cubicBezTo>
                  <a:cubicBezTo>
                    <a:pt x="789" y="236"/>
                    <a:pt x="671" y="190"/>
                    <a:pt x="565" y="145"/>
                  </a:cubicBezTo>
                  <a:cubicBezTo>
                    <a:pt x="447" y="95"/>
                    <a:pt x="329" y="31"/>
                    <a:pt x="207" y="4"/>
                  </a:cubicBezTo>
                  <a:cubicBezTo>
                    <a:pt x="194" y="1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7"/>
            <p:cNvSpPr/>
            <p:nvPr/>
          </p:nvSpPr>
          <p:spPr>
            <a:xfrm rot="387233">
              <a:off x="4332491" y="2259460"/>
              <a:ext cx="23784" cy="12820"/>
            </a:xfrm>
            <a:custGeom>
              <a:avLst/>
              <a:gdLst/>
              <a:ahLst/>
              <a:cxnLst/>
              <a:rect l="l" t="t" r="r" b="b"/>
              <a:pathLst>
                <a:path w="948" h="511" extrusionOk="0">
                  <a:moveTo>
                    <a:pt x="106" y="1"/>
                  </a:moveTo>
                  <a:cubicBezTo>
                    <a:pt x="38" y="4"/>
                    <a:pt x="0" y="73"/>
                    <a:pt x="30" y="130"/>
                  </a:cubicBezTo>
                  <a:cubicBezTo>
                    <a:pt x="95" y="244"/>
                    <a:pt x="236" y="308"/>
                    <a:pt x="350" y="366"/>
                  </a:cubicBezTo>
                  <a:cubicBezTo>
                    <a:pt x="483" y="434"/>
                    <a:pt x="620" y="472"/>
                    <a:pt x="764" y="506"/>
                  </a:cubicBezTo>
                  <a:cubicBezTo>
                    <a:pt x="776" y="509"/>
                    <a:pt x="787" y="510"/>
                    <a:pt x="797" y="510"/>
                  </a:cubicBezTo>
                  <a:cubicBezTo>
                    <a:pt x="919" y="510"/>
                    <a:pt x="948" y="335"/>
                    <a:pt x="825" y="285"/>
                  </a:cubicBezTo>
                  <a:cubicBezTo>
                    <a:pt x="699" y="232"/>
                    <a:pt x="578" y="171"/>
                    <a:pt x="453" y="118"/>
                  </a:cubicBezTo>
                  <a:cubicBezTo>
                    <a:pt x="342" y="73"/>
                    <a:pt x="228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7"/>
            <p:cNvSpPr/>
            <p:nvPr/>
          </p:nvSpPr>
          <p:spPr>
            <a:xfrm rot="387233">
              <a:off x="4410185" y="2309286"/>
              <a:ext cx="19845" cy="13799"/>
            </a:xfrm>
            <a:custGeom>
              <a:avLst/>
              <a:gdLst/>
              <a:ahLst/>
              <a:cxnLst/>
              <a:rect l="l" t="t" r="r" b="b"/>
              <a:pathLst>
                <a:path w="791" h="550" extrusionOk="0">
                  <a:moveTo>
                    <a:pt x="133" y="0"/>
                  </a:moveTo>
                  <a:cubicBezTo>
                    <a:pt x="48" y="0"/>
                    <a:pt x="0" y="119"/>
                    <a:pt x="62" y="184"/>
                  </a:cubicBezTo>
                  <a:cubicBezTo>
                    <a:pt x="146" y="267"/>
                    <a:pt x="256" y="336"/>
                    <a:pt x="351" y="404"/>
                  </a:cubicBezTo>
                  <a:cubicBezTo>
                    <a:pt x="442" y="469"/>
                    <a:pt x="552" y="541"/>
                    <a:pt x="667" y="549"/>
                  </a:cubicBezTo>
                  <a:cubicBezTo>
                    <a:pt x="668" y="549"/>
                    <a:pt x="670" y="549"/>
                    <a:pt x="671" y="549"/>
                  </a:cubicBezTo>
                  <a:cubicBezTo>
                    <a:pt x="751" y="549"/>
                    <a:pt x="791" y="457"/>
                    <a:pt x="758" y="390"/>
                  </a:cubicBezTo>
                  <a:cubicBezTo>
                    <a:pt x="704" y="294"/>
                    <a:pt x="583" y="222"/>
                    <a:pt x="488" y="169"/>
                  </a:cubicBezTo>
                  <a:cubicBezTo>
                    <a:pt x="385" y="111"/>
                    <a:pt x="279" y="47"/>
                    <a:pt x="165" y="5"/>
                  </a:cubicBezTo>
                  <a:cubicBezTo>
                    <a:pt x="154" y="2"/>
                    <a:pt x="14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7"/>
            <p:cNvSpPr/>
            <p:nvPr/>
          </p:nvSpPr>
          <p:spPr>
            <a:xfrm rot="387233">
              <a:off x="4411334" y="2274210"/>
              <a:ext cx="20021" cy="15881"/>
            </a:xfrm>
            <a:custGeom>
              <a:avLst/>
              <a:gdLst/>
              <a:ahLst/>
              <a:cxnLst/>
              <a:rect l="l" t="t" r="r" b="b"/>
              <a:pathLst>
                <a:path w="798" h="633" extrusionOk="0">
                  <a:moveTo>
                    <a:pt x="155" y="0"/>
                  </a:moveTo>
                  <a:cubicBezTo>
                    <a:pt x="62" y="0"/>
                    <a:pt x="0" y="118"/>
                    <a:pt x="70" y="202"/>
                  </a:cubicBezTo>
                  <a:cubicBezTo>
                    <a:pt x="149" y="297"/>
                    <a:pt x="241" y="389"/>
                    <a:pt x="340" y="465"/>
                  </a:cubicBezTo>
                  <a:cubicBezTo>
                    <a:pt x="386" y="499"/>
                    <a:pt x="442" y="522"/>
                    <a:pt x="492" y="553"/>
                  </a:cubicBezTo>
                  <a:cubicBezTo>
                    <a:pt x="545" y="587"/>
                    <a:pt x="595" y="621"/>
                    <a:pt x="659" y="632"/>
                  </a:cubicBezTo>
                  <a:cubicBezTo>
                    <a:pt x="663" y="633"/>
                    <a:pt x="667" y="633"/>
                    <a:pt x="672" y="633"/>
                  </a:cubicBezTo>
                  <a:cubicBezTo>
                    <a:pt x="730" y="633"/>
                    <a:pt x="798" y="585"/>
                    <a:pt x="770" y="518"/>
                  </a:cubicBezTo>
                  <a:cubicBezTo>
                    <a:pt x="732" y="411"/>
                    <a:pt x="628" y="309"/>
                    <a:pt x="545" y="233"/>
                  </a:cubicBezTo>
                  <a:cubicBezTo>
                    <a:pt x="451" y="146"/>
                    <a:pt x="328" y="74"/>
                    <a:pt x="214" y="16"/>
                  </a:cubicBezTo>
                  <a:cubicBezTo>
                    <a:pt x="194" y="5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7"/>
            <p:cNvSpPr/>
            <p:nvPr/>
          </p:nvSpPr>
          <p:spPr>
            <a:xfrm rot="387233">
              <a:off x="4394006" y="2354955"/>
              <a:ext cx="27648" cy="19670"/>
            </a:xfrm>
            <a:custGeom>
              <a:avLst/>
              <a:gdLst/>
              <a:ahLst/>
              <a:cxnLst/>
              <a:rect l="l" t="t" r="r" b="b"/>
              <a:pathLst>
                <a:path w="1102" h="784" extrusionOk="0">
                  <a:moveTo>
                    <a:pt x="150" y="1"/>
                  </a:moveTo>
                  <a:cubicBezTo>
                    <a:pt x="73" y="1"/>
                    <a:pt x="0" y="95"/>
                    <a:pt x="75" y="154"/>
                  </a:cubicBezTo>
                  <a:cubicBezTo>
                    <a:pt x="212" y="260"/>
                    <a:pt x="352" y="363"/>
                    <a:pt x="489" y="473"/>
                  </a:cubicBezTo>
                  <a:cubicBezTo>
                    <a:pt x="619" y="583"/>
                    <a:pt x="736" y="701"/>
                    <a:pt x="893" y="773"/>
                  </a:cubicBezTo>
                  <a:cubicBezTo>
                    <a:pt x="908" y="780"/>
                    <a:pt x="925" y="784"/>
                    <a:pt x="941" y="784"/>
                  </a:cubicBezTo>
                  <a:cubicBezTo>
                    <a:pt x="1022" y="784"/>
                    <a:pt x="1102" y="706"/>
                    <a:pt x="1045" y="621"/>
                  </a:cubicBezTo>
                  <a:cubicBezTo>
                    <a:pt x="945" y="477"/>
                    <a:pt x="813" y="389"/>
                    <a:pt x="668" y="290"/>
                  </a:cubicBezTo>
                  <a:cubicBezTo>
                    <a:pt x="512" y="187"/>
                    <a:pt x="357" y="89"/>
                    <a:pt x="189" y="9"/>
                  </a:cubicBezTo>
                  <a:cubicBezTo>
                    <a:pt x="176" y="3"/>
                    <a:pt x="163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7"/>
            <p:cNvSpPr/>
            <p:nvPr/>
          </p:nvSpPr>
          <p:spPr>
            <a:xfrm rot="387233">
              <a:off x="4423877" y="2353226"/>
              <a:ext cx="26293" cy="17663"/>
            </a:xfrm>
            <a:custGeom>
              <a:avLst/>
              <a:gdLst/>
              <a:ahLst/>
              <a:cxnLst/>
              <a:rect l="l" t="t" r="r" b="b"/>
              <a:pathLst>
                <a:path w="1048" h="704" extrusionOk="0">
                  <a:moveTo>
                    <a:pt x="138" y="0"/>
                  </a:moveTo>
                  <a:cubicBezTo>
                    <a:pt x="65" y="0"/>
                    <a:pt x="1" y="93"/>
                    <a:pt x="71" y="147"/>
                  </a:cubicBezTo>
                  <a:cubicBezTo>
                    <a:pt x="190" y="246"/>
                    <a:pt x="307" y="349"/>
                    <a:pt x="432" y="444"/>
                  </a:cubicBezTo>
                  <a:cubicBezTo>
                    <a:pt x="573" y="551"/>
                    <a:pt x="699" y="626"/>
                    <a:pt x="862" y="695"/>
                  </a:cubicBezTo>
                  <a:cubicBezTo>
                    <a:pt x="876" y="701"/>
                    <a:pt x="890" y="704"/>
                    <a:pt x="904" y="704"/>
                  </a:cubicBezTo>
                  <a:cubicBezTo>
                    <a:pt x="981" y="704"/>
                    <a:pt x="1047" y="614"/>
                    <a:pt x="976" y="542"/>
                  </a:cubicBezTo>
                  <a:cubicBezTo>
                    <a:pt x="858" y="425"/>
                    <a:pt x="755" y="337"/>
                    <a:pt x="611" y="254"/>
                  </a:cubicBezTo>
                  <a:cubicBezTo>
                    <a:pt x="467" y="166"/>
                    <a:pt x="322" y="90"/>
                    <a:pt x="178" y="10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7"/>
            <p:cNvSpPr/>
            <p:nvPr/>
          </p:nvSpPr>
          <p:spPr>
            <a:xfrm rot="387233">
              <a:off x="4447126" y="2391201"/>
              <a:ext cx="21953" cy="14326"/>
            </a:xfrm>
            <a:custGeom>
              <a:avLst/>
              <a:gdLst/>
              <a:ahLst/>
              <a:cxnLst/>
              <a:rect l="l" t="t" r="r" b="b"/>
              <a:pathLst>
                <a:path w="875" h="571" extrusionOk="0">
                  <a:moveTo>
                    <a:pt x="161" y="1"/>
                  </a:moveTo>
                  <a:cubicBezTo>
                    <a:pt x="68" y="1"/>
                    <a:pt x="1" y="141"/>
                    <a:pt x="82" y="208"/>
                  </a:cubicBezTo>
                  <a:cubicBezTo>
                    <a:pt x="173" y="285"/>
                    <a:pt x="264" y="353"/>
                    <a:pt x="364" y="418"/>
                  </a:cubicBezTo>
                  <a:cubicBezTo>
                    <a:pt x="470" y="490"/>
                    <a:pt x="557" y="555"/>
                    <a:pt x="687" y="570"/>
                  </a:cubicBezTo>
                  <a:cubicBezTo>
                    <a:pt x="691" y="570"/>
                    <a:pt x="695" y="570"/>
                    <a:pt x="699" y="570"/>
                  </a:cubicBezTo>
                  <a:cubicBezTo>
                    <a:pt x="800" y="570"/>
                    <a:pt x="874" y="429"/>
                    <a:pt x="816" y="350"/>
                  </a:cubicBezTo>
                  <a:cubicBezTo>
                    <a:pt x="736" y="243"/>
                    <a:pt x="638" y="205"/>
                    <a:pt x="524" y="148"/>
                  </a:cubicBezTo>
                  <a:cubicBezTo>
                    <a:pt x="417" y="99"/>
                    <a:pt x="310" y="48"/>
                    <a:pt x="196" y="7"/>
                  </a:cubicBezTo>
                  <a:cubicBezTo>
                    <a:pt x="184" y="3"/>
                    <a:pt x="172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7"/>
            <p:cNvSpPr/>
            <p:nvPr/>
          </p:nvSpPr>
          <p:spPr>
            <a:xfrm rot="387233">
              <a:off x="4464664" y="2370367"/>
              <a:ext cx="21451" cy="17311"/>
            </a:xfrm>
            <a:custGeom>
              <a:avLst/>
              <a:gdLst/>
              <a:ahLst/>
              <a:cxnLst/>
              <a:rect l="l" t="t" r="r" b="b"/>
              <a:pathLst>
                <a:path w="855" h="690" extrusionOk="0">
                  <a:moveTo>
                    <a:pt x="128" y="0"/>
                  </a:moveTo>
                  <a:cubicBezTo>
                    <a:pt x="61" y="0"/>
                    <a:pt x="1" y="93"/>
                    <a:pt x="44" y="153"/>
                  </a:cubicBezTo>
                  <a:cubicBezTo>
                    <a:pt x="135" y="279"/>
                    <a:pt x="231" y="393"/>
                    <a:pt x="349" y="495"/>
                  </a:cubicBezTo>
                  <a:cubicBezTo>
                    <a:pt x="448" y="584"/>
                    <a:pt x="579" y="690"/>
                    <a:pt x="723" y="690"/>
                  </a:cubicBezTo>
                  <a:cubicBezTo>
                    <a:pt x="727" y="690"/>
                    <a:pt x="732" y="690"/>
                    <a:pt x="737" y="690"/>
                  </a:cubicBezTo>
                  <a:cubicBezTo>
                    <a:pt x="809" y="686"/>
                    <a:pt x="855" y="621"/>
                    <a:pt x="839" y="553"/>
                  </a:cubicBezTo>
                  <a:cubicBezTo>
                    <a:pt x="813" y="409"/>
                    <a:pt x="672" y="302"/>
                    <a:pt x="558" y="222"/>
                  </a:cubicBezTo>
                  <a:cubicBezTo>
                    <a:pt x="432" y="130"/>
                    <a:pt x="300" y="66"/>
                    <a:pt x="155" y="5"/>
                  </a:cubicBezTo>
                  <a:cubicBezTo>
                    <a:pt x="146" y="2"/>
                    <a:pt x="137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7"/>
            <p:cNvSpPr/>
            <p:nvPr/>
          </p:nvSpPr>
          <p:spPr>
            <a:xfrm rot="387233">
              <a:off x="4487208" y="2418588"/>
              <a:ext cx="20121" cy="15932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51" y="1"/>
                  </a:moveTo>
                  <a:cubicBezTo>
                    <a:pt x="65" y="1"/>
                    <a:pt x="1" y="107"/>
                    <a:pt x="68" y="197"/>
                  </a:cubicBezTo>
                  <a:cubicBezTo>
                    <a:pt x="201" y="364"/>
                    <a:pt x="372" y="585"/>
                    <a:pt x="593" y="630"/>
                  </a:cubicBezTo>
                  <a:cubicBezTo>
                    <a:pt x="605" y="633"/>
                    <a:pt x="616" y="634"/>
                    <a:pt x="627" y="634"/>
                  </a:cubicBezTo>
                  <a:cubicBezTo>
                    <a:pt x="742" y="634"/>
                    <a:pt x="802" y="499"/>
                    <a:pt x="726" y="406"/>
                  </a:cubicBezTo>
                  <a:cubicBezTo>
                    <a:pt x="654" y="322"/>
                    <a:pt x="566" y="276"/>
                    <a:pt x="475" y="216"/>
                  </a:cubicBezTo>
                  <a:cubicBezTo>
                    <a:pt x="391" y="162"/>
                    <a:pt x="307" y="98"/>
                    <a:pt x="231" y="34"/>
                  </a:cubicBezTo>
                  <a:cubicBezTo>
                    <a:pt x="205" y="10"/>
                    <a:pt x="17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7"/>
            <p:cNvSpPr/>
            <p:nvPr/>
          </p:nvSpPr>
          <p:spPr>
            <a:xfrm rot="387233">
              <a:off x="4539526" y="1933663"/>
              <a:ext cx="208464" cy="617365"/>
            </a:xfrm>
            <a:custGeom>
              <a:avLst/>
              <a:gdLst/>
              <a:ahLst/>
              <a:cxnLst/>
              <a:rect l="l" t="t" r="r" b="b"/>
              <a:pathLst>
                <a:path w="8309" h="24607" extrusionOk="0">
                  <a:moveTo>
                    <a:pt x="4010" y="1"/>
                  </a:moveTo>
                  <a:cubicBezTo>
                    <a:pt x="0" y="1"/>
                    <a:pt x="3290" y="24606"/>
                    <a:pt x="3290" y="24606"/>
                  </a:cubicBezTo>
                  <a:cubicBezTo>
                    <a:pt x="3290" y="24606"/>
                    <a:pt x="8308" y="459"/>
                    <a:pt x="4122" y="7"/>
                  </a:cubicBezTo>
                  <a:cubicBezTo>
                    <a:pt x="4084" y="3"/>
                    <a:pt x="4047" y="1"/>
                    <a:pt x="4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7"/>
            <p:cNvSpPr/>
            <p:nvPr/>
          </p:nvSpPr>
          <p:spPr>
            <a:xfrm rot="387233">
              <a:off x="4646339" y="1993949"/>
              <a:ext cx="8330" cy="19293"/>
            </a:xfrm>
            <a:custGeom>
              <a:avLst/>
              <a:gdLst/>
              <a:ahLst/>
              <a:cxnLst/>
              <a:rect l="l" t="t" r="r" b="b"/>
              <a:pathLst>
                <a:path w="332" h="769" extrusionOk="0">
                  <a:moveTo>
                    <a:pt x="166" y="1"/>
                  </a:moveTo>
                  <a:cubicBezTo>
                    <a:pt x="119" y="1"/>
                    <a:pt x="73" y="32"/>
                    <a:pt x="69" y="95"/>
                  </a:cubicBezTo>
                  <a:cubicBezTo>
                    <a:pt x="54" y="281"/>
                    <a:pt x="0" y="509"/>
                    <a:pt x="58" y="688"/>
                  </a:cubicBezTo>
                  <a:cubicBezTo>
                    <a:pt x="75" y="741"/>
                    <a:pt x="120" y="768"/>
                    <a:pt x="166" y="768"/>
                  </a:cubicBezTo>
                  <a:cubicBezTo>
                    <a:pt x="211" y="768"/>
                    <a:pt x="255" y="741"/>
                    <a:pt x="270" y="688"/>
                  </a:cubicBezTo>
                  <a:cubicBezTo>
                    <a:pt x="332" y="509"/>
                    <a:pt x="274" y="281"/>
                    <a:pt x="263" y="95"/>
                  </a:cubicBezTo>
                  <a:cubicBezTo>
                    <a:pt x="259" y="32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7"/>
            <p:cNvSpPr/>
            <p:nvPr/>
          </p:nvSpPr>
          <p:spPr>
            <a:xfrm rot="387233">
              <a:off x="4666679" y="1973047"/>
              <a:ext cx="8505" cy="24236"/>
            </a:xfrm>
            <a:custGeom>
              <a:avLst/>
              <a:gdLst/>
              <a:ahLst/>
              <a:cxnLst/>
              <a:rect l="l" t="t" r="r" b="b"/>
              <a:pathLst>
                <a:path w="339" h="966" extrusionOk="0">
                  <a:moveTo>
                    <a:pt x="235" y="1"/>
                  </a:moveTo>
                  <a:cubicBezTo>
                    <a:pt x="190" y="1"/>
                    <a:pt x="143" y="26"/>
                    <a:pt x="121" y="76"/>
                  </a:cubicBezTo>
                  <a:cubicBezTo>
                    <a:pt x="65" y="213"/>
                    <a:pt x="34" y="346"/>
                    <a:pt x="16" y="494"/>
                  </a:cubicBezTo>
                  <a:cubicBezTo>
                    <a:pt x="0" y="634"/>
                    <a:pt x="49" y="775"/>
                    <a:pt x="102" y="908"/>
                  </a:cubicBezTo>
                  <a:cubicBezTo>
                    <a:pt x="117" y="944"/>
                    <a:pt x="155" y="966"/>
                    <a:pt x="191" y="966"/>
                  </a:cubicBezTo>
                  <a:cubicBezTo>
                    <a:pt x="223" y="966"/>
                    <a:pt x="253" y="948"/>
                    <a:pt x="262" y="908"/>
                  </a:cubicBezTo>
                  <a:cubicBezTo>
                    <a:pt x="293" y="780"/>
                    <a:pt x="335" y="654"/>
                    <a:pt x="335" y="524"/>
                  </a:cubicBezTo>
                  <a:cubicBezTo>
                    <a:pt x="339" y="384"/>
                    <a:pt x="339" y="243"/>
                    <a:pt x="335" y="106"/>
                  </a:cubicBezTo>
                  <a:cubicBezTo>
                    <a:pt x="335" y="35"/>
                    <a:pt x="287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7"/>
            <p:cNvSpPr/>
            <p:nvPr/>
          </p:nvSpPr>
          <p:spPr>
            <a:xfrm rot="387233">
              <a:off x="4679921" y="2014264"/>
              <a:ext cx="8806" cy="19745"/>
            </a:xfrm>
            <a:custGeom>
              <a:avLst/>
              <a:gdLst/>
              <a:ahLst/>
              <a:cxnLst/>
              <a:rect l="l" t="t" r="r" b="b"/>
              <a:pathLst>
                <a:path w="351" h="787" extrusionOk="0">
                  <a:moveTo>
                    <a:pt x="175" y="0"/>
                  </a:moveTo>
                  <a:cubicBezTo>
                    <a:pt x="135" y="0"/>
                    <a:pt x="95" y="23"/>
                    <a:pt x="84" y="69"/>
                  </a:cubicBezTo>
                  <a:cubicBezTo>
                    <a:pt x="58" y="176"/>
                    <a:pt x="47" y="282"/>
                    <a:pt x="35" y="396"/>
                  </a:cubicBezTo>
                  <a:cubicBezTo>
                    <a:pt x="24" y="507"/>
                    <a:pt x="1" y="625"/>
                    <a:pt x="61" y="723"/>
                  </a:cubicBezTo>
                  <a:cubicBezTo>
                    <a:pt x="90" y="765"/>
                    <a:pt x="133" y="786"/>
                    <a:pt x="175" y="786"/>
                  </a:cubicBezTo>
                  <a:cubicBezTo>
                    <a:pt x="217" y="786"/>
                    <a:pt x="259" y="765"/>
                    <a:pt x="286" y="723"/>
                  </a:cubicBezTo>
                  <a:cubicBezTo>
                    <a:pt x="350" y="625"/>
                    <a:pt x="324" y="507"/>
                    <a:pt x="316" y="396"/>
                  </a:cubicBezTo>
                  <a:cubicBezTo>
                    <a:pt x="305" y="282"/>
                    <a:pt x="293" y="176"/>
                    <a:pt x="266" y="69"/>
                  </a:cubicBezTo>
                  <a:cubicBezTo>
                    <a:pt x="255" y="23"/>
                    <a:pt x="215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7"/>
            <p:cNvSpPr/>
            <p:nvPr/>
          </p:nvSpPr>
          <p:spPr>
            <a:xfrm rot="387233">
              <a:off x="4657336" y="2042660"/>
              <a:ext cx="7577" cy="24261"/>
            </a:xfrm>
            <a:custGeom>
              <a:avLst/>
              <a:gdLst/>
              <a:ahLst/>
              <a:cxnLst/>
              <a:rect l="l" t="t" r="r" b="b"/>
              <a:pathLst>
                <a:path w="302" h="967" extrusionOk="0">
                  <a:moveTo>
                    <a:pt x="151" y="1"/>
                  </a:moveTo>
                  <a:cubicBezTo>
                    <a:pt x="114" y="1"/>
                    <a:pt x="77" y="28"/>
                    <a:pt x="69" y="81"/>
                  </a:cubicBezTo>
                  <a:cubicBezTo>
                    <a:pt x="32" y="366"/>
                    <a:pt x="1" y="636"/>
                    <a:pt x="88" y="921"/>
                  </a:cubicBezTo>
                  <a:cubicBezTo>
                    <a:pt x="98" y="951"/>
                    <a:pt x="124" y="966"/>
                    <a:pt x="151" y="966"/>
                  </a:cubicBezTo>
                  <a:cubicBezTo>
                    <a:pt x="178" y="966"/>
                    <a:pt x="205" y="951"/>
                    <a:pt x="214" y="921"/>
                  </a:cubicBezTo>
                  <a:cubicBezTo>
                    <a:pt x="302" y="639"/>
                    <a:pt x="271" y="366"/>
                    <a:pt x="233" y="81"/>
                  </a:cubicBezTo>
                  <a:cubicBezTo>
                    <a:pt x="226" y="28"/>
                    <a:pt x="188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7"/>
            <p:cNvSpPr/>
            <p:nvPr/>
          </p:nvSpPr>
          <p:spPr>
            <a:xfrm rot="387233">
              <a:off x="4632351" y="2062860"/>
              <a:ext cx="11792" cy="28526"/>
            </a:xfrm>
            <a:custGeom>
              <a:avLst/>
              <a:gdLst/>
              <a:ahLst/>
              <a:cxnLst/>
              <a:rect l="l" t="t" r="r" b="b"/>
              <a:pathLst>
                <a:path w="470" h="1137" extrusionOk="0">
                  <a:moveTo>
                    <a:pt x="215" y="1"/>
                  </a:moveTo>
                  <a:cubicBezTo>
                    <a:pt x="171" y="1"/>
                    <a:pt x="125" y="32"/>
                    <a:pt x="123" y="88"/>
                  </a:cubicBezTo>
                  <a:cubicBezTo>
                    <a:pt x="111" y="270"/>
                    <a:pt x="89" y="453"/>
                    <a:pt x="58" y="631"/>
                  </a:cubicBezTo>
                  <a:cubicBezTo>
                    <a:pt x="28" y="779"/>
                    <a:pt x="1" y="920"/>
                    <a:pt x="43" y="1069"/>
                  </a:cubicBezTo>
                  <a:cubicBezTo>
                    <a:pt x="57" y="1112"/>
                    <a:pt x="96" y="1137"/>
                    <a:pt x="136" y="1137"/>
                  </a:cubicBezTo>
                  <a:cubicBezTo>
                    <a:pt x="159" y="1137"/>
                    <a:pt x="183" y="1128"/>
                    <a:pt x="203" y="1110"/>
                  </a:cubicBezTo>
                  <a:cubicBezTo>
                    <a:pt x="469" y="863"/>
                    <a:pt x="385" y="376"/>
                    <a:pt x="297" y="65"/>
                  </a:cubicBezTo>
                  <a:cubicBezTo>
                    <a:pt x="286" y="2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7"/>
            <p:cNvSpPr/>
            <p:nvPr/>
          </p:nvSpPr>
          <p:spPr>
            <a:xfrm rot="387233">
              <a:off x="4645180" y="2098050"/>
              <a:ext cx="8706" cy="21777"/>
            </a:xfrm>
            <a:custGeom>
              <a:avLst/>
              <a:gdLst/>
              <a:ahLst/>
              <a:cxnLst/>
              <a:rect l="l" t="t" r="r" b="b"/>
              <a:pathLst>
                <a:path w="347" h="868" extrusionOk="0">
                  <a:moveTo>
                    <a:pt x="173" y="1"/>
                  </a:moveTo>
                  <a:cubicBezTo>
                    <a:pt x="132" y="1"/>
                    <a:pt x="90" y="30"/>
                    <a:pt x="84" y="90"/>
                  </a:cubicBezTo>
                  <a:cubicBezTo>
                    <a:pt x="69" y="215"/>
                    <a:pt x="46" y="341"/>
                    <a:pt x="34" y="466"/>
                  </a:cubicBezTo>
                  <a:cubicBezTo>
                    <a:pt x="23" y="583"/>
                    <a:pt x="1" y="697"/>
                    <a:pt x="62" y="804"/>
                  </a:cubicBezTo>
                  <a:cubicBezTo>
                    <a:pt x="86" y="846"/>
                    <a:pt x="130" y="867"/>
                    <a:pt x="173" y="867"/>
                  </a:cubicBezTo>
                  <a:cubicBezTo>
                    <a:pt x="216" y="867"/>
                    <a:pt x="259" y="846"/>
                    <a:pt x="282" y="804"/>
                  </a:cubicBezTo>
                  <a:cubicBezTo>
                    <a:pt x="346" y="697"/>
                    <a:pt x="324" y="583"/>
                    <a:pt x="313" y="466"/>
                  </a:cubicBezTo>
                  <a:cubicBezTo>
                    <a:pt x="301" y="341"/>
                    <a:pt x="278" y="215"/>
                    <a:pt x="262" y="90"/>
                  </a:cubicBezTo>
                  <a:cubicBezTo>
                    <a:pt x="257" y="30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7"/>
            <p:cNvSpPr/>
            <p:nvPr/>
          </p:nvSpPr>
          <p:spPr>
            <a:xfrm rot="387233">
              <a:off x="4679891" y="2077996"/>
              <a:ext cx="8907" cy="20046"/>
            </a:xfrm>
            <a:custGeom>
              <a:avLst/>
              <a:gdLst/>
              <a:ahLst/>
              <a:cxnLst/>
              <a:rect l="l" t="t" r="r" b="b"/>
              <a:pathLst>
                <a:path w="355" h="799" extrusionOk="0">
                  <a:moveTo>
                    <a:pt x="93" y="1"/>
                  </a:moveTo>
                  <a:cubicBezTo>
                    <a:pt x="52" y="1"/>
                    <a:pt x="12" y="28"/>
                    <a:pt x="12" y="85"/>
                  </a:cubicBezTo>
                  <a:cubicBezTo>
                    <a:pt x="8" y="203"/>
                    <a:pt x="1" y="317"/>
                    <a:pt x="4" y="435"/>
                  </a:cubicBezTo>
                  <a:cubicBezTo>
                    <a:pt x="12" y="538"/>
                    <a:pt x="12" y="652"/>
                    <a:pt x="58" y="747"/>
                  </a:cubicBezTo>
                  <a:cubicBezTo>
                    <a:pt x="77" y="781"/>
                    <a:pt x="114" y="798"/>
                    <a:pt x="151" y="798"/>
                  </a:cubicBezTo>
                  <a:cubicBezTo>
                    <a:pt x="188" y="798"/>
                    <a:pt x="225" y="781"/>
                    <a:pt x="244" y="747"/>
                  </a:cubicBezTo>
                  <a:cubicBezTo>
                    <a:pt x="355" y="545"/>
                    <a:pt x="263" y="259"/>
                    <a:pt x="183" y="62"/>
                  </a:cubicBezTo>
                  <a:cubicBezTo>
                    <a:pt x="167" y="22"/>
                    <a:pt x="12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7"/>
            <p:cNvSpPr/>
            <p:nvPr/>
          </p:nvSpPr>
          <p:spPr>
            <a:xfrm rot="387233">
              <a:off x="4611704" y="2140483"/>
              <a:ext cx="7201" cy="21125"/>
            </a:xfrm>
            <a:custGeom>
              <a:avLst/>
              <a:gdLst/>
              <a:ahLst/>
              <a:cxnLst/>
              <a:rect l="l" t="t" r="r" b="b"/>
              <a:pathLst>
                <a:path w="287" h="842" extrusionOk="0">
                  <a:moveTo>
                    <a:pt x="85" y="1"/>
                  </a:moveTo>
                  <a:cubicBezTo>
                    <a:pt x="47" y="1"/>
                    <a:pt x="10" y="27"/>
                    <a:pt x="8" y="76"/>
                  </a:cubicBezTo>
                  <a:cubicBezTo>
                    <a:pt x="4" y="312"/>
                    <a:pt x="1" y="563"/>
                    <a:pt x="73" y="791"/>
                  </a:cubicBezTo>
                  <a:cubicBezTo>
                    <a:pt x="82" y="825"/>
                    <a:pt x="110" y="841"/>
                    <a:pt x="139" y="841"/>
                  </a:cubicBezTo>
                  <a:cubicBezTo>
                    <a:pt x="168" y="841"/>
                    <a:pt x="198" y="824"/>
                    <a:pt x="210" y="791"/>
                  </a:cubicBezTo>
                  <a:cubicBezTo>
                    <a:pt x="286" y="548"/>
                    <a:pt x="248" y="290"/>
                    <a:pt x="164" y="58"/>
                  </a:cubicBezTo>
                  <a:cubicBezTo>
                    <a:pt x="150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7"/>
            <p:cNvSpPr/>
            <p:nvPr/>
          </p:nvSpPr>
          <p:spPr>
            <a:xfrm rot="387233">
              <a:off x="4633293" y="2154790"/>
              <a:ext cx="10613" cy="23483"/>
            </a:xfrm>
            <a:custGeom>
              <a:avLst/>
              <a:gdLst/>
              <a:ahLst/>
              <a:cxnLst/>
              <a:rect l="l" t="t" r="r" b="b"/>
              <a:pathLst>
                <a:path w="423" h="936" extrusionOk="0">
                  <a:moveTo>
                    <a:pt x="212" y="1"/>
                  </a:moveTo>
                  <a:cubicBezTo>
                    <a:pt x="171" y="1"/>
                    <a:pt x="130" y="23"/>
                    <a:pt x="122" y="67"/>
                  </a:cubicBezTo>
                  <a:cubicBezTo>
                    <a:pt x="84" y="318"/>
                    <a:pt x="1" y="645"/>
                    <a:pt x="119" y="884"/>
                  </a:cubicBezTo>
                  <a:cubicBezTo>
                    <a:pt x="137" y="918"/>
                    <a:pt x="175" y="935"/>
                    <a:pt x="213" y="935"/>
                  </a:cubicBezTo>
                  <a:cubicBezTo>
                    <a:pt x="250" y="935"/>
                    <a:pt x="287" y="918"/>
                    <a:pt x="305" y="884"/>
                  </a:cubicBezTo>
                  <a:cubicBezTo>
                    <a:pt x="422" y="645"/>
                    <a:pt x="339" y="318"/>
                    <a:pt x="301" y="67"/>
                  </a:cubicBezTo>
                  <a:cubicBezTo>
                    <a:pt x="293" y="23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7"/>
            <p:cNvSpPr/>
            <p:nvPr/>
          </p:nvSpPr>
          <p:spPr>
            <a:xfrm rot="387233">
              <a:off x="4665825" y="2126542"/>
              <a:ext cx="9107" cy="22103"/>
            </a:xfrm>
            <a:custGeom>
              <a:avLst/>
              <a:gdLst/>
              <a:ahLst/>
              <a:cxnLst/>
              <a:rect l="l" t="t" r="r" b="b"/>
              <a:pathLst>
                <a:path w="363" h="881" extrusionOk="0">
                  <a:moveTo>
                    <a:pt x="182" y="1"/>
                  </a:moveTo>
                  <a:cubicBezTo>
                    <a:pt x="143" y="1"/>
                    <a:pt x="104" y="24"/>
                    <a:pt x="88" y="69"/>
                  </a:cubicBezTo>
                  <a:cubicBezTo>
                    <a:pt x="51" y="187"/>
                    <a:pt x="51" y="324"/>
                    <a:pt x="43" y="446"/>
                  </a:cubicBezTo>
                  <a:cubicBezTo>
                    <a:pt x="32" y="571"/>
                    <a:pt x="1" y="697"/>
                    <a:pt x="66" y="815"/>
                  </a:cubicBezTo>
                  <a:cubicBezTo>
                    <a:pt x="90" y="859"/>
                    <a:pt x="136" y="880"/>
                    <a:pt x="181" y="880"/>
                  </a:cubicBezTo>
                  <a:cubicBezTo>
                    <a:pt x="227" y="880"/>
                    <a:pt x="273" y="859"/>
                    <a:pt x="297" y="815"/>
                  </a:cubicBezTo>
                  <a:cubicBezTo>
                    <a:pt x="362" y="697"/>
                    <a:pt x="332" y="571"/>
                    <a:pt x="320" y="446"/>
                  </a:cubicBezTo>
                  <a:cubicBezTo>
                    <a:pt x="313" y="324"/>
                    <a:pt x="313" y="187"/>
                    <a:pt x="274" y="69"/>
                  </a:cubicBezTo>
                  <a:cubicBezTo>
                    <a:pt x="259" y="24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7"/>
            <p:cNvSpPr/>
            <p:nvPr/>
          </p:nvSpPr>
          <p:spPr>
            <a:xfrm rot="387233">
              <a:off x="4657390" y="2201960"/>
              <a:ext cx="11466" cy="25892"/>
            </a:xfrm>
            <a:custGeom>
              <a:avLst/>
              <a:gdLst/>
              <a:ahLst/>
              <a:cxnLst/>
              <a:rect l="l" t="t" r="r" b="b"/>
              <a:pathLst>
                <a:path w="457" h="1032" extrusionOk="0">
                  <a:moveTo>
                    <a:pt x="213" y="0"/>
                  </a:moveTo>
                  <a:cubicBezTo>
                    <a:pt x="154" y="0"/>
                    <a:pt x="92" y="41"/>
                    <a:pt x="92" y="111"/>
                  </a:cubicBezTo>
                  <a:cubicBezTo>
                    <a:pt x="96" y="270"/>
                    <a:pt x="76" y="419"/>
                    <a:pt x="50" y="575"/>
                  </a:cubicBezTo>
                  <a:cubicBezTo>
                    <a:pt x="27" y="707"/>
                    <a:pt x="1" y="833"/>
                    <a:pt x="43" y="963"/>
                  </a:cubicBezTo>
                  <a:cubicBezTo>
                    <a:pt x="54" y="1009"/>
                    <a:pt x="89" y="1031"/>
                    <a:pt x="128" y="1031"/>
                  </a:cubicBezTo>
                  <a:cubicBezTo>
                    <a:pt x="153" y="1031"/>
                    <a:pt x="180" y="1022"/>
                    <a:pt x="202" y="1004"/>
                  </a:cubicBezTo>
                  <a:cubicBezTo>
                    <a:pt x="457" y="799"/>
                    <a:pt x="381" y="362"/>
                    <a:pt x="316" y="81"/>
                  </a:cubicBezTo>
                  <a:cubicBezTo>
                    <a:pt x="305" y="25"/>
                    <a:pt x="260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7"/>
            <p:cNvSpPr/>
            <p:nvPr/>
          </p:nvSpPr>
          <p:spPr>
            <a:xfrm rot="387233">
              <a:off x="4629037" y="2209190"/>
              <a:ext cx="10412" cy="23835"/>
            </a:xfrm>
            <a:custGeom>
              <a:avLst/>
              <a:gdLst/>
              <a:ahLst/>
              <a:cxnLst/>
              <a:rect l="l" t="t" r="r" b="b"/>
              <a:pathLst>
                <a:path w="415" h="950" extrusionOk="0">
                  <a:moveTo>
                    <a:pt x="234" y="1"/>
                  </a:moveTo>
                  <a:cubicBezTo>
                    <a:pt x="189" y="1"/>
                    <a:pt x="140" y="34"/>
                    <a:pt x="138" y="86"/>
                  </a:cubicBezTo>
                  <a:cubicBezTo>
                    <a:pt x="126" y="228"/>
                    <a:pt x="103" y="364"/>
                    <a:pt x="73" y="501"/>
                  </a:cubicBezTo>
                  <a:cubicBezTo>
                    <a:pt x="46" y="623"/>
                    <a:pt x="1" y="737"/>
                    <a:pt x="23" y="858"/>
                  </a:cubicBezTo>
                  <a:cubicBezTo>
                    <a:pt x="36" y="916"/>
                    <a:pt x="92" y="950"/>
                    <a:pt x="148" y="950"/>
                  </a:cubicBezTo>
                  <a:cubicBezTo>
                    <a:pt x="179" y="950"/>
                    <a:pt x="210" y="939"/>
                    <a:pt x="232" y="916"/>
                  </a:cubicBezTo>
                  <a:cubicBezTo>
                    <a:pt x="415" y="707"/>
                    <a:pt x="350" y="314"/>
                    <a:pt x="305" y="63"/>
                  </a:cubicBezTo>
                  <a:cubicBezTo>
                    <a:pt x="298" y="20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7"/>
            <p:cNvSpPr/>
            <p:nvPr/>
          </p:nvSpPr>
          <p:spPr>
            <a:xfrm rot="387233">
              <a:off x="4612383" y="2198250"/>
              <a:ext cx="7953" cy="22630"/>
            </a:xfrm>
            <a:custGeom>
              <a:avLst/>
              <a:gdLst/>
              <a:ahLst/>
              <a:cxnLst/>
              <a:rect l="l" t="t" r="r" b="b"/>
              <a:pathLst>
                <a:path w="317" h="902" extrusionOk="0">
                  <a:moveTo>
                    <a:pt x="117" y="0"/>
                  </a:moveTo>
                  <a:cubicBezTo>
                    <a:pt x="68" y="0"/>
                    <a:pt x="14" y="35"/>
                    <a:pt x="12" y="93"/>
                  </a:cubicBezTo>
                  <a:cubicBezTo>
                    <a:pt x="12" y="227"/>
                    <a:pt x="8" y="360"/>
                    <a:pt x="12" y="493"/>
                  </a:cubicBezTo>
                  <a:cubicBezTo>
                    <a:pt x="15" y="614"/>
                    <a:pt x="1" y="736"/>
                    <a:pt x="61" y="846"/>
                  </a:cubicBezTo>
                  <a:cubicBezTo>
                    <a:pt x="82" y="884"/>
                    <a:pt x="117" y="901"/>
                    <a:pt x="153" y="901"/>
                  </a:cubicBezTo>
                  <a:cubicBezTo>
                    <a:pt x="203" y="901"/>
                    <a:pt x="254" y="869"/>
                    <a:pt x="275" y="816"/>
                  </a:cubicBezTo>
                  <a:cubicBezTo>
                    <a:pt x="317" y="698"/>
                    <a:pt x="275" y="561"/>
                    <a:pt x="259" y="439"/>
                  </a:cubicBezTo>
                  <a:cubicBezTo>
                    <a:pt x="240" y="314"/>
                    <a:pt x="217" y="193"/>
                    <a:pt x="198" y="67"/>
                  </a:cubicBezTo>
                  <a:cubicBezTo>
                    <a:pt x="190" y="21"/>
                    <a:pt x="155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7"/>
            <p:cNvSpPr/>
            <p:nvPr/>
          </p:nvSpPr>
          <p:spPr>
            <a:xfrm rot="387233">
              <a:off x="4604150" y="2259305"/>
              <a:ext cx="8606" cy="18892"/>
            </a:xfrm>
            <a:custGeom>
              <a:avLst/>
              <a:gdLst/>
              <a:ahLst/>
              <a:cxnLst/>
              <a:rect l="l" t="t" r="r" b="b"/>
              <a:pathLst>
                <a:path w="343" h="753" extrusionOk="0">
                  <a:moveTo>
                    <a:pt x="172" y="1"/>
                  </a:moveTo>
                  <a:cubicBezTo>
                    <a:pt x="124" y="1"/>
                    <a:pt x="77" y="27"/>
                    <a:pt x="65" y="80"/>
                  </a:cubicBezTo>
                  <a:cubicBezTo>
                    <a:pt x="43" y="183"/>
                    <a:pt x="39" y="286"/>
                    <a:pt x="35" y="392"/>
                  </a:cubicBezTo>
                  <a:cubicBezTo>
                    <a:pt x="27" y="491"/>
                    <a:pt x="1" y="609"/>
                    <a:pt x="65" y="692"/>
                  </a:cubicBezTo>
                  <a:cubicBezTo>
                    <a:pt x="94" y="733"/>
                    <a:pt x="132" y="753"/>
                    <a:pt x="170" y="753"/>
                  </a:cubicBezTo>
                  <a:cubicBezTo>
                    <a:pt x="209" y="753"/>
                    <a:pt x="248" y="733"/>
                    <a:pt x="278" y="692"/>
                  </a:cubicBezTo>
                  <a:cubicBezTo>
                    <a:pt x="343" y="609"/>
                    <a:pt x="313" y="491"/>
                    <a:pt x="309" y="392"/>
                  </a:cubicBezTo>
                  <a:cubicBezTo>
                    <a:pt x="301" y="286"/>
                    <a:pt x="301" y="183"/>
                    <a:pt x="278" y="80"/>
                  </a:cubicBezTo>
                  <a:cubicBezTo>
                    <a:pt x="267" y="27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7"/>
            <p:cNvSpPr/>
            <p:nvPr/>
          </p:nvSpPr>
          <p:spPr>
            <a:xfrm rot="387233">
              <a:off x="4626940" y="2260210"/>
              <a:ext cx="9283" cy="28451"/>
            </a:xfrm>
            <a:custGeom>
              <a:avLst/>
              <a:gdLst/>
              <a:ahLst/>
              <a:cxnLst/>
              <a:rect l="l" t="t" r="r" b="b"/>
              <a:pathLst>
                <a:path w="370" h="1134" extrusionOk="0">
                  <a:moveTo>
                    <a:pt x="250" y="0"/>
                  </a:moveTo>
                  <a:cubicBezTo>
                    <a:pt x="213" y="0"/>
                    <a:pt x="177" y="22"/>
                    <a:pt x="164" y="70"/>
                  </a:cubicBezTo>
                  <a:cubicBezTo>
                    <a:pt x="118" y="233"/>
                    <a:pt x="84" y="396"/>
                    <a:pt x="61" y="563"/>
                  </a:cubicBezTo>
                  <a:cubicBezTo>
                    <a:pt x="43" y="723"/>
                    <a:pt x="1" y="887"/>
                    <a:pt x="46" y="1039"/>
                  </a:cubicBezTo>
                  <a:cubicBezTo>
                    <a:pt x="61" y="1098"/>
                    <a:pt x="119" y="1133"/>
                    <a:pt x="176" y="1133"/>
                  </a:cubicBezTo>
                  <a:cubicBezTo>
                    <a:pt x="218" y="1133"/>
                    <a:pt x="259" y="1114"/>
                    <a:pt x="282" y="1070"/>
                  </a:cubicBezTo>
                  <a:cubicBezTo>
                    <a:pt x="354" y="928"/>
                    <a:pt x="347" y="777"/>
                    <a:pt x="357" y="621"/>
                  </a:cubicBezTo>
                  <a:cubicBezTo>
                    <a:pt x="369" y="442"/>
                    <a:pt x="369" y="271"/>
                    <a:pt x="350" y="96"/>
                  </a:cubicBezTo>
                  <a:cubicBezTo>
                    <a:pt x="346" y="36"/>
                    <a:pt x="297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7"/>
            <p:cNvSpPr/>
            <p:nvPr/>
          </p:nvSpPr>
          <p:spPr>
            <a:xfrm rot="387233">
              <a:off x="4648124" y="2253034"/>
              <a:ext cx="9082" cy="23157"/>
            </a:xfrm>
            <a:custGeom>
              <a:avLst/>
              <a:gdLst/>
              <a:ahLst/>
              <a:cxnLst/>
              <a:rect l="l" t="t" r="r" b="b"/>
              <a:pathLst>
                <a:path w="362" h="923" extrusionOk="0">
                  <a:moveTo>
                    <a:pt x="269" y="1"/>
                  </a:moveTo>
                  <a:cubicBezTo>
                    <a:pt x="238" y="1"/>
                    <a:pt x="206" y="19"/>
                    <a:pt x="190" y="60"/>
                  </a:cubicBezTo>
                  <a:cubicBezTo>
                    <a:pt x="95" y="315"/>
                    <a:pt x="8" y="588"/>
                    <a:pt x="0" y="862"/>
                  </a:cubicBezTo>
                  <a:cubicBezTo>
                    <a:pt x="0" y="899"/>
                    <a:pt x="31" y="922"/>
                    <a:pt x="63" y="922"/>
                  </a:cubicBezTo>
                  <a:cubicBezTo>
                    <a:pt x="82" y="922"/>
                    <a:pt x="102" y="913"/>
                    <a:pt x="115" y="892"/>
                  </a:cubicBezTo>
                  <a:cubicBezTo>
                    <a:pt x="243" y="653"/>
                    <a:pt x="304" y="371"/>
                    <a:pt x="350" y="102"/>
                  </a:cubicBezTo>
                  <a:cubicBezTo>
                    <a:pt x="361" y="40"/>
                    <a:pt x="316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7"/>
            <p:cNvSpPr/>
            <p:nvPr/>
          </p:nvSpPr>
          <p:spPr>
            <a:xfrm rot="387233">
              <a:off x="4631848" y="2315209"/>
              <a:ext cx="11290" cy="26870"/>
            </a:xfrm>
            <a:custGeom>
              <a:avLst/>
              <a:gdLst/>
              <a:ahLst/>
              <a:cxnLst/>
              <a:rect l="l" t="t" r="r" b="b"/>
              <a:pathLst>
                <a:path w="450" h="1071" extrusionOk="0">
                  <a:moveTo>
                    <a:pt x="244" y="1"/>
                  </a:moveTo>
                  <a:cubicBezTo>
                    <a:pt x="186" y="1"/>
                    <a:pt x="124" y="41"/>
                    <a:pt x="126" y="111"/>
                  </a:cubicBezTo>
                  <a:cubicBezTo>
                    <a:pt x="126" y="267"/>
                    <a:pt x="111" y="419"/>
                    <a:pt x="76" y="575"/>
                  </a:cubicBezTo>
                  <a:cubicBezTo>
                    <a:pt x="50" y="712"/>
                    <a:pt x="1" y="830"/>
                    <a:pt x="20" y="971"/>
                  </a:cubicBezTo>
                  <a:cubicBezTo>
                    <a:pt x="29" y="1035"/>
                    <a:pt x="92" y="1071"/>
                    <a:pt x="153" y="1071"/>
                  </a:cubicBezTo>
                  <a:cubicBezTo>
                    <a:pt x="190" y="1071"/>
                    <a:pt x="225" y="1058"/>
                    <a:pt x="248" y="1031"/>
                  </a:cubicBezTo>
                  <a:cubicBezTo>
                    <a:pt x="450" y="803"/>
                    <a:pt x="389" y="359"/>
                    <a:pt x="343" y="81"/>
                  </a:cubicBezTo>
                  <a:cubicBezTo>
                    <a:pt x="334" y="26"/>
                    <a:pt x="2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7"/>
            <p:cNvSpPr/>
            <p:nvPr/>
          </p:nvSpPr>
          <p:spPr>
            <a:xfrm rot="387233">
              <a:off x="4614038" y="2310901"/>
              <a:ext cx="10613" cy="24462"/>
            </a:xfrm>
            <a:custGeom>
              <a:avLst/>
              <a:gdLst/>
              <a:ahLst/>
              <a:cxnLst/>
              <a:rect l="l" t="t" r="r" b="b"/>
              <a:pathLst>
                <a:path w="423" h="975" extrusionOk="0">
                  <a:moveTo>
                    <a:pt x="240" y="1"/>
                  </a:moveTo>
                  <a:cubicBezTo>
                    <a:pt x="180" y="1"/>
                    <a:pt x="115" y="42"/>
                    <a:pt x="115" y="113"/>
                  </a:cubicBezTo>
                  <a:cubicBezTo>
                    <a:pt x="118" y="253"/>
                    <a:pt x="108" y="390"/>
                    <a:pt x="77" y="527"/>
                  </a:cubicBezTo>
                  <a:cubicBezTo>
                    <a:pt x="50" y="649"/>
                    <a:pt x="1" y="755"/>
                    <a:pt x="20" y="885"/>
                  </a:cubicBezTo>
                  <a:cubicBezTo>
                    <a:pt x="29" y="943"/>
                    <a:pt x="85" y="974"/>
                    <a:pt x="140" y="974"/>
                  </a:cubicBezTo>
                  <a:cubicBezTo>
                    <a:pt x="175" y="974"/>
                    <a:pt x="209" y="962"/>
                    <a:pt x="233" y="938"/>
                  </a:cubicBezTo>
                  <a:cubicBezTo>
                    <a:pt x="422" y="744"/>
                    <a:pt x="373" y="330"/>
                    <a:pt x="339" y="83"/>
                  </a:cubicBezTo>
                  <a:cubicBezTo>
                    <a:pt x="331" y="26"/>
                    <a:pt x="28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7"/>
            <p:cNvSpPr/>
            <p:nvPr/>
          </p:nvSpPr>
          <p:spPr>
            <a:xfrm rot="387233">
              <a:off x="4596934" y="2370595"/>
              <a:ext cx="10989" cy="24462"/>
            </a:xfrm>
            <a:custGeom>
              <a:avLst/>
              <a:gdLst/>
              <a:ahLst/>
              <a:cxnLst/>
              <a:rect l="l" t="t" r="r" b="b"/>
              <a:pathLst>
                <a:path w="438" h="975" extrusionOk="0">
                  <a:moveTo>
                    <a:pt x="259" y="0"/>
                  </a:moveTo>
                  <a:cubicBezTo>
                    <a:pt x="205" y="0"/>
                    <a:pt x="146" y="38"/>
                    <a:pt x="144" y="103"/>
                  </a:cubicBezTo>
                  <a:cubicBezTo>
                    <a:pt x="144" y="251"/>
                    <a:pt x="122" y="395"/>
                    <a:pt x="84" y="540"/>
                  </a:cubicBezTo>
                  <a:cubicBezTo>
                    <a:pt x="49" y="668"/>
                    <a:pt x="0" y="772"/>
                    <a:pt x="30" y="908"/>
                  </a:cubicBezTo>
                  <a:cubicBezTo>
                    <a:pt x="39" y="949"/>
                    <a:pt x="80" y="974"/>
                    <a:pt x="120" y="974"/>
                  </a:cubicBezTo>
                  <a:cubicBezTo>
                    <a:pt x="137" y="974"/>
                    <a:pt x="153" y="970"/>
                    <a:pt x="167" y="961"/>
                  </a:cubicBezTo>
                  <a:cubicBezTo>
                    <a:pt x="437" y="798"/>
                    <a:pt x="395" y="342"/>
                    <a:pt x="350" y="72"/>
                  </a:cubicBezTo>
                  <a:cubicBezTo>
                    <a:pt x="340" y="22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7"/>
            <p:cNvSpPr/>
            <p:nvPr/>
          </p:nvSpPr>
          <p:spPr>
            <a:xfrm rot="387233">
              <a:off x="4617103" y="2356489"/>
              <a:ext cx="7752" cy="18215"/>
            </a:xfrm>
            <a:custGeom>
              <a:avLst/>
              <a:gdLst/>
              <a:ahLst/>
              <a:cxnLst/>
              <a:rect l="l" t="t" r="r" b="b"/>
              <a:pathLst>
                <a:path w="309" h="726" extrusionOk="0">
                  <a:moveTo>
                    <a:pt x="180" y="0"/>
                  </a:moveTo>
                  <a:cubicBezTo>
                    <a:pt x="132" y="0"/>
                    <a:pt x="82" y="34"/>
                    <a:pt x="84" y="93"/>
                  </a:cubicBezTo>
                  <a:cubicBezTo>
                    <a:pt x="84" y="188"/>
                    <a:pt x="73" y="283"/>
                    <a:pt x="57" y="379"/>
                  </a:cubicBezTo>
                  <a:cubicBezTo>
                    <a:pt x="42" y="470"/>
                    <a:pt x="1" y="553"/>
                    <a:pt x="31" y="644"/>
                  </a:cubicBezTo>
                  <a:cubicBezTo>
                    <a:pt x="48" y="695"/>
                    <a:pt x="94" y="726"/>
                    <a:pt x="141" y="726"/>
                  </a:cubicBezTo>
                  <a:cubicBezTo>
                    <a:pt x="169" y="726"/>
                    <a:pt x="197" y="716"/>
                    <a:pt x="221" y="694"/>
                  </a:cubicBezTo>
                  <a:cubicBezTo>
                    <a:pt x="301" y="618"/>
                    <a:pt x="301" y="496"/>
                    <a:pt x="305" y="390"/>
                  </a:cubicBezTo>
                  <a:cubicBezTo>
                    <a:pt x="308" y="283"/>
                    <a:pt x="289" y="173"/>
                    <a:pt x="266" y="67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7"/>
            <p:cNvSpPr/>
            <p:nvPr/>
          </p:nvSpPr>
          <p:spPr>
            <a:xfrm rot="387233">
              <a:off x="4613596" y="2127205"/>
              <a:ext cx="457021" cy="496260"/>
            </a:xfrm>
            <a:custGeom>
              <a:avLst/>
              <a:gdLst/>
              <a:ahLst/>
              <a:cxnLst/>
              <a:rect l="l" t="t" r="r" b="b"/>
              <a:pathLst>
                <a:path w="18216" h="19780" extrusionOk="0">
                  <a:moveTo>
                    <a:pt x="16219" y="0"/>
                  </a:moveTo>
                  <a:cubicBezTo>
                    <a:pt x="12976" y="0"/>
                    <a:pt x="0" y="18213"/>
                    <a:pt x="0" y="18213"/>
                  </a:cubicBezTo>
                  <a:lnTo>
                    <a:pt x="0" y="19780"/>
                  </a:lnTo>
                  <a:cubicBezTo>
                    <a:pt x="0" y="19780"/>
                    <a:pt x="18215" y="4519"/>
                    <a:pt x="16851" y="496"/>
                  </a:cubicBezTo>
                  <a:cubicBezTo>
                    <a:pt x="16735" y="156"/>
                    <a:pt x="16519" y="0"/>
                    <a:pt x="16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7"/>
            <p:cNvSpPr/>
            <p:nvPr/>
          </p:nvSpPr>
          <p:spPr>
            <a:xfrm rot="387233">
              <a:off x="4721202" y="2417293"/>
              <a:ext cx="12996" cy="18365"/>
            </a:xfrm>
            <a:custGeom>
              <a:avLst/>
              <a:gdLst/>
              <a:ahLst/>
              <a:cxnLst/>
              <a:rect l="l" t="t" r="r" b="b"/>
              <a:pathLst>
                <a:path w="518" h="732" extrusionOk="0">
                  <a:moveTo>
                    <a:pt x="409" y="1"/>
                  </a:moveTo>
                  <a:cubicBezTo>
                    <a:pt x="372" y="1"/>
                    <a:pt x="333" y="17"/>
                    <a:pt x="312" y="46"/>
                  </a:cubicBezTo>
                  <a:cubicBezTo>
                    <a:pt x="248" y="129"/>
                    <a:pt x="195" y="213"/>
                    <a:pt x="145" y="307"/>
                  </a:cubicBezTo>
                  <a:cubicBezTo>
                    <a:pt x="95" y="399"/>
                    <a:pt x="0" y="486"/>
                    <a:pt x="4" y="593"/>
                  </a:cubicBezTo>
                  <a:cubicBezTo>
                    <a:pt x="4" y="677"/>
                    <a:pt x="62" y="731"/>
                    <a:pt x="141" y="731"/>
                  </a:cubicBezTo>
                  <a:cubicBezTo>
                    <a:pt x="149" y="731"/>
                    <a:pt x="156" y="731"/>
                    <a:pt x="164" y="730"/>
                  </a:cubicBezTo>
                  <a:cubicBezTo>
                    <a:pt x="290" y="711"/>
                    <a:pt x="377" y="558"/>
                    <a:pt x="430" y="456"/>
                  </a:cubicBezTo>
                  <a:cubicBezTo>
                    <a:pt x="498" y="334"/>
                    <a:pt x="518" y="216"/>
                    <a:pt x="506" y="79"/>
                  </a:cubicBezTo>
                  <a:cubicBezTo>
                    <a:pt x="500" y="25"/>
                    <a:pt x="455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7"/>
            <p:cNvSpPr/>
            <p:nvPr/>
          </p:nvSpPr>
          <p:spPr>
            <a:xfrm rot="387233">
              <a:off x="4730340" y="2434269"/>
              <a:ext cx="18741" cy="22731"/>
            </a:xfrm>
            <a:custGeom>
              <a:avLst/>
              <a:gdLst/>
              <a:ahLst/>
              <a:cxnLst/>
              <a:rect l="l" t="t" r="r" b="b"/>
              <a:pathLst>
                <a:path w="747" h="906" extrusionOk="0">
                  <a:moveTo>
                    <a:pt x="637" y="1"/>
                  </a:moveTo>
                  <a:cubicBezTo>
                    <a:pt x="615" y="1"/>
                    <a:pt x="591" y="10"/>
                    <a:pt x="573" y="32"/>
                  </a:cubicBezTo>
                  <a:cubicBezTo>
                    <a:pt x="386" y="260"/>
                    <a:pt x="132" y="481"/>
                    <a:pt x="29" y="762"/>
                  </a:cubicBezTo>
                  <a:cubicBezTo>
                    <a:pt x="0" y="843"/>
                    <a:pt x="67" y="905"/>
                    <a:pt x="138" y="905"/>
                  </a:cubicBezTo>
                  <a:cubicBezTo>
                    <a:pt x="163" y="905"/>
                    <a:pt x="189" y="897"/>
                    <a:pt x="211" y="879"/>
                  </a:cubicBezTo>
                  <a:cubicBezTo>
                    <a:pt x="439" y="690"/>
                    <a:pt x="557" y="374"/>
                    <a:pt x="706" y="123"/>
                  </a:cubicBezTo>
                  <a:cubicBezTo>
                    <a:pt x="746" y="58"/>
                    <a:pt x="69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7"/>
            <p:cNvSpPr/>
            <p:nvPr/>
          </p:nvSpPr>
          <p:spPr>
            <a:xfrm rot="387233">
              <a:off x="4770193" y="2407251"/>
              <a:ext cx="22856" cy="24136"/>
            </a:xfrm>
            <a:custGeom>
              <a:avLst/>
              <a:gdLst/>
              <a:ahLst/>
              <a:cxnLst/>
              <a:rect l="l" t="t" r="r" b="b"/>
              <a:pathLst>
                <a:path w="911" h="962" extrusionOk="0">
                  <a:moveTo>
                    <a:pt x="761" y="1"/>
                  </a:moveTo>
                  <a:cubicBezTo>
                    <a:pt x="737" y="1"/>
                    <a:pt x="712" y="10"/>
                    <a:pt x="690" y="31"/>
                  </a:cubicBezTo>
                  <a:cubicBezTo>
                    <a:pt x="569" y="149"/>
                    <a:pt x="451" y="267"/>
                    <a:pt x="337" y="384"/>
                  </a:cubicBezTo>
                  <a:cubicBezTo>
                    <a:pt x="283" y="442"/>
                    <a:pt x="234" y="495"/>
                    <a:pt x="185" y="552"/>
                  </a:cubicBezTo>
                  <a:cubicBezTo>
                    <a:pt x="120" y="624"/>
                    <a:pt x="93" y="697"/>
                    <a:pt x="44" y="777"/>
                  </a:cubicBezTo>
                  <a:cubicBezTo>
                    <a:pt x="0" y="851"/>
                    <a:pt x="59" y="962"/>
                    <a:pt x="139" y="962"/>
                  </a:cubicBezTo>
                  <a:cubicBezTo>
                    <a:pt x="157" y="962"/>
                    <a:pt x="176" y="956"/>
                    <a:pt x="196" y="944"/>
                  </a:cubicBezTo>
                  <a:cubicBezTo>
                    <a:pt x="257" y="898"/>
                    <a:pt x="329" y="872"/>
                    <a:pt x="386" y="818"/>
                  </a:cubicBezTo>
                  <a:cubicBezTo>
                    <a:pt x="451" y="758"/>
                    <a:pt x="508" y="686"/>
                    <a:pt x="561" y="617"/>
                  </a:cubicBezTo>
                  <a:cubicBezTo>
                    <a:pt x="671" y="476"/>
                    <a:pt x="770" y="335"/>
                    <a:pt x="862" y="179"/>
                  </a:cubicBezTo>
                  <a:cubicBezTo>
                    <a:pt x="911" y="98"/>
                    <a:pt x="840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7"/>
            <p:cNvSpPr/>
            <p:nvPr/>
          </p:nvSpPr>
          <p:spPr>
            <a:xfrm rot="387233">
              <a:off x="4755790" y="2390663"/>
              <a:ext cx="16132" cy="20974"/>
            </a:xfrm>
            <a:custGeom>
              <a:avLst/>
              <a:gdLst/>
              <a:ahLst/>
              <a:cxnLst/>
              <a:rect l="l" t="t" r="r" b="b"/>
              <a:pathLst>
                <a:path w="643" h="836" extrusionOk="0">
                  <a:moveTo>
                    <a:pt x="535" y="0"/>
                  </a:moveTo>
                  <a:cubicBezTo>
                    <a:pt x="511" y="0"/>
                    <a:pt x="487" y="12"/>
                    <a:pt x="471" y="42"/>
                  </a:cubicBezTo>
                  <a:cubicBezTo>
                    <a:pt x="406" y="156"/>
                    <a:pt x="334" y="273"/>
                    <a:pt x="250" y="377"/>
                  </a:cubicBezTo>
                  <a:cubicBezTo>
                    <a:pt x="174" y="471"/>
                    <a:pt x="45" y="563"/>
                    <a:pt x="18" y="688"/>
                  </a:cubicBezTo>
                  <a:cubicBezTo>
                    <a:pt x="1" y="760"/>
                    <a:pt x="49" y="836"/>
                    <a:pt x="123" y="836"/>
                  </a:cubicBezTo>
                  <a:cubicBezTo>
                    <a:pt x="131" y="836"/>
                    <a:pt x="139" y="835"/>
                    <a:pt x="148" y="833"/>
                  </a:cubicBezTo>
                  <a:cubicBezTo>
                    <a:pt x="292" y="798"/>
                    <a:pt x="379" y="654"/>
                    <a:pt x="452" y="533"/>
                  </a:cubicBezTo>
                  <a:cubicBezTo>
                    <a:pt x="527" y="399"/>
                    <a:pt x="588" y="262"/>
                    <a:pt x="627" y="114"/>
                  </a:cubicBezTo>
                  <a:cubicBezTo>
                    <a:pt x="642" y="54"/>
                    <a:pt x="587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7"/>
            <p:cNvSpPr/>
            <p:nvPr/>
          </p:nvSpPr>
          <p:spPr>
            <a:xfrm rot="387233">
              <a:off x="4780278" y="2356356"/>
              <a:ext cx="7828" cy="14175"/>
            </a:xfrm>
            <a:custGeom>
              <a:avLst/>
              <a:gdLst/>
              <a:ahLst/>
              <a:cxnLst/>
              <a:rect l="l" t="t" r="r" b="b"/>
              <a:pathLst>
                <a:path w="312" h="565" extrusionOk="0">
                  <a:moveTo>
                    <a:pt x="217" y="0"/>
                  </a:moveTo>
                  <a:cubicBezTo>
                    <a:pt x="173" y="0"/>
                    <a:pt x="125" y="30"/>
                    <a:pt x="121" y="80"/>
                  </a:cubicBezTo>
                  <a:cubicBezTo>
                    <a:pt x="113" y="148"/>
                    <a:pt x="95" y="213"/>
                    <a:pt x="72" y="274"/>
                  </a:cubicBezTo>
                  <a:cubicBezTo>
                    <a:pt x="49" y="343"/>
                    <a:pt x="11" y="392"/>
                    <a:pt x="4" y="464"/>
                  </a:cubicBezTo>
                  <a:cubicBezTo>
                    <a:pt x="0" y="517"/>
                    <a:pt x="48" y="564"/>
                    <a:pt x="98" y="564"/>
                  </a:cubicBezTo>
                  <a:cubicBezTo>
                    <a:pt x="112" y="564"/>
                    <a:pt x="127" y="560"/>
                    <a:pt x="140" y="552"/>
                  </a:cubicBezTo>
                  <a:cubicBezTo>
                    <a:pt x="300" y="460"/>
                    <a:pt x="311" y="229"/>
                    <a:pt x="292" y="65"/>
                  </a:cubicBezTo>
                  <a:cubicBezTo>
                    <a:pt x="287" y="20"/>
                    <a:pt x="25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7"/>
            <p:cNvSpPr/>
            <p:nvPr/>
          </p:nvSpPr>
          <p:spPr>
            <a:xfrm rot="387233">
              <a:off x="4791573" y="2370286"/>
              <a:ext cx="16759" cy="22831"/>
            </a:xfrm>
            <a:custGeom>
              <a:avLst/>
              <a:gdLst/>
              <a:ahLst/>
              <a:cxnLst/>
              <a:rect l="l" t="t" r="r" b="b"/>
              <a:pathLst>
                <a:path w="668" h="910" extrusionOk="0">
                  <a:moveTo>
                    <a:pt x="508" y="1"/>
                  </a:moveTo>
                  <a:cubicBezTo>
                    <a:pt x="484" y="1"/>
                    <a:pt x="459" y="10"/>
                    <a:pt x="437" y="33"/>
                  </a:cubicBezTo>
                  <a:cubicBezTo>
                    <a:pt x="255" y="235"/>
                    <a:pt x="0" y="535"/>
                    <a:pt x="38" y="825"/>
                  </a:cubicBezTo>
                  <a:cubicBezTo>
                    <a:pt x="43" y="877"/>
                    <a:pt x="94" y="910"/>
                    <a:pt x="145" y="910"/>
                  </a:cubicBezTo>
                  <a:cubicBezTo>
                    <a:pt x="171" y="910"/>
                    <a:pt x="197" y="901"/>
                    <a:pt x="216" y="881"/>
                  </a:cubicBezTo>
                  <a:cubicBezTo>
                    <a:pt x="311" y="786"/>
                    <a:pt x="338" y="668"/>
                    <a:pt x="399" y="547"/>
                  </a:cubicBezTo>
                  <a:cubicBezTo>
                    <a:pt x="460" y="421"/>
                    <a:pt x="532" y="300"/>
                    <a:pt x="612" y="186"/>
                  </a:cubicBezTo>
                  <a:cubicBezTo>
                    <a:pt x="667" y="104"/>
                    <a:pt x="589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7"/>
            <p:cNvSpPr/>
            <p:nvPr/>
          </p:nvSpPr>
          <p:spPr>
            <a:xfrm rot="387233">
              <a:off x="4817455" y="2369332"/>
              <a:ext cx="22655" cy="23257"/>
            </a:xfrm>
            <a:custGeom>
              <a:avLst/>
              <a:gdLst/>
              <a:ahLst/>
              <a:cxnLst/>
              <a:rect l="l" t="t" r="r" b="b"/>
              <a:pathLst>
                <a:path w="903" h="927" extrusionOk="0">
                  <a:moveTo>
                    <a:pt x="766" y="1"/>
                  </a:moveTo>
                  <a:cubicBezTo>
                    <a:pt x="745" y="1"/>
                    <a:pt x="723" y="8"/>
                    <a:pt x="705" y="26"/>
                  </a:cubicBezTo>
                  <a:cubicBezTo>
                    <a:pt x="576" y="151"/>
                    <a:pt x="446" y="272"/>
                    <a:pt x="317" y="395"/>
                  </a:cubicBezTo>
                  <a:cubicBezTo>
                    <a:pt x="199" y="505"/>
                    <a:pt x="78" y="619"/>
                    <a:pt x="29" y="779"/>
                  </a:cubicBezTo>
                  <a:cubicBezTo>
                    <a:pt x="0" y="857"/>
                    <a:pt x="64" y="927"/>
                    <a:pt x="139" y="927"/>
                  </a:cubicBezTo>
                  <a:cubicBezTo>
                    <a:pt x="155" y="927"/>
                    <a:pt x="172" y="923"/>
                    <a:pt x="188" y="916"/>
                  </a:cubicBezTo>
                  <a:cubicBezTo>
                    <a:pt x="336" y="847"/>
                    <a:pt x="439" y="706"/>
                    <a:pt x="530" y="577"/>
                  </a:cubicBezTo>
                  <a:cubicBezTo>
                    <a:pt x="636" y="437"/>
                    <a:pt x="743" y="295"/>
                    <a:pt x="850" y="151"/>
                  </a:cubicBezTo>
                  <a:cubicBezTo>
                    <a:pt x="902" y="84"/>
                    <a:pt x="836" y="1"/>
                    <a:pt x="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7"/>
            <p:cNvSpPr/>
            <p:nvPr/>
          </p:nvSpPr>
          <p:spPr>
            <a:xfrm rot="387233">
              <a:off x="4920887" y="2248904"/>
              <a:ext cx="14100" cy="16559"/>
            </a:xfrm>
            <a:custGeom>
              <a:avLst/>
              <a:gdLst/>
              <a:ahLst/>
              <a:cxnLst/>
              <a:rect l="l" t="t" r="r" b="b"/>
              <a:pathLst>
                <a:path w="562" h="660" extrusionOk="0">
                  <a:moveTo>
                    <a:pt x="449" y="1"/>
                  </a:moveTo>
                  <a:cubicBezTo>
                    <a:pt x="431" y="1"/>
                    <a:pt x="411" y="8"/>
                    <a:pt x="394" y="26"/>
                  </a:cubicBezTo>
                  <a:cubicBezTo>
                    <a:pt x="313" y="106"/>
                    <a:pt x="241" y="186"/>
                    <a:pt x="169" y="270"/>
                  </a:cubicBezTo>
                  <a:cubicBezTo>
                    <a:pt x="101" y="349"/>
                    <a:pt x="13" y="433"/>
                    <a:pt x="6" y="544"/>
                  </a:cubicBezTo>
                  <a:cubicBezTo>
                    <a:pt x="0" y="618"/>
                    <a:pt x="57" y="659"/>
                    <a:pt x="118" y="659"/>
                  </a:cubicBezTo>
                  <a:cubicBezTo>
                    <a:pt x="135" y="659"/>
                    <a:pt x="153" y="656"/>
                    <a:pt x="169" y="649"/>
                  </a:cubicBezTo>
                  <a:cubicBezTo>
                    <a:pt x="264" y="616"/>
                    <a:pt x="318" y="502"/>
                    <a:pt x="367" y="421"/>
                  </a:cubicBezTo>
                  <a:cubicBezTo>
                    <a:pt x="424" y="330"/>
                    <a:pt x="478" y="239"/>
                    <a:pt x="527" y="144"/>
                  </a:cubicBezTo>
                  <a:cubicBezTo>
                    <a:pt x="562" y="80"/>
                    <a:pt x="510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7"/>
            <p:cNvSpPr/>
            <p:nvPr/>
          </p:nvSpPr>
          <p:spPr>
            <a:xfrm rot="387233">
              <a:off x="4907061" y="2277604"/>
              <a:ext cx="21451" cy="25892"/>
            </a:xfrm>
            <a:custGeom>
              <a:avLst/>
              <a:gdLst/>
              <a:ahLst/>
              <a:cxnLst/>
              <a:rect l="l" t="t" r="r" b="b"/>
              <a:pathLst>
                <a:path w="855" h="1032" extrusionOk="0">
                  <a:moveTo>
                    <a:pt x="752" y="0"/>
                  </a:moveTo>
                  <a:cubicBezTo>
                    <a:pt x="734" y="0"/>
                    <a:pt x="716" y="7"/>
                    <a:pt x="701" y="24"/>
                  </a:cubicBezTo>
                  <a:cubicBezTo>
                    <a:pt x="580" y="165"/>
                    <a:pt x="458" y="305"/>
                    <a:pt x="336" y="449"/>
                  </a:cubicBezTo>
                  <a:cubicBezTo>
                    <a:pt x="219" y="583"/>
                    <a:pt x="66" y="723"/>
                    <a:pt x="17" y="898"/>
                  </a:cubicBezTo>
                  <a:cubicBezTo>
                    <a:pt x="0" y="959"/>
                    <a:pt x="43" y="1032"/>
                    <a:pt x="106" y="1032"/>
                  </a:cubicBezTo>
                  <a:cubicBezTo>
                    <a:pt x="114" y="1032"/>
                    <a:pt x="122" y="1030"/>
                    <a:pt x="131" y="1028"/>
                  </a:cubicBezTo>
                  <a:cubicBezTo>
                    <a:pt x="489" y="928"/>
                    <a:pt x="732" y="435"/>
                    <a:pt x="835" y="112"/>
                  </a:cubicBezTo>
                  <a:cubicBezTo>
                    <a:pt x="854" y="58"/>
                    <a:pt x="80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7"/>
            <p:cNvSpPr/>
            <p:nvPr/>
          </p:nvSpPr>
          <p:spPr>
            <a:xfrm rot="387233">
              <a:off x="4917780" y="2292292"/>
              <a:ext cx="28677" cy="29730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1007" y="1"/>
                  </a:moveTo>
                  <a:cubicBezTo>
                    <a:pt x="988" y="1"/>
                    <a:pt x="969" y="7"/>
                    <a:pt x="953" y="20"/>
                  </a:cubicBezTo>
                  <a:cubicBezTo>
                    <a:pt x="614" y="294"/>
                    <a:pt x="173" y="621"/>
                    <a:pt x="25" y="1043"/>
                  </a:cubicBezTo>
                  <a:cubicBezTo>
                    <a:pt x="0" y="1111"/>
                    <a:pt x="61" y="1185"/>
                    <a:pt x="128" y="1185"/>
                  </a:cubicBezTo>
                  <a:cubicBezTo>
                    <a:pt x="143" y="1185"/>
                    <a:pt x="158" y="1181"/>
                    <a:pt x="173" y="1172"/>
                  </a:cubicBezTo>
                  <a:cubicBezTo>
                    <a:pt x="363" y="1058"/>
                    <a:pt x="496" y="883"/>
                    <a:pt x="633" y="716"/>
                  </a:cubicBezTo>
                  <a:cubicBezTo>
                    <a:pt x="789" y="525"/>
                    <a:pt x="937" y="332"/>
                    <a:pt x="1089" y="142"/>
                  </a:cubicBezTo>
                  <a:cubicBezTo>
                    <a:pt x="1143" y="74"/>
                    <a:pt x="107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7"/>
            <p:cNvSpPr/>
            <p:nvPr/>
          </p:nvSpPr>
          <p:spPr>
            <a:xfrm rot="387233">
              <a:off x="4871565" y="2338926"/>
              <a:ext cx="27322" cy="22254"/>
            </a:xfrm>
            <a:custGeom>
              <a:avLst/>
              <a:gdLst/>
              <a:ahLst/>
              <a:cxnLst/>
              <a:rect l="l" t="t" r="r" b="b"/>
              <a:pathLst>
                <a:path w="1089" h="887" extrusionOk="0">
                  <a:moveTo>
                    <a:pt x="878" y="0"/>
                  </a:moveTo>
                  <a:cubicBezTo>
                    <a:pt x="847" y="0"/>
                    <a:pt x="815" y="12"/>
                    <a:pt x="788" y="41"/>
                  </a:cubicBezTo>
                  <a:cubicBezTo>
                    <a:pt x="678" y="171"/>
                    <a:pt x="557" y="289"/>
                    <a:pt x="423" y="395"/>
                  </a:cubicBezTo>
                  <a:cubicBezTo>
                    <a:pt x="359" y="448"/>
                    <a:pt x="309" y="513"/>
                    <a:pt x="248" y="562"/>
                  </a:cubicBezTo>
                  <a:cubicBezTo>
                    <a:pt x="176" y="624"/>
                    <a:pt x="111" y="669"/>
                    <a:pt x="50" y="741"/>
                  </a:cubicBezTo>
                  <a:cubicBezTo>
                    <a:pt x="0" y="799"/>
                    <a:pt x="35" y="886"/>
                    <a:pt x="112" y="886"/>
                  </a:cubicBezTo>
                  <a:cubicBezTo>
                    <a:pt x="117" y="886"/>
                    <a:pt x="122" y="886"/>
                    <a:pt x="127" y="885"/>
                  </a:cubicBezTo>
                  <a:cubicBezTo>
                    <a:pt x="503" y="833"/>
                    <a:pt x="796" y="525"/>
                    <a:pt x="1013" y="236"/>
                  </a:cubicBezTo>
                  <a:cubicBezTo>
                    <a:pt x="1089" y="134"/>
                    <a:pt x="983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7"/>
            <p:cNvSpPr/>
            <p:nvPr/>
          </p:nvSpPr>
          <p:spPr>
            <a:xfrm rot="387233">
              <a:off x="4847932" y="2313899"/>
              <a:ext cx="22856" cy="19820"/>
            </a:xfrm>
            <a:custGeom>
              <a:avLst/>
              <a:gdLst/>
              <a:ahLst/>
              <a:cxnLst/>
              <a:rect l="l" t="t" r="r" b="b"/>
              <a:pathLst>
                <a:path w="911" h="790" extrusionOk="0">
                  <a:moveTo>
                    <a:pt x="803" y="1"/>
                  </a:moveTo>
                  <a:cubicBezTo>
                    <a:pt x="784" y="1"/>
                    <a:pt x="765" y="9"/>
                    <a:pt x="746" y="27"/>
                  </a:cubicBezTo>
                  <a:cubicBezTo>
                    <a:pt x="640" y="137"/>
                    <a:pt x="518" y="240"/>
                    <a:pt x="392" y="332"/>
                  </a:cubicBezTo>
                  <a:cubicBezTo>
                    <a:pt x="278" y="419"/>
                    <a:pt x="108" y="483"/>
                    <a:pt x="39" y="616"/>
                  </a:cubicBezTo>
                  <a:cubicBezTo>
                    <a:pt x="1" y="693"/>
                    <a:pt x="36" y="780"/>
                    <a:pt x="127" y="788"/>
                  </a:cubicBezTo>
                  <a:cubicBezTo>
                    <a:pt x="137" y="789"/>
                    <a:pt x="147" y="789"/>
                    <a:pt x="157" y="789"/>
                  </a:cubicBezTo>
                  <a:cubicBezTo>
                    <a:pt x="313" y="789"/>
                    <a:pt x="460" y="655"/>
                    <a:pt x="568" y="551"/>
                  </a:cubicBezTo>
                  <a:cubicBezTo>
                    <a:pt x="697" y="430"/>
                    <a:pt x="792" y="297"/>
                    <a:pt x="880" y="137"/>
                  </a:cubicBezTo>
                  <a:cubicBezTo>
                    <a:pt x="911" y="77"/>
                    <a:pt x="862" y="1"/>
                    <a:pt x="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 rot="387233">
              <a:off x="4873979" y="2279749"/>
              <a:ext cx="16609" cy="17863"/>
            </a:xfrm>
            <a:custGeom>
              <a:avLst/>
              <a:gdLst/>
              <a:ahLst/>
              <a:cxnLst/>
              <a:rect l="l" t="t" r="r" b="b"/>
              <a:pathLst>
                <a:path w="662" h="712" extrusionOk="0">
                  <a:moveTo>
                    <a:pt x="541" y="1"/>
                  </a:moveTo>
                  <a:cubicBezTo>
                    <a:pt x="518" y="1"/>
                    <a:pt x="494" y="9"/>
                    <a:pt x="472" y="30"/>
                  </a:cubicBezTo>
                  <a:cubicBezTo>
                    <a:pt x="396" y="106"/>
                    <a:pt x="328" y="193"/>
                    <a:pt x="256" y="277"/>
                  </a:cubicBezTo>
                  <a:cubicBezTo>
                    <a:pt x="225" y="315"/>
                    <a:pt x="187" y="346"/>
                    <a:pt x="156" y="383"/>
                  </a:cubicBezTo>
                  <a:cubicBezTo>
                    <a:pt x="119" y="432"/>
                    <a:pt x="96" y="490"/>
                    <a:pt x="58" y="536"/>
                  </a:cubicBezTo>
                  <a:cubicBezTo>
                    <a:pt x="0" y="612"/>
                    <a:pt x="73" y="711"/>
                    <a:pt x="154" y="711"/>
                  </a:cubicBezTo>
                  <a:cubicBezTo>
                    <a:pt x="170" y="711"/>
                    <a:pt x="186" y="708"/>
                    <a:pt x="202" y="699"/>
                  </a:cubicBezTo>
                  <a:cubicBezTo>
                    <a:pt x="256" y="669"/>
                    <a:pt x="316" y="646"/>
                    <a:pt x="361" y="611"/>
                  </a:cubicBezTo>
                  <a:cubicBezTo>
                    <a:pt x="407" y="574"/>
                    <a:pt x="449" y="520"/>
                    <a:pt x="487" y="471"/>
                  </a:cubicBezTo>
                  <a:cubicBezTo>
                    <a:pt x="559" y="372"/>
                    <a:pt x="624" y="262"/>
                    <a:pt x="647" y="144"/>
                  </a:cubicBezTo>
                  <a:cubicBezTo>
                    <a:pt x="661" y="74"/>
                    <a:pt x="606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 rot="387233">
              <a:off x="4804323" y="2342763"/>
              <a:ext cx="18967" cy="21777"/>
            </a:xfrm>
            <a:custGeom>
              <a:avLst/>
              <a:gdLst/>
              <a:ahLst/>
              <a:cxnLst/>
              <a:rect l="l" t="t" r="r" b="b"/>
              <a:pathLst>
                <a:path w="756" h="868" extrusionOk="0">
                  <a:moveTo>
                    <a:pt x="590" y="0"/>
                  </a:moveTo>
                  <a:cubicBezTo>
                    <a:pt x="553" y="0"/>
                    <a:pt x="517" y="18"/>
                    <a:pt x="495" y="60"/>
                  </a:cubicBezTo>
                  <a:cubicBezTo>
                    <a:pt x="427" y="194"/>
                    <a:pt x="343" y="311"/>
                    <a:pt x="244" y="422"/>
                  </a:cubicBezTo>
                  <a:cubicBezTo>
                    <a:pt x="153" y="520"/>
                    <a:pt x="27" y="604"/>
                    <a:pt x="9" y="745"/>
                  </a:cubicBezTo>
                  <a:cubicBezTo>
                    <a:pt x="1" y="809"/>
                    <a:pt x="62" y="859"/>
                    <a:pt x="115" y="866"/>
                  </a:cubicBezTo>
                  <a:cubicBezTo>
                    <a:pt x="124" y="867"/>
                    <a:pt x="133" y="868"/>
                    <a:pt x="142" y="868"/>
                  </a:cubicBezTo>
                  <a:cubicBezTo>
                    <a:pt x="293" y="868"/>
                    <a:pt x="416" y="719"/>
                    <a:pt x="499" y="611"/>
                  </a:cubicBezTo>
                  <a:cubicBezTo>
                    <a:pt x="602" y="482"/>
                    <a:pt x="674" y="330"/>
                    <a:pt x="727" y="174"/>
                  </a:cubicBezTo>
                  <a:cubicBezTo>
                    <a:pt x="756" y="81"/>
                    <a:pt x="670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7"/>
            <p:cNvSpPr/>
            <p:nvPr/>
          </p:nvSpPr>
          <p:spPr>
            <a:xfrm rot="387233">
              <a:off x="4613099" y="1992168"/>
              <a:ext cx="369661" cy="596993"/>
            </a:xfrm>
            <a:custGeom>
              <a:avLst/>
              <a:gdLst/>
              <a:ahLst/>
              <a:cxnLst/>
              <a:rect l="l" t="t" r="r" b="b"/>
              <a:pathLst>
                <a:path w="14734" h="23795" extrusionOk="0">
                  <a:moveTo>
                    <a:pt x="10465" y="0"/>
                  </a:moveTo>
                  <a:cubicBezTo>
                    <a:pt x="6579" y="0"/>
                    <a:pt x="1" y="22277"/>
                    <a:pt x="1" y="22277"/>
                  </a:cubicBezTo>
                  <a:lnTo>
                    <a:pt x="388" y="23795"/>
                  </a:lnTo>
                  <a:cubicBezTo>
                    <a:pt x="388" y="23795"/>
                    <a:pt x="14733" y="2173"/>
                    <a:pt x="10943" y="123"/>
                  </a:cubicBezTo>
                  <a:cubicBezTo>
                    <a:pt x="10789" y="40"/>
                    <a:pt x="10629" y="0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7"/>
            <p:cNvSpPr/>
            <p:nvPr/>
          </p:nvSpPr>
          <p:spPr>
            <a:xfrm rot="387233">
              <a:off x="4849692" y="2046852"/>
              <a:ext cx="18491" cy="22580"/>
            </a:xfrm>
            <a:custGeom>
              <a:avLst/>
              <a:gdLst/>
              <a:ahLst/>
              <a:cxnLst/>
              <a:rect l="l" t="t" r="r" b="b"/>
              <a:pathLst>
                <a:path w="737" h="900" extrusionOk="0">
                  <a:moveTo>
                    <a:pt x="591" y="0"/>
                  </a:moveTo>
                  <a:cubicBezTo>
                    <a:pt x="566" y="0"/>
                    <a:pt x="541" y="11"/>
                    <a:pt x="521" y="36"/>
                  </a:cubicBezTo>
                  <a:cubicBezTo>
                    <a:pt x="475" y="90"/>
                    <a:pt x="429" y="143"/>
                    <a:pt x="384" y="196"/>
                  </a:cubicBezTo>
                  <a:cubicBezTo>
                    <a:pt x="378" y="195"/>
                    <a:pt x="372" y="194"/>
                    <a:pt x="366" y="194"/>
                  </a:cubicBezTo>
                  <a:cubicBezTo>
                    <a:pt x="353" y="194"/>
                    <a:pt x="341" y="198"/>
                    <a:pt x="330" y="211"/>
                  </a:cubicBezTo>
                  <a:cubicBezTo>
                    <a:pt x="284" y="276"/>
                    <a:pt x="243" y="345"/>
                    <a:pt x="198" y="409"/>
                  </a:cubicBezTo>
                  <a:cubicBezTo>
                    <a:pt x="110" y="515"/>
                    <a:pt x="7" y="615"/>
                    <a:pt x="3" y="755"/>
                  </a:cubicBezTo>
                  <a:cubicBezTo>
                    <a:pt x="0" y="850"/>
                    <a:pt x="74" y="899"/>
                    <a:pt x="153" y="899"/>
                  </a:cubicBezTo>
                  <a:cubicBezTo>
                    <a:pt x="178" y="899"/>
                    <a:pt x="204" y="894"/>
                    <a:pt x="228" y="884"/>
                  </a:cubicBezTo>
                  <a:cubicBezTo>
                    <a:pt x="353" y="831"/>
                    <a:pt x="414" y="668"/>
                    <a:pt x="482" y="554"/>
                  </a:cubicBezTo>
                  <a:cubicBezTo>
                    <a:pt x="558" y="428"/>
                    <a:pt x="615" y="291"/>
                    <a:pt x="691" y="166"/>
                  </a:cubicBezTo>
                  <a:cubicBezTo>
                    <a:pt x="737" y="89"/>
                    <a:pt x="664" y="0"/>
                    <a:pt x="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7"/>
            <p:cNvSpPr/>
            <p:nvPr/>
          </p:nvSpPr>
          <p:spPr>
            <a:xfrm rot="387233">
              <a:off x="4875351" y="2026148"/>
              <a:ext cx="17236" cy="21401"/>
            </a:xfrm>
            <a:custGeom>
              <a:avLst/>
              <a:gdLst/>
              <a:ahLst/>
              <a:cxnLst/>
              <a:rect l="l" t="t" r="r" b="b"/>
              <a:pathLst>
                <a:path w="687" h="853" extrusionOk="0">
                  <a:moveTo>
                    <a:pt x="588" y="0"/>
                  </a:moveTo>
                  <a:cubicBezTo>
                    <a:pt x="568" y="0"/>
                    <a:pt x="548" y="9"/>
                    <a:pt x="531" y="29"/>
                  </a:cubicBezTo>
                  <a:cubicBezTo>
                    <a:pt x="340" y="246"/>
                    <a:pt x="154" y="478"/>
                    <a:pt x="29" y="736"/>
                  </a:cubicBezTo>
                  <a:cubicBezTo>
                    <a:pt x="1" y="796"/>
                    <a:pt x="44" y="852"/>
                    <a:pt x="100" y="852"/>
                  </a:cubicBezTo>
                  <a:cubicBezTo>
                    <a:pt x="113" y="852"/>
                    <a:pt x="126" y="849"/>
                    <a:pt x="139" y="843"/>
                  </a:cubicBezTo>
                  <a:cubicBezTo>
                    <a:pt x="424" y="710"/>
                    <a:pt x="618" y="417"/>
                    <a:pt x="675" y="113"/>
                  </a:cubicBezTo>
                  <a:cubicBezTo>
                    <a:pt x="687" y="56"/>
                    <a:pt x="63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7"/>
            <p:cNvSpPr/>
            <p:nvPr/>
          </p:nvSpPr>
          <p:spPr>
            <a:xfrm rot="387233">
              <a:off x="4855387" y="2071974"/>
              <a:ext cx="20322" cy="25315"/>
            </a:xfrm>
            <a:custGeom>
              <a:avLst/>
              <a:gdLst/>
              <a:ahLst/>
              <a:cxnLst/>
              <a:rect l="l" t="t" r="r" b="b"/>
              <a:pathLst>
                <a:path w="810" h="1009" extrusionOk="0">
                  <a:moveTo>
                    <a:pt x="681" y="1"/>
                  </a:moveTo>
                  <a:cubicBezTo>
                    <a:pt x="652" y="1"/>
                    <a:pt x="623" y="15"/>
                    <a:pt x="602" y="49"/>
                  </a:cubicBezTo>
                  <a:cubicBezTo>
                    <a:pt x="511" y="197"/>
                    <a:pt x="393" y="330"/>
                    <a:pt x="287" y="463"/>
                  </a:cubicBezTo>
                  <a:cubicBezTo>
                    <a:pt x="196" y="580"/>
                    <a:pt x="54" y="687"/>
                    <a:pt x="21" y="836"/>
                  </a:cubicBezTo>
                  <a:cubicBezTo>
                    <a:pt x="1" y="910"/>
                    <a:pt x="63" y="1008"/>
                    <a:pt x="145" y="1008"/>
                  </a:cubicBezTo>
                  <a:cubicBezTo>
                    <a:pt x="159" y="1008"/>
                    <a:pt x="173" y="1005"/>
                    <a:pt x="188" y="999"/>
                  </a:cubicBezTo>
                  <a:cubicBezTo>
                    <a:pt x="344" y="938"/>
                    <a:pt x="428" y="778"/>
                    <a:pt x="519" y="642"/>
                  </a:cubicBezTo>
                  <a:cubicBezTo>
                    <a:pt x="621" y="486"/>
                    <a:pt x="689" y="319"/>
                    <a:pt x="773" y="152"/>
                  </a:cubicBezTo>
                  <a:cubicBezTo>
                    <a:pt x="810" y="73"/>
                    <a:pt x="746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 rot="387233">
              <a:off x="4867337" y="2101248"/>
              <a:ext cx="16383" cy="23107"/>
            </a:xfrm>
            <a:custGeom>
              <a:avLst/>
              <a:gdLst/>
              <a:ahLst/>
              <a:cxnLst/>
              <a:rect l="l" t="t" r="r" b="b"/>
              <a:pathLst>
                <a:path w="653" h="921" extrusionOk="0">
                  <a:moveTo>
                    <a:pt x="620" y="1"/>
                  </a:moveTo>
                  <a:cubicBezTo>
                    <a:pt x="613" y="1"/>
                    <a:pt x="605" y="3"/>
                    <a:pt x="599" y="9"/>
                  </a:cubicBezTo>
                  <a:cubicBezTo>
                    <a:pt x="489" y="120"/>
                    <a:pt x="401" y="241"/>
                    <a:pt x="310" y="367"/>
                  </a:cubicBezTo>
                  <a:cubicBezTo>
                    <a:pt x="219" y="492"/>
                    <a:pt x="63" y="606"/>
                    <a:pt x="25" y="758"/>
                  </a:cubicBezTo>
                  <a:cubicBezTo>
                    <a:pt x="1" y="855"/>
                    <a:pt x="75" y="921"/>
                    <a:pt x="158" y="921"/>
                  </a:cubicBezTo>
                  <a:cubicBezTo>
                    <a:pt x="180" y="921"/>
                    <a:pt x="202" y="917"/>
                    <a:pt x="223" y="907"/>
                  </a:cubicBezTo>
                  <a:cubicBezTo>
                    <a:pt x="371" y="842"/>
                    <a:pt x="458" y="637"/>
                    <a:pt x="531" y="497"/>
                  </a:cubicBezTo>
                  <a:cubicBezTo>
                    <a:pt x="607" y="344"/>
                    <a:pt x="652" y="200"/>
                    <a:pt x="652" y="28"/>
                  </a:cubicBezTo>
                  <a:cubicBezTo>
                    <a:pt x="652" y="13"/>
                    <a:pt x="636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 rot="387233">
              <a:off x="4820870" y="2094439"/>
              <a:ext cx="18114" cy="28049"/>
            </a:xfrm>
            <a:custGeom>
              <a:avLst/>
              <a:gdLst/>
              <a:ahLst/>
              <a:cxnLst/>
              <a:rect l="l" t="t" r="r" b="b"/>
              <a:pathLst>
                <a:path w="722" h="1118" extrusionOk="0">
                  <a:moveTo>
                    <a:pt x="605" y="1"/>
                  </a:moveTo>
                  <a:cubicBezTo>
                    <a:pt x="574" y="1"/>
                    <a:pt x="543" y="14"/>
                    <a:pt x="524" y="45"/>
                  </a:cubicBezTo>
                  <a:cubicBezTo>
                    <a:pt x="425" y="205"/>
                    <a:pt x="319" y="365"/>
                    <a:pt x="228" y="532"/>
                  </a:cubicBezTo>
                  <a:cubicBezTo>
                    <a:pt x="144" y="680"/>
                    <a:pt x="33" y="817"/>
                    <a:pt x="10" y="991"/>
                  </a:cubicBezTo>
                  <a:cubicBezTo>
                    <a:pt x="1" y="1077"/>
                    <a:pt x="71" y="1118"/>
                    <a:pt x="142" y="1118"/>
                  </a:cubicBezTo>
                  <a:cubicBezTo>
                    <a:pt x="179" y="1118"/>
                    <a:pt x="215" y="1108"/>
                    <a:pt x="242" y="1087"/>
                  </a:cubicBezTo>
                  <a:cubicBezTo>
                    <a:pt x="375" y="980"/>
                    <a:pt x="447" y="775"/>
                    <a:pt x="516" y="623"/>
                  </a:cubicBezTo>
                  <a:cubicBezTo>
                    <a:pt x="593" y="459"/>
                    <a:pt x="645" y="292"/>
                    <a:pt x="698" y="117"/>
                  </a:cubicBezTo>
                  <a:cubicBezTo>
                    <a:pt x="721" y="50"/>
                    <a:pt x="663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 rot="387233">
              <a:off x="4827792" y="2127931"/>
              <a:ext cx="18215" cy="29756"/>
            </a:xfrm>
            <a:custGeom>
              <a:avLst/>
              <a:gdLst/>
              <a:ahLst/>
              <a:cxnLst/>
              <a:rect l="l" t="t" r="r" b="b"/>
              <a:pathLst>
                <a:path w="726" h="1186" extrusionOk="0">
                  <a:moveTo>
                    <a:pt x="620" y="0"/>
                  </a:moveTo>
                  <a:cubicBezTo>
                    <a:pt x="586" y="0"/>
                    <a:pt x="550" y="15"/>
                    <a:pt x="530" y="47"/>
                  </a:cubicBezTo>
                  <a:cubicBezTo>
                    <a:pt x="423" y="210"/>
                    <a:pt x="343" y="393"/>
                    <a:pt x="244" y="560"/>
                  </a:cubicBezTo>
                  <a:cubicBezTo>
                    <a:pt x="153" y="712"/>
                    <a:pt x="58" y="883"/>
                    <a:pt x="16" y="1058"/>
                  </a:cubicBezTo>
                  <a:cubicBezTo>
                    <a:pt x="1" y="1124"/>
                    <a:pt x="52" y="1186"/>
                    <a:pt x="114" y="1186"/>
                  </a:cubicBezTo>
                  <a:cubicBezTo>
                    <a:pt x="131" y="1186"/>
                    <a:pt x="148" y="1181"/>
                    <a:pt x="165" y="1172"/>
                  </a:cubicBezTo>
                  <a:cubicBezTo>
                    <a:pt x="503" y="974"/>
                    <a:pt x="700" y="480"/>
                    <a:pt x="723" y="100"/>
                  </a:cubicBezTo>
                  <a:cubicBezTo>
                    <a:pt x="725" y="35"/>
                    <a:pt x="673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 rot="387233">
              <a:off x="4829950" y="2172136"/>
              <a:ext cx="15756" cy="18666"/>
            </a:xfrm>
            <a:custGeom>
              <a:avLst/>
              <a:gdLst/>
              <a:ahLst/>
              <a:cxnLst/>
              <a:rect l="l" t="t" r="r" b="b"/>
              <a:pathLst>
                <a:path w="628" h="744" extrusionOk="0">
                  <a:moveTo>
                    <a:pt x="482" y="0"/>
                  </a:moveTo>
                  <a:cubicBezTo>
                    <a:pt x="447" y="0"/>
                    <a:pt x="413" y="12"/>
                    <a:pt x="388" y="36"/>
                  </a:cubicBezTo>
                  <a:cubicBezTo>
                    <a:pt x="313" y="112"/>
                    <a:pt x="255" y="203"/>
                    <a:pt x="187" y="291"/>
                  </a:cubicBezTo>
                  <a:cubicBezTo>
                    <a:pt x="111" y="386"/>
                    <a:pt x="4" y="458"/>
                    <a:pt x="0" y="591"/>
                  </a:cubicBezTo>
                  <a:cubicBezTo>
                    <a:pt x="0" y="675"/>
                    <a:pt x="73" y="743"/>
                    <a:pt x="156" y="743"/>
                  </a:cubicBezTo>
                  <a:cubicBezTo>
                    <a:pt x="158" y="743"/>
                    <a:pt x="160" y="743"/>
                    <a:pt x="162" y="743"/>
                  </a:cubicBezTo>
                  <a:cubicBezTo>
                    <a:pt x="307" y="743"/>
                    <a:pt x="397" y="601"/>
                    <a:pt x="476" y="489"/>
                  </a:cubicBezTo>
                  <a:cubicBezTo>
                    <a:pt x="548" y="382"/>
                    <a:pt x="604" y="261"/>
                    <a:pt x="620" y="131"/>
                  </a:cubicBezTo>
                  <a:cubicBezTo>
                    <a:pt x="628" y="49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 rot="387233">
              <a:off x="4797652" y="2156088"/>
              <a:ext cx="17211" cy="25490"/>
            </a:xfrm>
            <a:custGeom>
              <a:avLst/>
              <a:gdLst/>
              <a:ahLst/>
              <a:cxnLst/>
              <a:rect l="l" t="t" r="r" b="b"/>
              <a:pathLst>
                <a:path w="686" h="1016" extrusionOk="0">
                  <a:moveTo>
                    <a:pt x="552" y="1"/>
                  </a:moveTo>
                  <a:cubicBezTo>
                    <a:pt x="513" y="1"/>
                    <a:pt x="475" y="23"/>
                    <a:pt x="458" y="71"/>
                  </a:cubicBezTo>
                  <a:cubicBezTo>
                    <a:pt x="412" y="205"/>
                    <a:pt x="348" y="345"/>
                    <a:pt x="275" y="466"/>
                  </a:cubicBezTo>
                  <a:cubicBezTo>
                    <a:pt x="203" y="584"/>
                    <a:pt x="105" y="684"/>
                    <a:pt x="40" y="809"/>
                  </a:cubicBezTo>
                  <a:cubicBezTo>
                    <a:pt x="0" y="891"/>
                    <a:pt x="56" y="1015"/>
                    <a:pt x="149" y="1015"/>
                  </a:cubicBezTo>
                  <a:cubicBezTo>
                    <a:pt x="163" y="1015"/>
                    <a:pt x="177" y="1012"/>
                    <a:pt x="192" y="1007"/>
                  </a:cubicBezTo>
                  <a:cubicBezTo>
                    <a:pt x="534" y="870"/>
                    <a:pt x="686" y="447"/>
                    <a:pt x="656" y="98"/>
                  </a:cubicBezTo>
                  <a:cubicBezTo>
                    <a:pt x="650" y="36"/>
                    <a:pt x="600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 rot="387233">
              <a:off x="4787947" y="2131524"/>
              <a:ext cx="16333" cy="22053"/>
            </a:xfrm>
            <a:custGeom>
              <a:avLst/>
              <a:gdLst/>
              <a:ahLst/>
              <a:cxnLst/>
              <a:rect l="l" t="t" r="r" b="b"/>
              <a:pathLst>
                <a:path w="651" h="879" extrusionOk="0">
                  <a:moveTo>
                    <a:pt x="512" y="1"/>
                  </a:moveTo>
                  <a:cubicBezTo>
                    <a:pt x="478" y="1"/>
                    <a:pt x="446" y="16"/>
                    <a:pt x="428" y="55"/>
                  </a:cubicBezTo>
                  <a:cubicBezTo>
                    <a:pt x="371" y="181"/>
                    <a:pt x="306" y="295"/>
                    <a:pt x="234" y="409"/>
                  </a:cubicBezTo>
                  <a:cubicBezTo>
                    <a:pt x="166" y="519"/>
                    <a:pt x="66" y="610"/>
                    <a:pt x="24" y="735"/>
                  </a:cubicBezTo>
                  <a:cubicBezTo>
                    <a:pt x="1" y="815"/>
                    <a:pt x="70" y="879"/>
                    <a:pt x="142" y="879"/>
                  </a:cubicBezTo>
                  <a:cubicBezTo>
                    <a:pt x="160" y="879"/>
                    <a:pt x="179" y="874"/>
                    <a:pt x="196" y="865"/>
                  </a:cubicBezTo>
                  <a:cubicBezTo>
                    <a:pt x="321" y="800"/>
                    <a:pt x="394" y="660"/>
                    <a:pt x="462" y="542"/>
                  </a:cubicBezTo>
                  <a:cubicBezTo>
                    <a:pt x="535" y="416"/>
                    <a:pt x="584" y="279"/>
                    <a:pt x="626" y="139"/>
                  </a:cubicBezTo>
                  <a:cubicBezTo>
                    <a:pt x="651" y="63"/>
                    <a:pt x="578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 rot="387233">
              <a:off x="4759675" y="2206878"/>
              <a:ext cx="19795" cy="24989"/>
            </a:xfrm>
            <a:custGeom>
              <a:avLst/>
              <a:gdLst/>
              <a:ahLst/>
              <a:cxnLst/>
              <a:rect l="l" t="t" r="r" b="b"/>
              <a:pathLst>
                <a:path w="789" h="996" extrusionOk="0">
                  <a:moveTo>
                    <a:pt x="685" y="0"/>
                  </a:moveTo>
                  <a:cubicBezTo>
                    <a:pt x="647" y="0"/>
                    <a:pt x="606" y="17"/>
                    <a:pt x="584" y="47"/>
                  </a:cubicBezTo>
                  <a:cubicBezTo>
                    <a:pt x="493" y="168"/>
                    <a:pt x="413" y="301"/>
                    <a:pt x="318" y="424"/>
                  </a:cubicBezTo>
                  <a:cubicBezTo>
                    <a:pt x="227" y="549"/>
                    <a:pt x="132" y="659"/>
                    <a:pt x="56" y="796"/>
                  </a:cubicBezTo>
                  <a:cubicBezTo>
                    <a:pt x="0" y="892"/>
                    <a:pt x="78" y="996"/>
                    <a:pt x="171" y="996"/>
                  </a:cubicBezTo>
                  <a:cubicBezTo>
                    <a:pt x="192" y="996"/>
                    <a:pt x="214" y="991"/>
                    <a:pt x="235" y="979"/>
                  </a:cubicBezTo>
                  <a:cubicBezTo>
                    <a:pt x="542" y="803"/>
                    <a:pt x="740" y="442"/>
                    <a:pt x="782" y="100"/>
                  </a:cubicBezTo>
                  <a:cubicBezTo>
                    <a:pt x="789" y="32"/>
                    <a:pt x="739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 rot="387233">
              <a:off x="4789151" y="2209959"/>
              <a:ext cx="17387" cy="27874"/>
            </a:xfrm>
            <a:custGeom>
              <a:avLst/>
              <a:gdLst/>
              <a:ahLst/>
              <a:cxnLst/>
              <a:rect l="l" t="t" r="r" b="b"/>
              <a:pathLst>
                <a:path w="693" h="1111" extrusionOk="0">
                  <a:moveTo>
                    <a:pt x="565" y="0"/>
                  </a:moveTo>
                  <a:cubicBezTo>
                    <a:pt x="543" y="0"/>
                    <a:pt x="520" y="9"/>
                    <a:pt x="498" y="29"/>
                  </a:cubicBezTo>
                  <a:cubicBezTo>
                    <a:pt x="362" y="159"/>
                    <a:pt x="286" y="345"/>
                    <a:pt x="195" y="501"/>
                  </a:cubicBezTo>
                  <a:cubicBezTo>
                    <a:pt x="103" y="657"/>
                    <a:pt x="5" y="817"/>
                    <a:pt x="0" y="1003"/>
                  </a:cubicBezTo>
                  <a:cubicBezTo>
                    <a:pt x="0" y="1054"/>
                    <a:pt x="53" y="1111"/>
                    <a:pt x="108" y="1111"/>
                  </a:cubicBezTo>
                  <a:cubicBezTo>
                    <a:pt x="117" y="1111"/>
                    <a:pt x="127" y="1109"/>
                    <a:pt x="137" y="1105"/>
                  </a:cubicBezTo>
                  <a:cubicBezTo>
                    <a:pt x="324" y="1029"/>
                    <a:pt x="434" y="866"/>
                    <a:pt x="514" y="687"/>
                  </a:cubicBezTo>
                  <a:cubicBezTo>
                    <a:pt x="593" y="508"/>
                    <a:pt x="693" y="303"/>
                    <a:pt x="670" y="101"/>
                  </a:cubicBezTo>
                  <a:cubicBezTo>
                    <a:pt x="662" y="44"/>
                    <a:pt x="616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 rot="387233">
              <a:off x="4749995" y="2261381"/>
              <a:ext cx="16709" cy="24010"/>
            </a:xfrm>
            <a:custGeom>
              <a:avLst/>
              <a:gdLst/>
              <a:ahLst/>
              <a:cxnLst/>
              <a:rect l="l" t="t" r="r" b="b"/>
              <a:pathLst>
                <a:path w="666" h="957" extrusionOk="0">
                  <a:moveTo>
                    <a:pt x="546" y="0"/>
                  </a:moveTo>
                  <a:cubicBezTo>
                    <a:pt x="514" y="0"/>
                    <a:pt x="481" y="14"/>
                    <a:pt x="459" y="47"/>
                  </a:cubicBezTo>
                  <a:cubicBezTo>
                    <a:pt x="379" y="172"/>
                    <a:pt x="303" y="298"/>
                    <a:pt x="227" y="427"/>
                  </a:cubicBezTo>
                  <a:cubicBezTo>
                    <a:pt x="155" y="545"/>
                    <a:pt x="60" y="659"/>
                    <a:pt x="22" y="796"/>
                  </a:cubicBezTo>
                  <a:cubicBezTo>
                    <a:pt x="1" y="871"/>
                    <a:pt x="70" y="956"/>
                    <a:pt x="145" y="956"/>
                  </a:cubicBezTo>
                  <a:cubicBezTo>
                    <a:pt x="165" y="956"/>
                    <a:pt x="185" y="950"/>
                    <a:pt x="204" y="937"/>
                  </a:cubicBezTo>
                  <a:cubicBezTo>
                    <a:pt x="436" y="761"/>
                    <a:pt x="576" y="400"/>
                    <a:pt x="645" y="126"/>
                  </a:cubicBezTo>
                  <a:cubicBezTo>
                    <a:pt x="665" y="52"/>
                    <a:pt x="607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 rot="387233">
              <a:off x="4796637" y="2232811"/>
              <a:ext cx="17738" cy="25716"/>
            </a:xfrm>
            <a:custGeom>
              <a:avLst/>
              <a:gdLst/>
              <a:ahLst/>
              <a:cxnLst/>
              <a:rect l="l" t="t" r="r" b="b"/>
              <a:pathLst>
                <a:path w="707" h="1025" extrusionOk="0">
                  <a:moveTo>
                    <a:pt x="593" y="1"/>
                  </a:moveTo>
                  <a:cubicBezTo>
                    <a:pt x="565" y="1"/>
                    <a:pt x="537" y="15"/>
                    <a:pt x="519" y="48"/>
                  </a:cubicBezTo>
                  <a:cubicBezTo>
                    <a:pt x="447" y="188"/>
                    <a:pt x="359" y="321"/>
                    <a:pt x="272" y="451"/>
                  </a:cubicBezTo>
                  <a:cubicBezTo>
                    <a:pt x="188" y="572"/>
                    <a:pt x="36" y="686"/>
                    <a:pt x="13" y="835"/>
                  </a:cubicBezTo>
                  <a:cubicBezTo>
                    <a:pt x="1" y="924"/>
                    <a:pt x="59" y="1025"/>
                    <a:pt x="152" y="1025"/>
                  </a:cubicBezTo>
                  <a:cubicBezTo>
                    <a:pt x="166" y="1025"/>
                    <a:pt x="180" y="1023"/>
                    <a:pt x="196" y="1018"/>
                  </a:cubicBezTo>
                  <a:cubicBezTo>
                    <a:pt x="367" y="960"/>
                    <a:pt x="450" y="781"/>
                    <a:pt x="523" y="630"/>
                  </a:cubicBezTo>
                  <a:cubicBezTo>
                    <a:pt x="606" y="466"/>
                    <a:pt x="656" y="302"/>
                    <a:pt x="694" y="120"/>
                  </a:cubicBezTo>
                  <a:cubicBezTo>
                    <a:pt x="707" y="54"/>
                    <a:pt x="649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 rot="387233">
              <a:off x="4745659" y="2310703"/>
              <a:ext cx="19645" cy="26293"/>
            </a:xfrm>
            <a:custGeom>
              <a:avLst/>
              <a:gdLst/>
              <a:ahLst/>
              <a:cxnLst/>
              <a:rect l="l" t="t" r="r" b="b"/>
              <a:pathLst>
                <a:path w="783" h="1048" extrusionOk="0">
                  <a:moveTo>
                    <a:pt x="671" y="1"/>
                  </a:moveTo>
                  <a:cubicBezTo>
                    <a:pt x="643" y="1"/>
                    <a:pt x="616" y="13"/>
                    <a:pt x="599" y="43"/>
                  </a:cubicBezTo>
                  <a:cubicBezTo>
                    <a:pt x="512" y="206"/>
                    <a:pt x="401" y="359"/>
                    <a:pt x="287" y="503"/>
                  </a:cubicBezTo>
                  <a:cubicBezTo>
                    <a:pt x="185" y="632"/>
                    <a:pt x="55" y="743"/>
                    <a:pt x="17" y="906"/>
                  </a:cubicBezTo>
                  <a:cubicBezTo>
                    <a:pt x="0" y="975"/>
                    <a:pt x="50" y="1048"/>
                    <a:pt x="119" y="1048"/>
                  </a:cubicBezTo>
                  <a:cubicBezTo>
                    <a:pt x="129" y="1048"/>
                    <a:pt x="139" y="1046"/>
                    <a:pt x="150" y="1043"/>
                  </a:cubicBezTo>
                  <a:cubicBezTo>
                    <a:pt x="504" y="929"/>
                    <a:pt x="652" y="423"/>
                    <a:pt x="762" y="111"/>
                  </a:cubicBezTo>
                  <a:cubicBezTo>
                    <a:pt x="782" y="49"/>
                    <a:pt x="726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 rot="387233">
              <a:off x="4702249" y="2344709"/>
              <a:ext cx="16057" cy="21150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532" y="1"/>
                  </a:moveTo>
                  <a:cubicBezTo>
                    <a:pt x="505" y="1"/>
                    <a:pt x="479" y="14"/>
                    <a:pt x="463" y="44"/>
                  </a:cubicBezTo>
                  <a:cubicBezTo>
                    <a:pt x="398" y="169"/>
                    <a:pt x="318" y="288"/>
                    <a:pt x="234" y="397"/>
                  </a:cubicBezTo>
                  <a:cubicBezTo>
                    <a:pt x="154" y="493"/>
                    <a:pt x="52" y="599"/>
                    <a:pt x="17" y="721"/>
                  </a:cubicBezTo>
                  <a:cubicBezTo>
                    <a:pt x="0" y="784"/>
                    <a:pt x="51" y="842"/>
                    <a:pt x="110" y="842"/>
                  </a:cubicBezTo>
                  <a:cubicBezTo>
                    <a:pt x="118" y="842"/>
                    <a:pt x="127" y="841"/>
                    <a:pt x="135" y="839"/>
                  </a:cubicBezTo>
                  <a:cubicBezTo>
                    <a:pt x="424" y="767"/>
                    <a:pt x="561" y="367"/>
                    <a:pt x="622" y="112"/>
                  </a:cubicBezTo>
                  <a:cubicBezTo>
                    <a:pt x="640" y="52"/>
                    <a:pt x="585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 rot="387233">
              <a:off x="4720229" y="2285225"/>
              <a:ext cx="19720" cy="23759"/>
            </a:xfrm>
            <a:custGeom>
              <a:avLst/>
              <a:gdLst/>
              <a:ahLst/>
              <a:cxnLst/>
              <a:rect l="l" t="t" r="r" b="b"/>
              <a:pathLst>
                <a:path w="786" h="947" extrusionOk="0">
                  <a:moveTo>
                    <a:pt x="654" y="0"/>
                  </a:moveTo>
                  <a:cubicBezTo>
                    <a:pt x="620" y="0"/>
                    <a:pt x="586" y="16"/>
                    <a:pt x="563" y="52"/>
                  </a:cubicBezTo>
                  <a:cubicBezTo>
                    <a:pt x="486" y="178"/>
                    <a:pt x="395" y="306"/>
                    <a:pt x="304" y="420"/>
                  </a:cubicBezTo>
                  <a:cubicBezTo>
                    <a:pt x="209" y="534"/>
                    <a:pt x="91" y="622"/>
                    <a:pt x="34" y="763"/>
                  </a:cubicBezTo>
                  <a:cubicBezTo>
                    <a:pt x="1" y="856"/>
                    <a:pt x="90" y="947"/>
                    <a:pt x="180" y="947"/>
                  </a:cubicBezTo>
                  <a:cubicBezTo>
                    <a:pt x="193" y="947"/>
                    <a:pt x="205" y="945"/>
                    <a:pt x="217" y="941"/>
                  </a:cubicBezTo>
                  <a:cubicBezTo>
                    <a:pt x="377" y="896"/>
                    <a:pt x="482" y="736"/>
                    <a:pt x="570" y="599"/>
                  </a:cubicBezTo>
                  <a:cubicBezTo>
                    <a:pt x="669" y="455"/>
                    <a:pt x="726" y="310"/>
                    <a:pt x="768" y="139"/>
                  </a:cubicBezTo>
                  <a:cubicBezTo>
                    <a:pt x="786" y="59"/>
                    <a:pt x="720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 rot="387233">
              <a:off x="4719537" y="2252207"/>
              <a:ext cx="19695" cy="27472"/>
            </a:xfrm>
            <a:custGeom>
              <a:avLst/>
              <a:gdLst/>
              <a:ahLst/>
              <a:cxnLst/>
              <a:rect l="l" t="t" r="r" b="b"/>
              <a:pathLst>
                <a:path w="785" h="1095" extrusionOk="0">
                  <a:moveTo>
                    <a:pt x="640" y="1"/>
                  </a:moveTo>
                  <a:cubicBezTo>
                    <a:pt x="606" y="1"/>
                    <a:pt x="572" y="16"/>
                    <a:pt x="547" y="53"/>
                  </a:cubicBezTo>
                  <a:cubicBezTo>
                    <a:pt x="437" y="209"/>
                    <a:pt x="319" y="360"/>
                    <a:pt x="209" y="516"/>
                  </a:cubicBezTo>
                  <a:cubicBezTo>
                    <a:pt x="106" y="657"/>
                    <a:pt x="49" y="832"/>
                    <a:pt x="11" y="1004"/>
                  </a:cubicBezTo>
                  <a:cubicBezTo>
                    <a:pt x="0" y="1058"/>
                    <a:pt x="40" y="1095"/>
                    <a:pt x="84" y="1095"/>
                  </a:cubicBezTo>
                  <a:cubicBezTo>
                    <a:pt x="102" y="1095"/>
                    <a:pt x="120" y="1089"/>
                    <a:pt x="137" y="1076"/>
                  </a:cubicBezTo>
                  <a:cubicBezTo>
                    <a:pt x="273" y="962"/>
                    <a:pt x="398" y="832"/>
                    <a:pt x="479" y="676"/>
                  </a:cubicBezTo>
                  <a:cubicBezTo>
                    <a:pt x="566" y="505"/>
                    <a:pt x="649" y="334"/>
                    <a:pt x="737" y="163"/>
                  </a:cubicBezTo>
                  <a:cubicBezTo>
                    <a:pt x="784" y="76"/>
                    <a:pt x="714" y="1"/>
                    <a:pt x="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 rot="387233">
              <a:off x="4659962" y="2376103"/>
              <a:ext cx="15078" cy="2115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384" y="1"/>
                  </a:moveTo>
                  <a:cubicBezTo>
                    <a:pt x="339" y="1"/>
                    <a:pt x="294" y="24"/>
                    <a:pt x="270" y="65"/>
                  </a:cubicBezTo>
                  <a:cubicBezTo>
                    <a:pt x="228" y="137"/>
                    <a:pt x="225" y="213"/>
                    <a:pt x="205" y="293"/>
                  </a:cubicBezTo>
                  <a:cubicBezTo>
                    <a:pt x="183" y="369"/>
                    <a:pt x="141" y="427"/>
                    <a:pt x="103" y="499"/>
                  </a:cubicBezTo>
                  <a:cubicBezTo>
                    <a:pt x="49" y="601"/>
                    <a:pt x="0" y="818"/>
                    <a:pt x="167" y="841"/>
                  </a:cubicBezTo>
                  <a:cubicBezTo>
                    <a:pt x="177" y="842"/>
                    <a:pt x="187" y="843"/>
                    <a:pt x="197" y="843"/>
                  </a:cubicBezTo>
                  <a:cubicBezTo>
                    <a:pt x="361" y="843"/>
                    <a:pt x="485" y="669"/>
                    <a:pt x="528" y="525"/>
                  </a:cubicBezTo>
                  <a:cubicBezTo>
                    <a:pt x="578" y="369"/>
                    <a:pt x="601" y="160"/>
                    <a:pt x="476" y="39"/>
                  </a:cubicBezTo>
                  <a:cubicBezTo>
                    <a:pt x="450" y="13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 rot="387233">
              <a:off x="4683946" y="2384351"/>
              <a:ext cx="16559" cy="28451"/>
            </a:xfrm>
            <a:custGeom>
              <a:avLst/>
              <a:gdLst/>
              <a:ahLst/>
              <a:cxnLst/>
              <a:rect l="l" t="t" r="r" b="b"/>
              <a:pathLst>
                <a:path w="660" h="1134" extrusionOk="0">
                  <a:moveTo>
                    <a:pt x="567" y="1"/>
                  </a:moveTo>
                  <a:cubicBezTo>
                    <a:pt x="526" y="1"/>
                    <a:pt x="483" y="23"/>
                    <a:pt x="469" y="67"/>
                  </a:cubicBezTo>
                  <a:cubicBezTo>
                    <a:pt x="400" y="253"/>
                    <a:pt x="313" y="432"/>
                    <a:pt x="218" y="607"/>
                  </a:cubicBezTo>
                  <a:cubicBezTo>
                    <a:pt x="141" y="736"/>
                    <a:pt x="1" y="880"/>
                    <a:pt x="20" y="1040"/>
                  </a:cubicBezTo>
                  <a:cubicBezTo>
                    <a:pt x="26" y="1097"/>
                    <a:pt x="63" y="1133"/>
                    <a:pt x="118" y="1133"/>
                  </a:cubicBezTo>
                  <a:cubicBezTo>
                    <a:pt x="126" y="1133"/>
                    <a:pt x="133" y="1133"/>
                    <a:pt x="141" y="1131"/>
                  </a:cubicBezTo>
                  <a:cubicBezTo>
                    <a:pt x="332" y="1097"/>
                    <a:pt x="427" y="850"/>
                    <a:pt x="495" y="691"/>
                  </a:cubicBezTo>
                  <a:cubicBezTo>
                    <a:pt x="578" y="496"/>
                    <a:pt x="624" y="298"/>
                    <a:pt x="651" y="89"/>
                  </a:cubicBezTo>
                  <a:cubicBezTo>
                    <a:pt x="659" y="30"/>
                    <a:pt x="615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 rot="387233">
              <a:off x="4310296" y="1932438"/>
              <a:ext cx="321290" cy="583670"/>
            </a:xfrm>
            <a:custGeom>
              <a:avLst/>
              <a:gdLst/>
              <a:ahLst/>
              <a:cxnLst/>
              <a:rect l="l" t="t" r="r" b="b"/>
              <a:pathLst>
                <a:path w="12806" h="23264" extrusionOk="0">
                  <a:moveTo>
                    <a:pt x="4600" y="0"/>
                  </a:moveTo>
                  <a:cubicBezTo>
                    <a:pt x="4508" y="0"/>
                    <a:pt x="4416" y="12"/>
                    <a:pt x="4323" y="34"/>
                  </a:cubicBezTo>
                  <a:cubicBezTo>
                    <a:pt x="0" y="1098"/>
                    <a:pt x="9072" y="19100"/>
                    <a:pt x="12806" y="23264"/>
                  </a:cubicBezTo>
                  <a:cubicBezTo>
                    <a:pt x="12806" y="23264"/>
                    <a:pt x="8822" y="0"/>
                    <a:pt x="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 rot="387233">
              <a:off x="4528680" y="2360988"/>
              <a:ext cx="13648" cy="26971"/>
            </a:xfrm>
            <a:custGeom>
              <a:avLst/>
              <a:gdLst/>
              <a:ahLst/>
              <a:cxnLst/>
              <a:rect l="l" t="t" r="r" b="b"/>
              <a:pathLst>
                <a:path w="544" h="1075" extrusionOk="0">
                  <a:moveTo>
                    <a:pt x="68" y="1"/>
                  </a:moveTo>
                  <a:cubicBezTo>
                    <a:pt x="38" y="1"/>
                    <a:pt x="7" y="27"/>
                    <a:pt x="7" y="58"/>
                  </a:cubicBezTo>
                  <a:cubicBezTo>
                    <a:pt x="0" y="237"/>
                    <a:pt x="30" y="393"/>
                    <a:pt x="76" y="563"/>
                  </a:cubicBezTo>
                  <a:cubicBezTo>
                    <a:pt x="118" y="723"/>
                    <a:pt x="144" y="914"/>
                    <a:pt x="266" y="1031"/>
                  </a:cubicBezTo>
                  <a:cubicBezTo>
                    <a:pt x="299" y="1061"/>
                    <a:pt x="335" y="1074"/>
                    <a:pt x="370" y="1074"/>
                  </a:cubicBezTo>
                  <a:cubicBezTo>
                    <a:pt x="446" y="1074"/>
                    <a:pt x="514" y="1011"/>
                    <a:pt x="525" y="925"/>
                  </a:cubicBezTo>
                  <a:cubicBezTo>
                    <a:pt x="544" y="761"/>
                    <a:pt x="434" y="586"/>
                    <a:pt x="369" y="442"/>
                  </a:cubicBezTo>
                  <a:cubicBezTo>
                    <a:pt x="297" y="286"/>
                    <a:pt x="220" y="149"/>
                    <a:pt x="106" y="19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 rot="387233">
              <a:off x="4549509" y="2351018"/>
              <a:ext cx="14752" cy="22003"/>
            </a:xfrm>
            <a:custGeom>
              <a:avLst/>
              <a:gdLst/>
              <a:ahLst/>
              <a:cxnLst/>
              <a:rect l="l" t="t" r="r" b="b"/>
              <a:pathLst>
                <a:path w="588" h="877" extrusionOk="0">
                  <a:moveTo>
                    <a:pt x="139" y="0"/>
                  </a:moveTo>
                  <a:cubicBezTo>
                    <a:pt x="72" y="0"/>
                    <a:pt x="1" y="61"/>
                    <a:pt x="26" y="141"/>
                  </a:cubicBezTo>
                  <a:cubicBezTo>
                    <a:pt x="72" y="281"/>
                    <a:pt x="105" y="426"/>
                    <a:pt x="151" y="571"/>
                  </a:cubicBezTo>
                  <a:cubicBezTo>
                    <a:pt x="193" y="688"/>
                    <a:pt x="227" y="844"/>
                    <a:pt x="372" y="874"/>
                  </a:cubicBezTo>
                  <a:cubicBezTo>
                    <a:pt x="380" y="876"/>
                    <a:pt x="388" y="876"/>
                    <a:pt x="395" y="876"/>
                  </a:cubicBezTo>
                  <a:cubicBezTo>
                    <a:pt x="439" y="876"/>
                    <a:pt x="479" y="857"/>
                    <a:pt x="505" y="818"/>
                  </a:cubicBezTo>
                  <a:cubicBezTo>
                    <a:pt x="588" y="697"/>
                    <a:pt x="505" y="560"/>
                    <a:pt x="444" y="446"/>
                  </a:cubicBezTo>
                  <a:cubicBezTo>
                    <a:pt x="375" y="312"/>
                    <a:pt x="300" y="186"/>
                    <a:pt x="227" y="53"/>
                  </a:cubicBezTo>
                  <a:cubicBezTo>
                    <a:pt x="207" y="16"/>
                    <a:pt x="174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 rot="387233">
              <a:off x="4559076" y="2311953"/>
              <a:ext cx="10838" cy="19595"/>
            </a:xfrm>
            <a:custGeom>
              <a:avLst/>
              <a:gdLst/>
              <a:ahLst/>
              <a:cxnLst/>
              <a:rect l="l" t="t" r="r" b="b"/>
              <a:pathLst>
                <a:path w="432" h="781" extrusionOk="0">
                  <a:moveTo>
                    <a:pt x="102" y="0"/>
                  </a:moveTo>
                  <a:cubicBezTo>
                    <a:pt x="51" y="0"/>
                    <a:pt x="1" y="43"/>
                    <a:pt x="17" y="110"/>
                  </a:cubicBezTo>
                  <a:cubicBezTo>
                    <a:pt x="43" y="232"/>
                    <a:pt x="73" y="349"/>
                    <a:pt x="112" y="464"/>
                  </a:cubicBezTo>
                  <a:cubicBezTo>
                    <a:pt x="127" y="516"/>
                    <a:pt x="150" y="574"/>
                    <a:pt x="169" y="623"/>
                  </a:cubicBezTo>
                  <a:cubicBezTo>
                    <a:pt x="196" y="688"/>
                    <a:pt x="226" y="704"/>
                    <a:pt x="275" y="753"/>
                  </a:cubicBezTo>
                  <a:cubicBezTo>
                    <a:pt x="294" y="772"/>
                    <a:pt x="315" y="780"/>
                    <a:pt x="335" y="780"/>
                  </a:cubicBezTo>
                  <a:cubicBezTo>
                    <a:pt x="386" y="780"/>
                    <a:pt x="432" y="726"/>
                    <a:pt x="424" y="665"/>
                  </a:cubicBezTo>
                  <a:cubicBezTo>
                    <a:pt x="415" y="597"/>
                    <a:pt x="420" y="574"/>
                    <a:pt x="389" y="509"/>
                  </a:cubicBezTo>
                  <a:cubicBezTo>
                    <a:pt x="366" y="464"/>
                    <a:pt x="340" y="422"/>
                    <a:pt x="321" y="376"/>
                  </a:cubicBezTo>
                  <a:cubicBezTo>
                    <a:pt x="271" y="274"/>
                    <a:pt x="226" y="171"/>
                    <a:pt x="187" y="65"/>
                  </a:cubicBezTo>
                  <a:cubicBezTo>
                    <a:pt x="172" y="20"/>
                    <a:pt x="13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 rot="387233">
              <a:off x="4524915" y="2300004"/>
              <a:ext cx="10813" cy="26519"/>
            </a:xfrm>
            <a:custGeom>
              <a:avLst/>
              <a:gdLst/>
              <a:ahLst/>
              <a:cxnLst/>
              <a:rect l="l" t="t" r="r" b="b"/>
              <a:pathLst>
                <a:path w="431" h="1057" extrusionOk="0">
                  <a:moveTo>
                    <a:pt x="115" y="1"/>
                  </a:moveTo>
                  <a:cubicBezTo>
                    <a:pt x="59" y="1"/>
                    <a:pt x="0" y="38"/>
                    <a:pt x="4" y="104"/>
                  </a:cubicBezTo>
                  <a:cubicBezTo>
                    <a:pt x="23" y="389"/>
                    <a:pt x="13" y="785"/>
                    <a:pt x="206" y="1016"/>
                  </a:cubicBezTo>
                  <a:cubicBezTo>
                    <a:pt x="230" y="1044"/>
                    <a:pt x="259" y="1056"/>
                    <a:pt x="289" y="1056"/>
                  </a:cubicBezTo>
                  <a:cubicBezTo>
                    <a:pt x="356" y="1056"/>
                    <a:pt x="424" y="996"/>
                    <a:pt x="427" y="925"/>
                  </a:cubicBezTo>
                  <a:cubicBezTo>
                    <a:pt x="430" y="781"/>
                    <a:pt x="362" y="648"/>
                    <a:pt x="320" y="511"/>
                  </a:cubicBezTo>
                  <a:cubicBezTo>
                    <a:pt x="274" y="367"/>
                    <a:pt x="237" y="226"/>
                    <a:pt x="210" y="74"/>
                  </a:cubicBezTo>
                  <a:cubicBezTo>
                    <a:pt x="202" y="24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 rot="387233">
              <a:off x="4494824" y="2248905"/>
              <a:ext cx="11566" cy="21075"/>
            </a:xfrm>
            <a:custGeom>
              <a:avLst/>
              <a:gdLst/>
              <a:ahLst/>
              <a:cxnLst/>
              <a:rect l="l" t="t" r="r" b="b"/>
              <a:pathLst>
                <a:path w="461" h="840" extrusionOk="0">
                  <a:moveTo>
                    <a:pt x="114" y="1"/>
                  </a:moveTo>
                  <a:cubicBezTo>
                    <a:pt x="76" y="1"/>
                    <a:pt x="38" y="24"/>
                    <a:pt x="31" y="63"/>
                  </a:cubicBezTo>
                  <a:cubicBezTo>
                    <a:pt x="0" y="188"/>
                    <a:pt x="16" y="302"/>
                    <a:pt x="31" y="428"/>
                  </a:cubicBezTo>
                  <a:cubicBezTo>
                    <a:pt x="50" y="557"/>
                    <a:pt x="46" y="709"/>
                    <a:pt x="153" y="797"/>
                  </a:cubicBezTo>
                  <a:cubicBezTo>
                    <a:pt x="186" y="826"/>
                    <a:pt x="223" y="839"/>
                    <a:pt x="259" y="839"/>
                  </a:cubicBezTo>
                  <a:cubicBezTo>
                    <a:pt x="322" y="839"/>
                    <a:pt x="380" y="798"/>
                    <a:pt x="407" y="728"/>
                  </a:cubicBezTo>
                  <a:cubicBezTo>
                    <a:pt x="461" y="602"/>
                    <a:pt x="384" y="465"/>
                    <a:pt x="339" y="344"/>
                  </a:cubicBezTo>
                  <a:cubicBezTo>
                    <a:pt x="297" y="226"/>
                    <a:pt x="256" y="123"/>
                    <a:pt x="172" y="25"/>
                  </a:cubicBezTo>
                  <a:cubicBezTo>
                    <a:pt x="157" y="8"/>
                    <a:pt x="135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 rot="387233">
              <a:off x="4513417" y="2234137"/>
              <a:ext cx="15580" cy="27447"/>
            </a:xfrm>
            <a:custGeom>
              <a:avLst/>
              <a:gdLst/>
              <a:ahLst/>
              <a:cxnLst/>
              <a:rect l="l" t="t" r="r" b="b"/>
              <a:pathLst>
                <a:path w="621" h="1094" extrusionOk="0">
                  <a:moveTo>
                    <a:pt x="186" y="0"/>
                  </a:moveTo>
                  <a:cubicBezTo>
                    <a:pt x="96" y="0"/>
                    <a:pt x="1" y="77"/>
                    <a:pt x="23" y="194"/>
                  </a:cubicBezTo>
                  <a:cubicBezTo>
                    <a:pt x="58" y="361"/>
                    <a:pt x="100" y="524"/>
                    <a:pt x="157" y="680"/>
                  </a:cubicBezTo>
                  <a:cubicBezTo>
                    <a:pt x="210" y="824"/>
                    <a:pt x="256" y="987"/>
                    <a:pt x="388" y="1071"/>
                  </a:cubicBezTo>
                  <a:cubicBezTo>
                    <a:pt x="412" y="1087"/>
                    <a:pt x="438" y="1094"/>
                    <a:pt x="462" y="1094"/>
                  </a:cubicBezTo>
                  <a:cubicBezTo>
                    <a:pt x="540" y="1094"/>
                    <a:pt x="610" y="1025"/>
                    <a:pt x="613" y="942"/>
                  </a:cubicBezTo>
                  <a:cubicBezTo>
                    <a:pt x="621" y="794"/>
                    <a:pt x="518" y="673"/>
                    <a:pt x="465" y="539"/>
                  </a:cubicBezTo>
                  <a:cubicBezTo>
                    <a:pt x="404" y="403"/>
                    <a:pt x="362" y="257"/>
                    <a:pt x="324" y="113"/>
                  </a:cubicBezTo>
                  <a:cubicBezTo>
                    <a:pt x="304" y="34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 rot="387233">
              <a:off x="4534957" y="2203158"/>
              <a:ext cx="13021" cy="21802"/>
            </a:xfrm>
            <a:custGeom>
              <a:avLst/>
              <a:gdLst/>
              <a:ahLst/>
              <a:cxnLst/>
              <a:rect l="l" t="t" r="r" b="b"/>
              <a:pathLst>
                <a:path w="519" h="869" extrusionOk="0">
                  <a:moveTo>
                    <a:pt x="173" y="0"/>
                  </a:moveTo>
                  <a:cubicBezTo>
                    <a:pt x="87" y="0"/>
                    <a:pt x="0" y="91"/>
                    <a:pt x="56" y="191"/>
                  </a:cubicBezTo>
                  <a:cubicBezTo>
                    <a:pt x="165" y="393"/>
                    <a:pt x="257" y="613"/>
                    <a:pt x="344" y="822"/>
                  </a:cubicBezTo>
                  <a:cubicBezTo>
                    <a:pt x="359" y="855"/>
                    <a:pt x="387" y="869"/>
                    <a:pt x="417" y="869"/>
                  </a:cubicBezTo>
                  <a:cubicBezTo>
                    <a:pt x="466" y="869"/>
                    <a:pt x="518" y="831"/>
                    <a:pt x="516" y="776"/>
                  </a:cubicBezTo>
                  <a:cubicBezTo>
                    <a:pt x="500" y="510"/>
                    <a:pt x="416" y="286"/>
                    <a:pt x="276" y="62"/>
                  </a:cubicBezTo>
                  <a:cubicBezTo>
                    <a:pt x="250" y="18"/>
                    <a:pt x="21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 rot="387233">
              <a:off x="4512052" y="2144946"/>
              <a:ext cx="15078" cy="25917"/>
            </a:xfrm>
            <a:custGeom>
              <a:avLst/>
              <a:gdLst/>
              <a:ahLst/>
              <a:cxnLst/>
              <a:rect l="l" t="t" r="r" b="b"/>
              <a:pathLst>
                <a:path w="601" h="1033" extrusionOk="0">
                  <a:moveTo>
                    <a:pt x="163" y="1"/>
                  </a:moveTo>
                  <a:cubicBezTo>
                    <a:pt x="86" y="1"/>
                    <a:pt x="1" y="70"/>
                    <a:pt x="36" y="155"/>
                  </a:cubicBezTo>
                  <a:cubicBezTo>
                    <a:pt x="154" y="434"/>
                    <a:pt x="245" y="776"/>
                    <a:pt x="443" y="1008"/>
                  </a:cubicBezTo>
                  <a:cubicBezTo>
                    <a:pt x="457" y="1025"/>
                    <a:pt x="478" y="1033"/>
                    <a:pt x="500" y="1033"/>
                  </a:cubicBezTo>
                  <a:cubicBezTo>
                    <a:pt x="548" y="1033"/>
                    <a:pt x="600" y="995"/>
                    <a:pt x="594" y="943"/>
                  </a:cubicBezTo>
                  <a:cubicBezTo>
                    <a:pt x="561" y="639"/>
                    <a:pt x="382" y="338"/>
                    <a:pt x="257" y="60"/>
                  </a:cubicBezTo>
                  <a:cubicBezTo>
                    <a:pt x="239" y="19"/>
                    <a:pt x="202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 rot="387233">
              <a:off x="4486771" y="2192933"/>
              <a:ext cx="12595" cy="20999"/>
            </a:xfrm>
            <a:custGeom>
              <a:avLst/>
              <a:gdLst/>
              <a:ahLst/>
              <a:cxnLst/>
              <a:rect l="l" t="t" r="r" b="b"/>
              <a:pathLst>
                <a:path w="502" h="837" extrusionOk="0">
                  <a:moveTo>
                    <a:pt x="116" y="0"/>
                  </a:moveTo>
                  <a:cubicBezTo>
                    <a:pt x="57" y="0"/>
                    <a:pt x="0" y="49"/>
                    <a:pt x="12" y="128"/>
                  </a:cubicBezTo>
                  <a:cubicBezTo>
                    <a:pt x="31" y="257"/>
                    <a:pt x="54" y="383"/>
                    <a:pt x="96" y="508"/>
                  </a:cubicBezTo>
                  <a:cubicBezTo>
                    <a:pt x="133" y="622"/>
                    <a:pt x="164" y="763"/>
                    <a:pt x="278" y="820"/>
                  </a:cubicBezTo>
                  <a:cubicBezTo>
                    <a:pt x="299" y="831"/>
                    <a:pt x="325" y="837"/>
                    <a:pt x="350" y="837"/>
                  </a:cubicBezTo>
                  <a:cubicBezTo>
                    <a:pt x="411" y="837"/>
                    <a:pt x="473" y="805"/>
                    <a:pt x="483" y="740"/>
                  </a:cubicBezTo>
                  <a:cubicBezTo>
                    <a:pt x="502" y="607"/>
                    <a:pt x="438" y="527"/>
                    <a:pt x="377" y="413"/>
                  </a:cubicBezTo>
                  <a:cubicBezTo>
                    <a:pt x="319" y="299"/>
                    <a:pt x="263" y="188"/>
                    <a:pt x="217" y="71"/>
                  </a:cubicBezTo>
                  <a:cubicBezTo>
                    <a:pt x="196" y="22"/>
                    <a:pt x="15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 rot="387233">
              <a:off x="4464887" y="2170388"/>
              <a:ext cx="10036" cy="19845"/>
            </a:xfrm>
            <a:custGeom>
              <a:avLst/>
              <a:gdLst/>
              <a:ahLst/>
              <a:cxnLst/>
              <a:rect l="l" t="t" r="r" b="b"/>
              <a:pathLst>
                <a:path w="400" h="791" extrusionOk="0">
                  <a:moveTo>
                    <a:pt x="132" y="1"/>
                  </a:moveTo>
                  <a:cubicBezTo>
                    <a:pt x="88" y="1"/>
                    <a:pt x="47" y="24"/>
                    <a:pt x="39" y="77"/>
                  </a:cubicBezTo>
                  <a:cubicBezTo>
                    <a:pt x="4" y="289"/>
                    <a:pt x="1" y="693"/>
                    <a:pt x="240" y="784"/>
                  </a:cubicBezTo>
                  <a:cubicBezTo>
                    <a:pt x="252" y="789"/>
                    <a:pt x="263" y="791"/>
                    <a:pt x="275" y="791"/>
                  </a:cubicBezTo>
                  <a:cubicBezTo>
                    <a:pt x="335" y="791"/>
                    <a:pt x="382" y="728"/>
                    <a:pt x="389" y="670"/>
                  </a:cubicBezTo>
                  <a:cubicBezTo>
                    <a:pt x="400" y="571"/>
                    <a:pt x="324" y="491"/>
                    <a:pt x="290" y="400"/>
                  </a:cubicBezTo>
                  <a:cubicBezTo>
                    <a:pt x="255" y="305"/>
                    <a:pt x="244" y="206"/>
                    <a:pt x="248" y="107"/>
                  </a:cubicBezTo>
                  <a:cubicBezTo>
                    <a:pt x="250" y="40"/>
                    <a:pt x="189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 rot="387233">
              <a:off x="4465044" y="2132241"/>
              <a:ext cx="17638" cy="23257"/>
            </a:xfrm>
            <a:custGeom>
              <a:avLst/>
              <a:gdLst/>
              <a:ahLst/>
              <a:cxnLst/>
              <a:rect l="l" t="t" r="r" b="b"/>
              <a:pathLst>
                <a:path w="703" h="927" extrusionOk="0">
                  <a:moveTo>
                    <a:pt x="129" y="1"/>
                  </a:moveTo>
                  <a:cubicBezTo>
                    <a:pt x="65" y="1"/>
                    <a:pt x="0" y="42"/>
                    <a:pt x="6" y="116"/>
                  </a:cubicBezTo>
                  <a:cubicBezTo>
                    <a:pt x="29" y="298"/>
                    <a:pt x="79" y="473"/>
                    <a:pt x="174" y="625"/>
                  </a:cubicBezTo>
                  <a:cubicBezTo>
                    <a:pt x="257" y="754"/>
                    <a:pt x="429" y="895"/>
                    <a:pt x="585" y="925"/>
                  </a:cubicBezTo>
                  <a:cubicBezTo>
                    <a:pt x="590" y="926"/>
                    <a:pt x="595" y="927"/>
                    <a:pt x="599" y="927"/>
                  </a:cubicBezTo>
                  <a:cubicBezTo>
                    <a:pt x="652" y="927"/>
                    <a:pt x="703" y="871"/>
                    <a:pt x="664" y="818"/>
                  </a:cubicBezTo>
                  <a:cubicBezTo>
                    <a:pt x="631" y="765"/>
                    <a:pt x="580" y="723"/>
                    <a:pt x="543" y="674"/>
                  </a:cubicBezTo>
                  <a:cubicBezTo>
                    <a:pt x="494" y="618"/>
                    <a:pt x="459" y="549"/>
                    <a:pt x="413" y="488"/>
                  </a:cubicBezTo>
                  <a:cubicBezTo>
                    <a:pt x="326" y="367"/>
                    <a:pt x="269" y="233"/>
                    <a:pt x="243" y="85"/>
                  </a:cubicBezTo>
                  <a:cubicBezTo>
                    <a:pt x="231" y="27"/>
                    <a:pt x="18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 rot="387233">
              <a:off x="4483552" y="2105081"/>
              <a:ext cx="13347" cy="23308"/>
            </a:xfrm>
            <a:custGeom>
              <a:avLst/>
              <a:gdLst/>
              <a:ahLst/>
              <a:cxnLst/>
              <a:rect l="l" t="t" r="r" b="b"/>
              <a:pathLst>
                <a:path w="532" h="929" extrusionOk="0">
                  <a:moveTo>
                    <a:pt x="123" y="1"/>
                  </a:moveTo>
                  <a:cubicBezTo>
                    <a:pt x="61" y="1"/>
                    <a:pt x="0" y="67"/>
                    <a:pt x="37" y="142"/>
                  </a:cubicBezTo>
                  <a:cubicBezTo>
                    <a:pt x="94" y="268"/>
                    <a:pt x="140" y="402"/>
                    <a:pt x="178" y="535"/>
                  </a:cubicBezTo>
                  <a:cubicBezTo>
                    <a:pt x="212" y="649"/>
                    <a:pt x="231" y="781"/>
                    <a:pt x="296" y="881"/>
                  </a:cubicBezTo>
                  <a:cubicBezTo>
                    <a:pt x="315" y="912"/>
                    <a:pt x="351" y="928"/>
                    <a:pt x="386" y="928"/>
                  </a:cubicBezTo>
                  <a:cubicBezTo>
                    <a:pt x="428" y="928"/>
                    <a:pt x="468" y="905"/>
                    <a:pt x="478" y="858"/>
                  </a:cubicBezTo>
                  <a:cubicBezTo>
                    <a:pt x="531" y="584"/>
                    <a:pt x="342" y="272"/>
                    <a:pt x="201" y="48"/>
                  </a:cubicBezTo>
                  <a:cubicBezTo>
                    <a:pt x="181" y="14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 rot="387233">
              <a:off x="4504941" y="2071303"/>
              <a:ext cx="14752" cy="25265"/>
            </a:xfrm>
            <a:custGeom>
              <a:avLst/>
              <a:gdLst/>
              <a:ahLst/>
              <a:cxnLst/>
              <a:rect l="l" t="t" r="r" b="b"/>
              <a:pathLst>
                <a:path w="588" h="1007" extrusionOk="0">
                  <a:moveTo>
                    <a:pt x="120" y="1"/>
                  </a:moveTo>
                  <a:cubicBezTo>
                    <a:pt x="60" y="1"/>
                    <a:pt x="0" y="53"/>
                    <a:pt x="18" y="128"/>
                  </a:cubicBezTo>
                  <a:cubicBezTo>
                    <a:pt x="98" y="435"/>
                    <a:pt x="151" y="789"/>
                    <a:pt x="424" y="995"/>
                  </a:cubicBezTo>
                  <a:cubicBezTo>
                    <a:pt x="437" y="1003"/>
                    <a:pt x="450" y="1007"/>
                    <a:pt x="463" y="1007"/>
                  </a:cubicBezTo>
                  <a:cubicBezTo>
                    <a:pt x="505" y="1007"/>
                    <a:pt x="540" y="963"/>
                    <a:pt x="546" y="922"/>
                  </a:cubicBezTo>
                  <a:cubicBezTo>
                    <a:pt x="588" y="599"/>
                    <a:pt x="368" y="310"/>
                    <a:pt x="204" y="47"/>
                  </a:cubicBezTo>
                  <a:cubicBezTo>
                    <a:pt x="183" y="15"/>
                    <a:pt x="152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 rot="387233">
              <a:off x="4442049" y="2063446"/>
              <a:ext cx="10337" cy="21025"/>
            </a:xfrm>
            <a:custGeom>
              <a:avLst/>
              <a:gdLst/>
              <a:ahLst/>
              <a:cxnLst/>
              <a:rect l="l" t="t" r="r" b="b"/>
              <a:pathLst>
                <a:path w="412" h="838" extrusionOk="0">
                  <a:moveTo>
                    <a:pt x="130" y="0"/>
                  </a:moveTo>
                  <a:cubicBezTo>
                    <a:pt x="66" y="0"/>
                    <a:pt x="1" y="42"/>
                    <a:pt x="9" y="120"/>
                  </a:cubicBezTo>
                  <a:cubicBezTo>
                    <a:pt x="24" y="253"/>
                    <a:pt x="29" y="382"/>
                    <a:pt x="43" y="515"/>
                  </a:cubicBezTo>
                  <a:cubicBezTo>
                    <a:pt x="55" y="633"/>
                    <a:pt x="59" y="766"/>
                    <a:pt x="176" y="823"/>
                  </a:cubicBezTo>
                  <a:cubicBezTo>
                    <a:pt x="195" y="832"/>
                    <a:pt x="216" y="837"/>
                    <a:pt x="236" y="837"/>
                  </a:cubicBezTo>
                  <a:cubicBezTo>
                    <a:pt x="266" y="837"/>
                    <a:pt x="295" y="827"/>
                    <a:pt x="317" y="805"/>
                  </a:cubicBezTo>
                  <a:cubicBezTo>
                    <a:pt x="412" y="709"/>
                    <a:pt x="374" y="591"/>
                    <a:pt x="348" y="473"/>
                  </a:cubicBezTo>
                  <a:cubicBezTo>
                    <a:pt x="317" y="344"/>
                    <a:pt x="280" y="219"/>
                    <a:pt x="249" y="86"/>
                  </a:cubicBezTo>
                  <a:cubicBezTo>
                    <a:pt x="235" y="2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 rot="387233">
              <a:off x="4467004" y="2047030"/>
              <a:ext cx="11165" cy="22505"/>
            </a:xfrm>
            <a:custGeom>
              <a:avLst/>
              <a:gdLst/>
              <a:ahLst/>
              <a:cxnLst/>
              <a:rect l="l" t="t" r="r" b="b"/>
              <a:pathLst>
                <a:path w="445" h="897" extrusionOk="0">
                  <a:moveTo>
                    <a:pt x="130" y="0"/>
                  </a:moveTo>
                  <a:cubicBezTo>
                    <a:pt x="77" y="0"/>
                    <a:pt x="20" y="39"/>
                    <a:pt x="15" y="104"/>
                  </a:cubicBezTo>
                  <a:cubicBezTo>
                    <a:pt x="0" y="355"/>
                    <a:pt x="11" y="762"/>
                    <a:pt x="285" y="884"/>
                  </a:cubicBezTo>
                  <a:cubicBezTo>
                    <a:pt x="302" y="892"/>
                    <a:pt x="319" y="896"/>
                    <a:pt x="335" y="896"/>
                  </a:cubicBezTo>
                  <a:cubicBezTo>
                    <a:pt x="385" y="896"/>
                    <a:pt x="424" y="859"/>
                    <a:pt x="429" y="804"/>
                  </a:cubicBezTo>
                  <a:cubicBezTo>
                    <a:pt x="445" y="679"/>
                    <a:pt x="388" y="560"/>
                    <a:pt x="342" y="446"/>
                  </a:cubicBezTo>
                  <a:cubicBezTo>
                    <a:pt x="297" y="329"/>
                    <a:pt x="247" y="200"/>
                    <a:pt x="220" y="74"/>
                  </a:cubicBezTo>
                  <a:cubicBezTo>
                    <a:pt x="209" y="23"/>
                    <a:pt x="17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 rot="387233">
              <a:off x="4487655" y="2004578"/>
              <a:ext cx="13523" cy="21426"/>
            </a:xfrm>
            <a:custGeom>
              <a:avLst/>
              <a:gdLst/>
              <a:ahLst/>
              <a:cxnLst/>
              <a:rect l="l" t="t" r="r" b="b"/>
              <a:pathLst>
                <a:path w="539" h="854" extrusionOk="0">
                  <a:moveTo>
                    <a:pt x="174" y="1"/>
                  </a:moveTo>
                  <a:cubicBezTo>
                    <a:pt x="90" y="1"/>
                    <a:pt x="1" y="80"/>
                    <a:pt x="29" y="180"/>
                  </a:cubicBezTo>
                  <a:cubicBezTo>
                    <a:pt x="63" y="314"/>
                    <a:pt x="105" y="446"/>
                    <a:pt x="143" y="575"/>
                  </a:cubicBezTo>
                  <a:cubicBezTo>
                    <a:pt x="181" y="701"/>
                    <a:pt x="234" y="796"/>
                    <a:pt x="356" y="849"/>
                  </a:cubicBezTo>
                  <a:cubicBezTo>
                    <a:pt x="364" y="852"/>
                    <a:pt x="373" y="854"/>
                    <a:pt x="383" y="854"/>
                  </a:cubicBezTo>
                  <a:cubicBezTo>
                    <a:pt x="420" y="854"/>
                    <a:pt x="462" y="831"/>
                    <a:pt x="478" y="800"/>
                  </a:cubicBezTo>
                  <a:cubicBezTo>
                    <a:pt x="539" y="679"/>
                    <a:pt x="500" y="565"/>
                    <a:pt x="451" y="446"/>
                  </a:cubicBezTo>
                  <a:cubicBezTo>
                    <a:pt x="397" y="321"/>
                    <a:pt x="344" y="195"/>
                    <a:pt x="283" y="70"/>
                  </a:cubicBezTo>
                  <a:cubicBezTo>
                    <a:pt x="259" y="21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 rot="387233">
              <a:off x="4460560" y="1946444"/>
              <a:ext cx="9258" cy="25465"/>
            </a:xfrm>
            <a:custGeom>
              <a:avLst/>
              <a:gdLst/>
              <a:ahLst/>
              <a:cxnLst/>
              <a:rect l="l" t="t" r="r" b="b"/>
              <a:pathLst>
                <a:path w="369" h="1015" extrusionOk="0">
                  <a:moveTo>
                    <a:pt x="68" y="0"/>
                  </a:moveTo>
                  <a:cubicBezTo>
                    <a:pt x="33" y="0"/>
                    <a:pt x="1" y="22"/>
                    <a:pt x="7" y="68"/>
                  </a:cubicBezTo>
                  <a:cubicBezTo>
                    <a:pt x="45" y="375"/>
                    <a:pt x="56" y="691"/>
                    <a:pt x="197" y="972"/>
                  </a:cubicBezTo>
                  <a:cubicBezTo>
                    <a:pt x="213" y="1002"/>
                    <a:pt x="240" y="1015"/>
                    <a:pt x="267" y="1015"/>
                  </a:cubicBezTo>
                  <a:cubicBezTo>
                    <a:pt x="313" y="1015"/>
                    <a:pt x="362" y="979"/>
                    <a:pt x="364" y="926"/>
                  </a:cubicBezTo>
                  <a:cubicBezTo>
                    <a:pt x="368" y="619"/>
                    <a:pt x="239" y="337"/>
                    <a:pt x="140" y="48"/>
                  </a:cubicBezTo>
                  <a:cubicBezTo>
                    <a:pt x="129" y="17"/>
                    <a:pt x="98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 rot="387233">
              <a:off x="4439754" y="1960566"/>
              <a:ext cx="10412" cy="16935"/>
            </a:xfrm>
            <a:custGeom>
              <a:avLst/>
              <a:gdLst/>
              <a:ahLst/>
              <a:cxnLst/>
              <a:rect l="l" t="t" r="r" b="b"/>
              <a:pathLst>
                <a:path w="415" h="675" extrusionOk="0">
                  <a:moveTo>
                    <a:pt x="172" y="1"/>
                  </a:moveTo>
                  <a:cubicBezTo>
                    <a:pt x="124" y="1"/>
                    <a:pt x="73" y="28"/>
                    <a:pt x="65" y="78"/>
                  </a:cubicBezTo>
                  <a:cubicBezTo>
                    <a:pt x="34" y="241"/>
                    <a:pt x="0" y="461"/>
                    <a:pt x="99" y="610"/>
                  </a:cubicBezTo>
                  <a:cubicBezTo>
                    <a:pt x="128" y="654"/>
                    <a:pt x="171" y="674"/>
                    <a:pt x="213" y="674"/>
                  </a:cubicBezTo>
                  <a:cubicBezTo>
                    <a:pt x="270" y="674"/>
                    <a:pt x="326" y="638"/>
                    <a:pt x="350" y="575"/>
                  </a:cubicBezTo>
                  <a:cubicBezTo>
                    <a:pt x="414" y="412"/>
                    <a:pt x="323" y="203"/>
                    <a:pt x="258" y="51"/>
                  </a:cubicBezTo>
                  <a:cubicBezTo>
                    <a:pt x="244" y="16"/>
                    <a:pt x="20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 rot="387233">
              <a:off x="4432852" y="2011874"/>
              <a:ext cx="9860" cy="18917"/>
            </a:xfrm>
            <a:custGeom>
              <a:avLst/>
              <a:gdLst/>
              <a:ahLst/>
              <a:cxnLst/>
              <a:rect l="l" t="t" r="r" b="b"/>
              <a:pathLst>
                <a:path w="393" h="754" extrusionOk="0">
                  <a:moveTo>
                    <a:pt x="150" y="0"/>
                  </a:moveTo>
                  <a:cubicBezTo>
                    <a:pt x="117" y="0"/>
                    <a:pt x="86" y="18"/>
                    <a:pt x="81" y="59"/>
                  </a:cubicBezTo>
                  <a:cubicBezTo>
                    <a:pt x="54" y="241"/>
                    <a:pt x="1" y="534"/>
                    <a:pt x="111" y="698"/>
                  </a:cubicBezTo>
                  <a:cubicBezTo>
                    <a:pt x="136" y="732"/>
                    <a:pt x="179" y="754"/>
                    <a:pt x="220" y="754"/>
                  </a:cubicBezTo>
                  <a:cubicBezTo>
                    <a:pt x="257" y="754"/>
                    <a:pt x="291" y="737"/>
                    <a:pt x="309" y="698"/>
                  </a:cubicBezTo>
                  <a:cubicBezTo>
                    <a:pt x="392" y="512"/>
                    <a:pt x="301" y="245"/>
                    <a:pt x="241" y="59"/>
                  </a:cubicBezTo>
                  <a:cubicBezTo>
                    <a:pt x="229" y="23"/>
                    <a:pt x="18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 rot="387233">
              <a:off x="4458691" y="1998142"/>
              <a:ext cx="14251" cy="31286"/>
            </a:xfrm>
            <a:custGeom>
              <a:avLst/>
              <a:gdLst/>
              <a:ahLst/>
              <a:cxnLst/>
              <a:rect l="l" t="t" r="r" b="b"/>
              <a:pathLst>
                <a:path w="568" h="1247" extrusionOk="0">
                  <a:moveTo>
                    <a:pt x="122" y="1"/>
                  </a:moveTo>
                  <a:cubicBezTo>
                    <a:pt x="74" y="1"/>
                    <a:pt x="27" y="33"/>
                    <a:pt x="23" y="99"/>
                  </a:cubicBezTo>
                  <a:cubicBezTo>
                    <a:pt x="0" y="460"/>
                    <a:pt x="16" y="985"/>
                    <a:pt x="331" y="1224"/>
                  </a:cubicBezTo>
                  <a:cubicBezTo>
                    <a:pt x="352" y="1240"/>
                    <a:pt x="376" y="1247"/>
                    <a:pt x="401" y="1247"/>
                  </a:cubicBezTo>
                  <a:cubicBezTo>
                    <a:pt x="481" y="1247"/>
                    <a:pt x="568" y="1176"/>
                    <a:pt x="559" y="1091"/>
                  </a:cubicBezTo>
                  <a:cubicBezTo>
                    <a:pt x="540" y="928"/>
                    <a:pt x="445" y="802"/>
                    <a:pt x="384" y="651"/>
                  </a:cubicBezTo>
                  <a:cubicBezTo>
                    <a:pt x="316" y="479"/>
                    <a:pt x="251" y="286"/>
                    <a:pt x="228" y="99"/>
                  </a:cubicBezTo>
                  <a:cubicBezTo>
                    <a:pt x="221" y="34"/>
                    <a:pt x="171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7"/>
            <p:cNvSpPr/>
            <p:nvPr/>
          </p:nvSpPr>
          <p:spPr>
            <a:xfrm rot="387233">
              <a:off x="3930908" y="2256260"/>
              <a:ext cx="677654" cy="263635"/>
            </a:xfrm>
            <a:custGeom>
              <a:avLst/>
              <a:gdLst/>
              <a:ahLst/>
              <a:cxnLst/>
              <a:rect l="l" t="t" r="r" b="b"/>
              <a:pathLst>
                <a:path w="27010" h="10508" extrusionOk="0">
                  <a:moveTo>
                    <a:pt x="4007" y="1"/>
                  </a:moveTo>
                  <a:cubicBezTo>
                    <a:pt x="3262" y="1"/>
                    <a:pt x="2716" y="181"/>
                    <a:pt x="2434" y="588"/>
                  </a:cubicBezTo>
                  <a:cubicBezTo>
                    <a:pt x="0" y="4110"/>
                    <a:pt x="27009" y="10508"/>
                    <a:pt x="27009" y="10508"/>
                  </a:cubicBezTo>
                  <a:cubicBezTo>
                    <a:pt x="27009" y="10508"/>
                    <a:pt x="9698" y="1"/>
                    <a:pt x="4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7"/>
            <p:cNvSpPr/>
            <p:nvPr/>
          </p:nvSpPr>
          <p:spPr>
            <a:xfrm rot="387233">
              <a:off x="4183345" y="2362053"/>
              <a:ext cx="24838" cy="13498"/>
            </a:xfrm>
            <a:custGeom>
              <a:avLst/>
              <a:gdLst/>
              <a:ahLst/>
              <a:cxnLst/>
              <a:rect l="l" t="t" r="r" b="b"/>
              <a:pathLst>
                <a:path w="990" h="538" extrusionOk="0">
                  <a:moveTo>
                    <a:pt x="116" y="0"/>
                  </a:moveTo>
                  <a:cubicBezTo>
                    <a:pt x="34" y="0"/>
                    <a:pt x="0" y="108"/>
                    <a:pt x="51" y="169"/>
                  </a:cubicBezTo>
                  <a:cubicBezTo>
                    <a:pt x="138" y="287"/>
                    <a:pt x="291" y="370"/>
                    <a:pt x="424" y="431"/>
                  </a:cubicBezTo>
                  <a:cubicBezTo>
                    <a:pt x="522" y="479"/>
                    <a:pt x="645" y="537"/>
                    <a:pt x="760" y="537"/>
                  </a:cubicBezTo>
                  <a:cubicBezTo>
                    <a:pt x="792" y="537"/>
                    <a:pt x="823" y="533"/>
                    <a:pt x="853" y="522"/>
                  </a:cubicBezTo>
                  <a:cubicBezTo>
                    <a:pt x="941" y="492"/>
                    <a:pt x="990" y="374"/>
                    <a:pt x="910" y="301"/>
                  </a:cubicBezTo>
                  <a:cubicBezTo>
                    <a:pt x="812" y="215"/>
                    <a:pt x="663" y="206"/>
                    <a:pt x="534" y="164"/>
                  </a:cubicBezTo>
                  <a:cubicBezTo>
                    <a:pt x="401" y="123"/>
                    <a:pt x="279" y="50"/>
                    <a:pt x="146" y="5"/>
                  </a:cubicBezTo>
                  <a:cubicBezTo>
                    <a:pt x="135" y="2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 rot="387233">
              <a:off x="4201130" y="2340989"/>
              <a:ext cx="27196" cy="11842"/>
            </a:xfrm>
            <a:custGeom>
              <a:avLst/>
              <a:gdLst/>
              <a:ahLst/>
              <a:cxnLst/>
              <a:rect l="l" t="t" r="r" b="b"/>
              <a:pathLst>
                <a:path w="1084" h="472" extrusionOk="0">
                  <a:moveTo>
                    <a:pt x="216" y="0"/>
                  </a:moveTo>
                  <a:cubicBezTo>
                    <a:pt x="56" y="0"/>
                    <a:pt x="1" y="239"/>
                    <a:pt x="171" y="293"/>
                  </a:cubicBezTo>
                  <a:cubicBezTo>
                    <a:pt x="304" y="331"/>
                    <a:pt x="438" y="369"/>
                    <a:pt x="566" y="407"/>
                  </a:cubicBezTo>
                  <a:cubicBezTo>
                    <a:pt x="662" y="436"/>
                    <a:pt x="756" y="472"/>
                    <a:pt x="852" y="472"/>
                  </a:cubicBezTo>
                  <a:cubicBezTo>
                    <a:pt x="882" y="472"/>
                    <a:pt x="913" y="468"/>
                    <a:pt x="943" y="460"/>
                  </a:cubicBezTo>
                  <a:cubicBezTo>
                    <a:pt x="1042" y="434"/>
                    <a:pt x="1084" y="297"/>
                    <a:pt x="1004" y="225"/>
                  </a:cubicBezTo>
                  <a:cubicBezTo>
                    <a:pt x="908" y="133"/>
                    <a:pt x="783" y="118"/>
                    <a:pt x="654" y="92"/>
                  </a:cubicBezTo>
                  <a:cubicBezTo>
                    <a:pt x="521" y="65"/>
                    <a:pt x="388" y="34"/>
                    <a:pt x="251" y="4"/>
                  </a:cubicBezTo>
                  <a:cubicBezTo>
                    <a:pt x="239" y="1"/>
                    <a:pt x="227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 rot="387233">
              <a:off x="4169854" y="2304869"/>
              <a:ext cx="19971" cy="9885"/>
            </a:xfrm>
            <a:custGeom>
              <a:avLst/>
              <a:gdLst/>
              <a:ahLst/>
              <a:cxnLst/>
              <a:rect l="l" t="t" r="r" b="b"/>
              <a:pathLst>
                <a:path w="796" h="394" extrusionOk="0">
                  <a:moveTo>
                    <a:pt x="136" y="0"/>
                  </a:moveTo>
                  <a:cubicBezTo>
                    <a:pt x="23" y="0"/>
                    <a:pt x="1" y="187"/>
                    <a:pt x="115" y="213"/>
                  </a:cubicBezTo>
                  <a:cubicBezTo>
                    <a:pt x="210" y="232"/>
                    <a:pt x="305" y="259"/>
                    <a:pt x="396" y="297"/>
                  </a:cubicBezTo>
                  <a:cubicBezTo>
                    <a:pt x="477" y="329"/>
                    <a:pt x="555" y="393"/>
                    <a:pt x="642" y="393"/>
                  </a:cubicBezTo>
                  <a:cubicBezTo>
                    <a:pt x="649" y="393"/>
                    <a:pt x="656" y="393"/>
                    <a:pt x="663" y="392"/>
                  </a:cubicBezTo>
                  <a:cubicBezTo>
                    <a:pt x="747" y="385"/>
                    <a:pt x="796" y="309"/>
                    <a:pt x="758" y="232"/>
                  </a:cubicBezTo>
                  <a:cubicBezTo>
                    <a:pt x="705" y="134"/>
                    <a:pt x="579" y="104"/>
                    <a:pt x="480" y="69"/>
                  </a:cubicBezTo>
                  <a:cubicBezTo>
                    <a:pt x="370" y="35"/>
                    <a:pt x="256" y="16"/>
                    <a:pt x="145" y="0"/>
                  </a:cubicBezTo>
                  <a:cubicBezTo>
                    <a:pt x="142" y="0"/>
                    <a:pt x="139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 rot="387233">
              <a:off x="4235577" y="2377539"/>
              <a:ext cx="27171" cy="14050"/>
            </a:xfrm>
            <a:custGeom>
              <a:avLst/>
              <a:gdLst/>
              <a:ahLst/>
              <a:cxnLst/>
              <a:rect l="l" t="t" r="r" b="b"/>
              <a:pathLst>
                <a:path w="1083" h="560" extrusionOk="0">
                  <a:moveTo>
                    <a:pt x="100" y="0"/>
                  </a:moveTo>
                  <a:cubicBezTo>
                    <a:pt x="32" y="0"/>
                    <a:pt x="1" y="93"/>
                    <a:pt x="49" y="137"/>
                  </a:cubicBezTo>
                  <a:cubicBezTo>
                    <a:pt x="170" y="255"/>
                    <a:pt x="319" y="342"/>
                    <a:pt x="467" y="418"/>
                  </a:cubicBezTo>
                  <a:cubicBezTo>
                    <a:pt x="605" y="489"/>
                    <a:pt x="750" y="560"/>
                    <a:pt x="904" y="560"/>
                  </a:cubicBezTo>
                  <a:cubicBezTo>
                    <a:pt x="915" y="560"/>
                    <a:pt x="927" y="559"/>
                    <a:pt x="939" y="559"/>
                  </a:cubicBezTo>
                  <a:cubicBezTo>
                    <a:pt x="1041" y="551"/>
                    <a:pt x="1083" y="441"/>
                    <a:pt x="1018" y="365"/>
                  </a:cubicBezTo>
                  <a:cubicBezTo>
                    <a:pt x="916" y="232"/>
                    <a:pt x="752" y="171"/>
                    <a:pt x="596" y="118"/>
                  </a:cubicBezTo>
                  <a:cubicBezTo>
                    <a:pt x="437" y="60"/>
                    <a:pt x="273" y="8"/>
                    <a:pt x="105" y="0"/>
                  </a:cubicBezTo>
                  <a:cubicBezTo>
                    <a:pt x="104" y="0"/>
                    <a:pt x="102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 rot="387233">
              <a:off x="4268216" y="2366640"/>
              <a:ext cx="30784" cy="14326"/>
            </a:xfrm>
            <a:custGeom>
              <a:avLst/>
              <a:gdLst/>
              <a:ahLst/>
              <a:cxnLst/>
              <a:rect l="l" t="t" r="r" b="b"/>
              <a:pathLst>
                <a:path w="1227" h="571" extrusionOk="0">
                  <a:moveTo>
                    <a:pt x="163" y="0"/>
                  </a:moveTo>
                  <a:cubicBezTo>
                    <a:pt x="57" y="0"/>
                    <a:pt x="1" y="177"/>
                    <a:pt x="112" y="225"/>
                  </a:cubicBezTo>
                  <a:cubicBezTo>
                    <a:pt x="265" y="290"/>
                    <a:pt x="424" y="343"/>
                    <a:pt x="581" y="407"/>
                  </a:cubicBezTo>
                  <a:cubicBezTo>
                    <a:pt x="722" y="467"/>
                    <a:pt x="872" y="571"/>
                    <a:pt x="1029" y="571"/>
                  </a:cubicBezTo>
                  <a:cubicBezTo>
                    <a:pt x="1031" y="571"/>
                    <a:pt x="1034" y="571"/>
                    <a:pt x="1037" y="571"/>
                  </a:cubicBezTo>
                  <a:cubicBezTo>
                    <a:pt x="1135" y="571"/>
                    <a:pt x="1227" y="449"/>
                    <a:pt x="1158" y="362"/>
                  </a:cubicBezTo>
                  <a:cubicBezTo>
                    <a:pt x="1056" y="217"/>
                    <a:pt x="881" y="167"/>
                    <a:pt x="714" y="114"/>
                  </a:cubicBezTo>
                  <a:cubicBezTo>
                    <a:pt x="539" y="53"/>
                    <a:pt x="356" y="11"/>
                    <a:pt x="170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 rot="387233">
              <a:off x="4261336" y="2406554"/>
              <a:ext cx="23433" cy="15104"/>
            </a:xfrm>
            <a:custGeom>
              <a:avLst/>
              <a:gdLst/>
              <a:ahLst/>
              <a:cxnLst/>
              <a:rect l="l" t="t" r="r" b="b"/>
              <a:pathLst>
                <a:path w="934" h="602" extrusionOk="0">
                  <a:moveTo>
                    <a:pt x="121" y="1"/>
                  </a:moveTo>
                  <a:cubicBezTo>
                    <a:pt x="28" y="1"/>
                    <a:pt x="0" y="140"/>
                    <a:pt x="78" y="197"/>
                  </a:cubicBezTo>
                  <a:cubicBezTo>
                    <a:pt x="184" y="277"/>
                    <a:pt x="287" y="361"/>
                    <a:pt x="394" y="441"/>
                  </a:cubicBezTo>
                  <a:cubicBezTo>
                    <a:pt x="492" y="514"/>
                    <a:pt x="602" y="601"/>
                    <a:pt x="729" y="601"/>
                  </a:cubicBezTo>
                  <a:cubicBezTo>
                    <a:pt x="734" y="601"/>
                    <a:pt x="739" y="601"/>
                    <a:pt x="744" y="601"/>
                  </a:cubicBezTo>
                  <a:cubicBezTo>
                    <a:pt x="858" y="592"/>
                    <a:pt x="933" y="475"/>
                    <a:pt x="877" y="368"/>
                  </a:cubicBezTo>
                  <a:cubicBezTo>
                    <a:pt x="808" y="243"/>
                    <a:pt x="668" y="197"/>
                    <a:pt x="542" y="148"/>
                  </a:cubicBezTo>
                  <a:cubicBezTo>
                    <a:pt x="412" y="99"/>
                    <a:pt x="284" y="57"/>
                    <a:pt x="158" y="8"/>
                  </a:cubicBezTo>
                  <a:cubicBezTo>
                    <a:pt x="145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 rot="387233">
              <a:off x="4304869" y="2413095"/>
              <a:ext cx="32164" cy="10914"/>
            </a:xfrm>
            <a:custGeom>
              <a:avLst/>
              <a:gdLst/>
              <a:ahLst/>
              <a:cxnLst/>
              <a:rect l="l" t="t" r="r" b="b"/>
              <a:pathLst>
                <a:path w="1282" h="435" extrusionOk="0">
                  <a:moveTo>
                    <a:pt x="275" y="0"/>
                  </a:moveTo>
                  <a:cubicBezTo>
                    <a:pt x="223" y="0"/>
                    <a:pt x="172" y="3"/>
                    <a:pt x="122" y="8"/>
                  </a:cubicBezTo>
                  <a:cubicBezTo>
                    <a:pt x="20" y="19"/>
                    <a:pt x="1" y="149"/>
                    <a:pt x="99" y="191"/>
                  </a:cubicBezTo>
                  <a:cubicBezTo>
                    <a:pt x="282" y="263"/>
                    <a:pt x="487" y="305"/>
                    <a:pt x="677" y="365"/>
                  </a:cubicBezTo>
                  <a:cubicBezTo>
                    <a:pt x="797" y="402"/>
                    <a:pt x="907" y="435"/>
                    <a:pt x="1024" y="435"/>
                  </a:cubicBezTo>
                  <a:cubicBezTo>
                    <a:pt x="1078" y="435"/>
                    <a:pt x="1133" y="428"/>
                    <a:pt x="1191" y="411"/>
                  </a:cubicBezTo>
                  <a:cubicBezTo>
                    <a:pt x="1263" y="388"/>
                    <a:pt x="1282" y="300"/>
                    <a:pt x="1233" y="247"/>
                  </a:cubicBezTo>
                  <a:cubicBezTo>
                    <a:pt x="1099" y="103"/>
                    <a:pt x="936" y="65"/>
                    <a:pt x="745" y="42"/>
                  </a:cubicBezTo>
                  <a:cubicBezTo>
                    <a:pt x="594" y="22"/>
                    <a:pt x="432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 rot="387233">
              <a:off x="4341883" y="2436741"/>
              <a:ext cx="32315" cy="13648"/>
            </a:xfrm>
            <a:custGeom>
              <a:avLst/>
              <a:gdLst/>
              <a:ahLst/>
              <a:cxnLst/>
              <a:rect l="l" t="t" r="r" b="b"/>
              <a:pathLst>
                <a:path w="1288" h="544" extrusionOk="0">
                  <a:moveTo>
                    <a:pt x="299" y="1"/>
                  </a:moveTo>
                  <a:cubicBezTo>
                    <a:pt x="279" y="1"/>
                    <a:pt x="259" y="1"/>
                    <a:pt x="239" y="2"/>
                  </a:cubicBezTo>
                  <a:cubicBezTo>
                    <a:pt x="16" y="6"/>
                    <a:pt x="0" y="291"/>
                    <a:pt x="186" y="367"/>
                  </a:cubicBezTo>
                  <a:cubicBezTo>
                    <a:pt x="411" y="458"/>
                    <a:pt x="662" y="488"/>
                    <a:pt x="897" y="538"/>
                  </a:cubicBezTo>
                  <a:cubicBezTo>
                    <a:pt x="914" y="542"/>
                    <a:pt x="931" y="543"/>
                    <a:pt x="946" y="543"/>
                  </a:cubicBezTo>
                  <a:cubicBezTo>
                    <a:pt x="1199" y="543"/>
                    <a:pt x="1288" y="140"/>
                    <a:pt x="1020" y="97"/>
                  </a:cubicBezTo>
                  <a:cubicBezTo>
                    <a:pt x="784" y="58"/>
                    <a:pt x="539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 rot="387233">
              <a:off x="4362709" y="2424668"/>
              <a:ext cx="23283" cy="11917"/>
            </a:xfrm>
            <a:custGeom>
              <a:avLst/>
              <a:gdLst/>
              <a:ahLst/>
              <a:cxnLst/>
              <a:rect l="l" t="t" r="r" b="b"/>
              <a:pathLst>
                <a:path w="928" h="475" extrusionOk="0">
                  <a:moveTo>
                    <a:pt x="339" y="0"/>
                  </a:moveTo>
                  <a:cubicBezTo>
                    <a:pt x="237" y="0"/>
                    <a:pt x="137" y="21"/>
                    <a:pt x="65" y="93"/>
                  </a:cubicBezTo>
                  <a:cubicBezTo>
                    <a:pt x="1" y="154"/>
                    <a:pt x="15" y="264"/>
                    <a:pt x="92" y="309"/>
                  </a:cubicBezTo>
                  <a:cubicBezTo>
                    <a:pt x="194" y="370"/>
                    <a:pt x="331" y="359"/>
                    <a:pt x="445" y="393"/>
                  </a:cubicBezTo>
                  <a:cubicBezTo>
                    <a:pt x="502" y="412"/>
                    <a:pt x="552" y="443"/>
                    <a:pt x="608" y="462"/>
                  </a:cubicBezTo>
                  <a:cubicBezTo>
                    <a:pt x="638" y="471"/>
                    <a:pt x="665" y="475"/>
                    <a:pt x="693" y="475"/>
                  </a:cubicBezTo>
                  <a:cubicBezTo>
                    <a:pt x="730" y="475"/>
                    <a:pt x="767" y="468"/>
                    <a:pt x="806" y="462"/>
                  </a:cubicBezTo>
                  <a:cubicBezTo>
                    <a:pt x="882" y="446"/>
                    <a:pt x="928" y="355"/>
                    <a:pt x="905" y="283"/>
                  </a:cubicBezTo>
                  <a:cubicBezTo>
                    <a:pt x="856" y="104"/>
                    <a:pt x="700" y="47"/>
                    <a:pt x="529" y="17"/>
                  </a:cubicBezTo>
                  <a:cubicBezTo>
                    <a:pt x="469" y="8"/>
                    <a:pt x="403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 rot="387233">
              <a:off x="4400766" y="2458880"/>
              <a:ext cx="31662" cy="9484"/>
            </a:xfrm>
            <a:custGeom>
              <a:avLst/>
              <a:gdLst/>
              <a:ahLst/>
              <a:cxnLst/>
              <a:rect l="l" t="t" r="r" b="b"/>
              <a:pathLst>
                <a:path w="1262" h="378" extrusionOk="0">
                  <a:moveTo>
                    <a:pt x="701" y="1"/>
                  </a:moveTo>
                  <a:cubicBezTo>
                    <a:pt x="511" y="1"/>
                    <a:pt x="313" y="29"/>
                    <a:pt x="156" y="29"/>
                  </a:cubicBezTo>
                  <a:cubicBezTo>
                    <a:pt x="0" y="29"/>
                    <a:pt x="0" y="266"/>
                    <a:pt x="156" y="269"/>
                  </a:cubicBezTo>
                  <a:cubicBezTo>
                    <a:pt x="339" y="277"/>
                    <a:pt x="521" y="311"/>
                    <a:pt x="704" y="341"/>
                  </a:cubicBezTo>
                  <a:cubicBezTo>
                    <a:pt x="794" y="358"/>
                    <a:pt x="884" y="377"/>
                    <a:pt x="974" y="377"/>
                  </a:cubicBezTo>
                  <a:cubicBezTo>
                    <a:pt x="1031" y="377"/>
                    <a:pt x="1087" y="369"/>
                    <a:pt x="1144" y="349"/>
                  </a:cubicBezTo>
                  <a:cubicBezTo>
                    <a:pt x="1255" y="311"/>
                    <a:pt x="1262" y="185"/>
                    <a:pt x="1175" y="121"/>
                  </a:cubicBezTo>
                  <a:cubicBezTo>
                    <a:pt x="1049" y="26"/>
                    <a:pt x="878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 rot="387233">
              <a:off x="4423146" y="2396026"/>
              <a:ext cx="323673" cy="241206"/>
            </a:xfrm>
            <a:custGeom>
              <a:avLst/>
              <a:gdLst/>
              <a:ahLst/>
              <a:cxnLst/>
              <a:rect l="l" t="t" r="r" b="b"/>
              <a:pathLst>
                <a:path w="12901" h="9614" extrusionOk="0">
                  <a:moveTo>
                    <a:pt x="8138" y="1"/>
                  </a:moveTo>
                  <a:cubicBezTo>
                    <a:pt x="7119" y="1"/>
                    <a:pt x="6562" y="5074"/>
                    <a:pt x="6562" y="5074"/>
                  </a:cubicBezTo>
                  <a:cubicBezTo>
                    <a:pt x="6562" y="5074"/>
                    <a:pt x="5760" y="987"/>
                    <a:pt x="4825" y="915"/>
                  </a:cubicBezTo>
                  <a:cubicBezTo>
                    <a:pt x="4817" y="915"/>
                    <a:pt x="4810" y="914"/>
                    <a:pt x="4803" y="914"/>
                  </a:cubicBezTo>
                  <a:cubicBezTo>
                    <a:pt x="3919" y="914"/>
                    <a:pt x="5472" y="5291"/>
                    <a:pt x="5472" y="5291"/>
                  </a:cubicBezTo>
                  <a:cubicBezTo>
                    <a:pt x="5472" y="5291"/>
                    <a:pt x="2788" y="1971"/>
                    <a:pt x="1465" y="1971"/>
                  </a:cubicBezTo>
                  <a:cubicBezTo>
                    <a:pt x="1347" y="1971"/>
                    <a:pt x="1239" y="1998"/>
                    <a:pt x="1145" y="2056"/>
                  </a:cubicBezTo>
                  <a:cubicBezTo>
                    <a:pt x="1" y="2763"/>
                    <a:pt x="3456" y="5295"/>
                    <a:pt x="3456" y="5295"/>
                  </a:cubicBezTo>
                  <a:cubicBezTo>
                    <a:pt x="3456" y="5295"/>
                    <a:pt x="4284" y="9614"/>
                    <a:pt x="6772" y="9614"/>
                  </a:cubicBezTo>
                  <a:cubicBezTo>
                    <a:pt x="6830" y="9614"/>
                    <a:pt x="6890" y="9611"/>
                    <a:pt x="6950" y="9607"/>
                  </a:cubicBezTo>
                  <a:cubicBezTo>
                    <a:pt x="9582" y="9389"/>
                    <a:pt x="9582" y="5770"/>
                    <a:pt x="9582" y="5770"/>
                  </a:cubicBezTo>
                  <a:cubicBezTo>
                    <a:pt x="9582" y="5770"/>
                    <a:pt x="12821" y="3462"/>
                    <a:pt x="12893" y="2462"/>
                  </a:cubicBezTo>
                  <a:cubicBezTo>
                    <a:pt x="12901" y="2359"/>
                    <a:pt x="12856" y="2312"/>
                    <a:pt x="12770" y="2312"/>
                  </a:cubicBezTo>
                  <a:cubicBezTo>
                    <a:pt x="12273" y="2312"/>
                    <a:pt x="10397" y="3849"/>
                    <a:pt x="9201" y="4873"/>
                  </a:cubicBezTo>
                  <a:cubicBezTo>
                    <a:pt x="10163" y="3223"/>
                    <a:pt x="11342" y="968"/>
                    <a:pt x="10638" y="915"/>
                  </a:cubicBezTo>
                  <a:cubicBezTo>
                    <a:pt x="10630" y="915"/>
                    <a:pt x="10621" y="914"/>
                    <a:pt x="10613" y="914"/>
                  </a:cubicBezTo>
                  <a:cubicBezTo>
                    <a:pt x="9976" y="914"/>
                    <a:pt x="9082" y="2585"/>
                    <a:pt x="8441" y="4044"/>
                  </a:cubicBezTo>
                  <a:cubicBezTo>
                    <a:pt x="8657" y="2371"/>
                    <a:pt x="8836" y="82"/>
                    <a:pt x="8175" y="3"/>
                  </a:cubicBezTo>
                  <a:cubicBezTo>
                    <a:pt x="8162" y="1"/>
                    <a:pt x="8150" y="1"/>
                    <a:pt x="8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45FACAB2-18C0-478E-83E7-02385E9F546F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1649751" y="66610"/>
            <a:ext cx="3196955" cy="577800"/>
          </a:xfrm>
        </p:spPr>
        <p:txBody>
          <a:bodyPr/>
          <a:lstStyle/>
          <a:p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TRÒ CHƠI</a:t>
            </a:r>
            <a:endParaRPr lang="vi-VN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65" name="Google Shape;1979;p37">
            <a:extLst>
              <a:ext uri="{FF2B5EF4-FFF2-40B4-BE49-F238E27FC236}">
                <a16:creationId xmlns:a16="http://schemas.microsoft.com/office/drawing/2014/main" id="{E1539500-9F37-4430-9C1D-7CC29FD112F9}"/>
              </a:ext>
            </a:extLst>
          </p:cNvPr>
          <p:cNvGrpSpPr/>
          <p:nvPr/>
        </p:nvGrpSpPr>
        <p:grpSpPr>
          <a:xfrm rot="21028277">
            <a:off x="7516036" y="3083657"/>
            <a:ext cx="622349" cy="2036362"/>
            <a:chOff x="3918238" y="1916230"/>
            <a:chExt cx="1178821" cy="3227359"/>
          </a:xfrm>
        </p:grpSpPr>
        <p:grpSp>
          <p:nvGrpSpPr>
            <p:cNvPr id="266" name="Google Shape;1980;p37">
              <a:extLst>
                <a:ext uri="{FF2B5EF4-FFF2-40B4-BE49-F238E27FC236}">
                  <a16:creationId xmlns:a16="http://schemas.microsoft.com/office/drawing/2014/main" id="{1646898C-3059-44FE-A84B-B85CFC9E672B}"/>
                </a:ext>
              </a:extLst>
            </p:cNvPr>
            <p:cNvGrpSpPr/>
            <p:nvPr/>
          </p:nvGrpSpPr>
          <p:grpSpPr>
            <a:xfrm>
              <a:off x="4215843" y="2596389"/>
              <a:ext cx="754126" cy="2547200"/>
              <a:chOff x="4172480" y="2420689"/>
              <a:chExt cx="806121" cy="2722822"/>
            </a:xfrm>
          </p:grpSpPr>
          <p:sp>
            <p:nvSpPr>
              <p:cNvPr id="380" name="Google Shape;1981;p37">
                <a:extLst>
                  <a:ext uri="{FF2B5EF4-FFF2-40B4-BE49-F238E27FC236}">
                    <a16:creationId xmlns:a16="http://schemas.microsoft.com/office/drawing/2014/main" id="{1BF6AF81-79B6-4BCB-A611-F00D8071A456}"/>
                  </a:ext>
                </a:extLst>
              </p:cNvPr>
              <p:cNvSpPr/>
              <p:nvPr/>
            </p:nvSpPr>
            <p:spPr>
              <a:xfrm>
                <a:off x="4560819" y="2420689"/>
                <a:ext cx="152276" cy="2722822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982;p37">
                <a:extLst>
                  <a:ext uri="{FF2B5EF4-FFF2-40B4-BE49-F238E27FC236}">
                    <a16:creationId xmlns:a16="http://schemas.microsoft.com/office/drawing/2014/main" id="{94C2C54B-D60F-48C0-8EC6-0F6ADA1DFA04}"/>
                  </a:ext>
                </a:extLst>
              </p:cNvPr>
              <p:cNvSpPr/>
              <p:nvPr/>
            </p:nvSpPr>
            <p:spPr>
              <a:xfrm>
                <a:off x="4597404" y="2460411"/>
                <a:ext cx="381197" cy="409963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983;p37">
                <a:extLst>
                  <a:ext uri="{FF2B5EF4-FFF2-40B4-BE49-F238E27FC236}">
                    <a16:creationId xmlns:a16="http://schemas.microsoft.com/office/drawing/2014/main" id="{A3BC3164-0DBF-45B1-A868-18E87C9030D8}"/>
                  </a:ext>
                </a:extLst>
              </p:cNvPr>
              <p:cNvSpPr/>
              <p:nvPr/>
            </p:nvSpPr>
            <p:spPr>
              <a:xfrm>
                <a:off x="4195406" y="3132837"/>
                <a:ext cx="433854" cy="372654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84;p37">
                <a:extLst>
                  <a:ext uri="{FF2B5EF4-FFF2-40B4-BE49-F238E27FC236}">
                    <a16:creationId xmlns:a16="http://schemas.microsoft.com/office/drawing/2014/main" id="{C2132D9D-5224-4E2F-BA43-E578B17979D5}"/>
                  </a:ext>
                </a:extLst>
              </p:cNvPr>
              <p:cNvSpPr/>
              <p:nvPr/>
            </p:nvSpPr>
            <p:spPr>
              <a:xfrm>
                <a:off x="4617338" y="3043595"/>
                <a:ext cx="345674" cy="461896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85;p37">
                <a:extLst>
                  <a:ext uri="{FF2B5EF4-FFF2-40B4-BE49-F238E27FC236}">
                    <a16:creationId xmlns:a16="http://schemas.microsoft.com/office/drawing/2014/main" id="{66E1EBCA-539E-4548-AD4B-BDAC14F132CF}"/>
                  </a:ext>
                </a:extLst>
              </p:cNvPr>
              <p:cNvSpPr/>
              <p:nvPr/>
            </p:nvSpPr>
            <p:spPr>
              <a:xfrm>
                <a:off x="4264184" y="2454861"/>
                <a:ext cx="342006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86;p37">
                <a:extLst>
                  <a:ext uri="{FF2B5EF4-FFF2-40B4-BE49-F238E27FC236}">
                    <a16:creationId xmlns:a16="http://schemas.microsoft.com/office/drawing/2014/main" id="{575F86F5-4118-4069-850F-139DB5659D98}"/>
                  </a:ext>
                </a:extLst>
              </p:cNvPr>
              <p:cNvSpPr/>
              <p:nvPr/>
            </p:nvSpPr>
            <p:spPr>
              <a:xfrm>
                <a:off x="4644462" y="3778764"/>
                <a:ext cx="305083" cy="31343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87;p37">
                <a:extLst>
                  <a:ext uri="{FF2B5EF4-FFF2-40B4-BE49-F238E27FC236}">
                    <a16:creationId xmlns:a16="http://schemas.microsoft.com/office/drawing/2014/main" id="{B46B06D4-5B3B-4743-B370-7B5651DD1F76}"/>
                  </a:ext>
                </a:extLst>
              </p:cNvPr>
              <p:cNvSpPr/>
              <p:nvPr/>
            </p:nvSpPr>
            <p:spPr>
              <a:xfrm>
                <a:off x="4250718" y="3704195"/>
                <a:ext cx="393794" cy="387616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88;p37">
                <a:extLst>
                  <a:ext uri="{FF2B5EF4-FFF2-40B4-BE49-F238E27FC236}">
                    <a16:creationId xmlns:a16="http://schemas.microsoft.com/office/drawing/2014/main" id="{55CE9AB3-1332-435E-A67F-FD4D3D04DBB9}"/>
                  </a:ext>
                </a:extLst>
              </p:cNvPr>
              <p:cNvSpPr/>
              <p:nvPr/>
            </p:nvSpPr>
            <p:spPr>
              <a:xfrm>
                <a:off x="4172480" y="4272369"/>
                <a:ext cx="470101" cy="344129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89;p37">
                <a:extLst>
                  <a:ext uri="{FF2B5EF4-FFF2-40B4-BE49-F238E27FC236}">
                    <a16:creationId xmlns:a16="http://schemas.microsoft.com/office/drawing/2014/main" id="{860FFCA2-8935-4C15-933B-302D99C7A1DB}"/>
                  </a:ext>
                </a:extLst>
              </p:cNvPr>
              <p:cNvSpPr/>
              <p:nvPr/>
            </p:nvSpPr>
            <p:spPr>
              <a:xfrm>
                <a:off x="4642532" y="4234481"/>
                <a:ext cx="320480" cy="378542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90;p37">
                <a:extLst>
                  <a:ext uri="{FF2B5EF4-FFF2-40B4-BE49-F238E27FC236}">
                    <a16:creationId xmlns:a16="http://schemas.microsoft.com/office/drawing/2014/main" id="{1EC343F1-9E84-4985-B786-8A9D207F7B69}"/>
                  </a:ext>
                </a:extLst>
              </p:cNvPr>
              <p:cNvSpPr/>
              <p:nvPr/>
            </p:nvSpPr>
            <p:spPr>
              <a:xfrm>
                <a:off x="4250718" y="4811969"/>
                <a:ext cx="374343" cy="247744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91;p37">
                <a:extLst>
                  <a:ext uri="{FF2B5EF4-FFF2-40B4-BE49-F238E27FC236}">
                    <a16:creationId xmlns:a16="http://schemas.microsoft.com/office/drawing/2014/main" id="{9589BFED-C994-43EB-A111-8E06F00FCFA2}"/>
                  </a:ext>
                </a:extLst>
              </p:cNvPr>
              <p:cNvSpPr/>
              <p:nvPr/>
            </p:nvSpPr>
            <p:spPr>
              <a:xfrm>
                <a:off x="4625012" y="4750383"/>
                <a:ext cx="296347" cy="309186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92;p37">
                <a:extLst>
                  <a:ext uri="{FF2B5EF4-FFF2-40B4-BE49-F238E27FC236}">
                    <a16:creationId xmlns:a16="http://schemas.microsoft.com/office/drawing/2014/main" id="{11DE7B38-AB13-459A-8C71-6249B9B3EDC2}"/>
                  </a:ext>
                </a:extLst>
              </p:cNvPr>
              <p:cNvSpPr/>
              <p:nvPr/>
            </p:nvSpPr>
            <p:spPr>
              <a:xfrm>
                <a:off x="4606140" y="2459398"/>
                <a:ext cx="372461" cy="39104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93;p37">
                <a:extLst>
                  <a:ext uri="{FF2B5EF4-FFF2-40B4-BE49-F238E27FC236}">
                    <a16:creationId xmlns:a16="http://schemas.microsoft.com/office/drawing/2014/main" id="{5CC1F922-6F7C-445A-9271-26613A665A05}"/>
                  </a:ext>
                </a:extLst>
              </p:cNvPr>
              <p:cNvSpPr/>
              <p:nvPr/>
            </p:nvSpPr>
            <p:spPr>
              <a:xfrm>
                <a:off x="4264184" y="2453606"/>
                <a:ext cx="323810" cy="390657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94;p37">
                <a:extLst>
                  <a:ext uri="{FF2B5EF4-FFF2-40B4-BE49-F238E27FC236}">
                    <a16:creationId xmlns:a16="http://schemas.microsoft.com/office/drawing/2014/main" id="{290D4481-04C3-4CD9-A782-07CB5A92A1D0}"/>
                  </a:ext>
                </a:extLst>
              </p:cNvPr>
              <p:cNvSpPr/>
              <p:nvPr/>
            </p:nvSpPr>
            <p:spPr>
              <a:xfrm>
                <a:off x="4195406" y="3131630"/>
                <a:ext cx="424249" cy="361408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95;p37">
                <a:extLst>
                  <a:ext uri="{FF2B5EF4-FFF2-40B4-BE49-F238E27FC236}">
                    <a16:creationId xmlns:a16="http://schemas.microsoft.com/office/drawing/2014/main" id="{465EB195-3765-4D33-9F14-811751DE3124}"/>
                  </a:ext>
                </a:extLst>
              </p:cNvPr>
              <p:cNvSpPr/>
              <p:nvPr/>
            </p:nvSpPr>
            <p:spPr>
              <a:xfrm>
                <a:off x="4644462" y="3042340"/>
                <a:ext cx="318549" cy="450699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96;p37">
                <a:extLst>
                  <a:ext uri="{FF2B5EF4-FFF2-40B4-BE49-F238E27FC236}">
                    <a16:creationId xmlns:a16="http://schemas.microsoft.com/office/drawing/2014/main" id="{83A1E457-103F-4EB8-A1A0-F4003937D5C0}"/>
                  </a:ext>
                </a:extLst>
              </p:cNvPr>
              <p:cNvSpPr/>
              <p:nvPr/>
            </p:nvSpPr>
            <p:spPr>
              <a:xfrm>
                <a:off x="4250718" y="3703182"/>
                <a:ext cx="390126" cy="375936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97;p37">
                <a:extLst>
                  <a:ext uri="{FF2B5EF4-FFF2-40B4-BE49-F238E27FC236}">
                    <a16:creationId xmlns:a16="http://schemas.microsoft.com/office/drawing/2014/main" id="{CBD3AB1D-3084-4095-83BE-E3A031BEAC4E}"/>
                  </a:ext>
                </a:extLst>
              </p:cNvPr>
              <p:cNvSpPr/>
              <p:nvPr/>
            </p:nvSpPr>
            <p:spPr>
              <a:xfrm>
                <a:off x="4644462" y="3767567"/>
                <a:ext cx="305083" cy="323086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98;p37">
                <a:extLst>
                  <a:ext uri="{FF2B5EF4-FFF2-40B4-BE49-F238E27FC236}">
                    <a16:creationId xmlns:a16="http://schemas.microsoft.com/office/drawing/2014/main" id="{F0F90475-360E-471B-BEC2-FA4A9C44934B}"/>
                  </a:ext>
                </a:extLst>
              </p:cNvPr>
              <p:cNvSpPr/>
              <p:nvPr/>
            </p:nvSpPr>
            <p:spPr>
              <a:xfrm>
                <a:off x="4172480" y="4273672"/>
                <a:ext cx="463971" cy="327478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99;p37">
                <a:extLst>
                  <a:ext uri="{FF2B5EF4-FFF2-40B4-BE49-F238E27FC236}">
                    <a16:creationId xmlns:a16="http://schemas.microsoft.com/office/drawing/2014/main" id="{3F77FDE0-0548-4514-8629-A15BF9E74A9C}"/>
                  </a:ext>
                </a:extLst>
              </p:cNvPr>
              <p:cNvSpPr/>
              <p:nvPr/>
            </p:nvSpPr>
            <p:spPr>
              <a:xfrm>
                <a:off x="4656529" y="4234481"/>
                <a:ext cx="306483" cy="36666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000;p37">
                <a:extLst>
                  <a:ext uri="{FF2B5EF4-FFF2-40B4-BE49-F238E27FC236}">
                    <a16:creationId xmlns:a16="http://schemas.microsoft.com/office/drawing/2014/main" id="{8CED86D0-CFFE-4CC1-B644-B9F4727B1729}"/>
                  </a:ext>
                </a:extLst>
              </p:cNvPr>
              <p:cNvSpPr/>
              <p:nvPr/>
            </p:nvSpPr>
            <p:spPr>
              <a:xfrm>
                <a:off x="4250718" y="4811969"/>
                <a:ext cx="359816" cy="241759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001;p37">
                <a:extLst>
                  <a:ext uri="{FF2B5EF4-FFF2-40B4-BE49-F238E27FC236}">
                    <a16:creationId xmlns:a16="http://schemas.microsoft.com/office/drawing/2014/main" id="{47045191-0451-45AD-BA7F-00E91627B1C1}"/>
                  </a:ext>
                </a:extLst>
              </p:cNvPr>
              <p:cNvSpPr/>
              <p:nvPr/>
            </p:nvSpPr>
            <p:spPr>
              <a:xfrm>
                <a:off x="4629066" y="4744784"/>
                <a:ext cx="269029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7" name="Google Shape;2002;p37">
              <a:extLst>
                <a:ext uri="{FF2B5EF4-FFF2-40B4-BE49-F238E27FC236}">
                  <a16:creationId xmlns:a16="http://schemas.microsoft.com/office/drawing/2014/main" id="{E0BE562F-08C3-4F86-8D17-5BC147D9D916}"/>
                </a:ext>
              </a:extLst>
            </p:cNvPr>
            <p:cNvSpPr/>
            <p:nvPr/>
          </p:nvSpPr>
          <p:spPr>
            <a:xfrm rot="387233">
              <a:off x="4036070" y="2059074"/>
              <a:ext cx="578929" cy="456469"/>
            </a:xfrm>
            <a:custGeom>
              <a:avLst/>
              <a:gdLst/>
              <a:ahLst/>
              <a:cxnLst/>
              <a:rect l="l" t="t" r="r" b="b"/>
              <a:pathLst>
                <a:path w="23075" h="18194" extrusionOk="0">
                  <a:moveTo>
                    <a:pt x="6353" y="1"/>
                  </a:moveTo>
                  <a:cubicBezTo>
                    <a:pt x="5892" y="1"/>
                    <a:pt x="5465" y="121"/>
                    <a:pt x="5083" y="381"/>
                  </a:cubicBezTo>
                  <a:cubicBezTo>
                    <a:pt x="0" y="3836"/>
                    <a:pt x="23075" y="18193"/>
                    <a:pt x="23075" y="18193"/>
                  </a:cubicBezTo>
                  <a:cubicBezTo>
                    <a:pt x="23075" y="18193"/>
                    <a:pt x="12034" y="1"/>
                    <a:pt x="6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3;p37">
              <a:extLst>
                <a:ext uri="{FF2B5EF4-FFF2-40B4-BE49-F238E27FC236}">
                  <a16:creationId xmlns:a16="http://schemas.microsoft.com/office/drawing/2014/main" id="{A24BB902-7E81-4A85-B54B-EA32FDDDA79F}"/>
                </a:ext>
              </a:extLst>
            </p:cNvPr>
            <p:cNvSpPr/>
            <p:nvPr/>
          </p:nvSpPr>
          <p:spPr>
            <a:xfrm rot="387233">
              <a:off x="4190134" y="2096931"/>
              <a:ext cx="25641" cy="25114"/>
            </a:xfrm>
            <a:custGeom>
              <a:avLst/>
              <a:gdLst/>
              <a:ahLst/>
              <a:cxnLst/>
              <a:rect l="l" t="t" r="r" b="b"/>
              <a:pathLst>
                <a:path w="1022" h="1001" extrusionOk="0">
                  <a:moveTo>
                    <a:pt x="135" y="1"/>
                  </a:moveTo>
                  <a:cubicBezTo>
                    <a:pt x="61" y="1"/>
                    <a:pt x="1" y="98"/>
                    <a:pt x="62" y="171"/>
                  </a:cubicBezTo>
                  <a:cubicBezTo>
                    <a:pt x="199" y="338"/>
                    <a:pt x="343" y="498"/>
                    <a:pt x="491" y="654"/>
                  </a:cubicBezTo>
                  <a:cubicBezTo>
                    <a:pt x="617" y="787"/>
                    <a:pt x="758" y="928"/>
                    <a:pt x="933" y="996"/>
                  </a:cubicBezTo>
                  <a:cubicBezTo>
                    <a:pt x="940" y="999"/>
                    <a:pt x="947" y="1000"/>
                    <a:pt x="954" y="1000"/>
                  </a:cubicBezTo>
                  <a:cubicBezTo>
                    <a:pt x="998" y="1000"/>
                    <a:pt x="1022" y="941"/>
                    <a:pt x="1005" y="901"/>
                  </a:cubicBezTo>
                  <a:cubicBezTo>
                    <a:pt x="925" y="730"/>
                    <a:pt x="773" y="589"/>
                    <a:pt x="640" y="460"/>
                  </a:cubicBezTo>
                  <a:cubicBezTo>
                    <a:pt x="496" y="319"/>
                    <a:pt x="351" y="175"/>
                    <a:pt x="203" y="31"/>
                  </a:cubicBezTo>
                  <a:cubicBezTo>
                    <a:pt x="181" y="10"/>
                    <a:pt x="157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4;p37">
              <a:extLst>
                <a:ext uri="{FF2B5EF4-FFF2-40B4-BE49-F238E27FC236}">
                  <a16:creationId xmlns:a16="http://schemas.microsoft.com/office/drawing/2014/main" id="{C077071E-0592-4F59-B474-2C88C920D52A}"/>
                </a:ext>
              </a:extLst>
            </p:cNvPr>
            <p:cNvSpPr/>
            <p:nvPr/>
          </p:nvSpPr>
          <p:spPr>
            <a:xfrm rot="387233">
              <a:off x="4203352" y="2082498"/>
              <a:ext cx="20673" cy="19544"/>
            </a:xfrm>
            <a:custGeom>
              <a:avLst/>
              <a:gdLst/>
              <a:ahLst/>
              <a:cxnLst/>
              <a:rect l="l" t="t" r="r" b="b"/>
              <a:pathLst>
                <a:path w="824" h="779" extrusionOk="0">
                  <a:moveTo>
                    <a:pt x="139" y="0"/>
                  </a:moveTo>
                  <a:cubicBezTo>
                    <a:pt x="69" y="0"/>
                    <a:pt x="0" y="80"/>
                    <a:pt x="49" y="151"/>
                  </a:cubicBezTo>
                  <a:cubicBezTo>
                    <a:pt x="144" y="288"/>
                    <a:pt x="246" y="422"/>
                    <a:pt x="364" y="539"/>
                  </a:cubicBezTo>
                  <a:cubicBezTo>
                    <a:pt x="470" y="650"/>
                    <a:pt x="581" y="760"/>
                    <a:pt x="740" y="778"/>
                  </a:cubicBezTo>
                  <a:cubicBezTo>
                    <a:pt x="742" y="778"/>
                    <a:pt x="744" y="779"/>
                    <a:pt x="746" y="779"/>
                  </a:cubicBezTo>
                  <a:cubicBezTo>
                    <a:pt x="789" y="779"/>
                    <a:pt x="824" y="727"/>
                    <a:pt x="809" y="687"/>
                  </a:cubicBezTo>
                  <a:cubicBezTo>
                    <a:pt x="756" y="550"/>
                    <a:pt x="642" y="467"/>
                    <a:pt x="535" y="368"/>
                  </a:cubicBezTo>
                  <a:cubicBezTo>
                    <a:pt x="417" y="262"/>
                    <a:pt x="307" y="148"/>
                    <a:pt x="204" y="30"/>
                  </a:cubicBezTo>
                  <a:cubicBezTo>
                    <a:pt x="185" y="9"/>
                    <a:pt x="162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005;p37">
              <a:extLst>
                <a:ext uri="{FF2B5EF4-FFF2-40B4-BE49-F238E27FC236}">
                  <a16:creationId xmlns:a16="http://schemas.microsoft.com/office/drawing/2014/main" id="{194825F7-2F2E-44BA-8F02-0C2DCFDA8077}"/>
                </a:ext>
              </a:extLst>
            </p:cNvPr>
            <p:cNvSpPr/>
            <p:nvPr/>
          </p:nvSpPr>
          <p:spPr>
            <a:xfrm rot="387233">
              <a:off x="4221121" y="2139795"/>
              <a:ext cx="23257" cy="18591"/>
            </a:xfrm>
            <a:custGeom>
              <a:avLst/>
              <a:gdLst/>
              <a:ahLst/>
              <a:cxnLst/>
              <a:rect l="l" t="t" r="r" b="b"/>
              <a:pathLst>
                <a:path w="927" h="741" extrusionOk="0">
                  <a:moveTo>
                    <a:pt x="122" y="1"/>
                  </a:moveTo>
                  <a:cubicBezTo>
                    <a:pt x="51" y="1"/>
                    <a:pt x="0" y="99"/>
                    <a:pt x="56" y="161"/>
                  </a:cubicBezTo>
                  <a:cubicBezTo>
                    <a:pt x="181" y="294"/>
                    <a:pt x="314" y="419"/>
                    <a:pt x="455" y="538"/>
                  </a:cubicBezTo>
                  <a:cubicBezTo>
                    <a:pt x="551" y="620"/>
                    <a:pt x="664" y="740"/>
                    <a:pt x="794" y="740"/>
                  </a:cubicBezTo>
                  <a:cubicBezTo>
                    <a:pt x="814" y="740"/>
                    <a:pt x="834" y="737"/>
                    <a:pt x="855" y="731"/>
                  </a:cubicBezTo>
                  <a:cubicBezTo>
                    <a:pt x="893" y="720"/>
                    <a:pt x="927" y="682"/>
                    <a:pt x="923" y="640"/>
                  </a:cubicBezTo>
                  <a:cubicBezTo>
                    <a:pt x="911" y="477"/>
                    <a:pt x="748" y="405"/>
                    <a:pt x="623" y="321"/>
                  </a:cubicBezTo>
                  <a:cubicBezTo>
                    <a:pt x="470" y="222"/>
                    <a:pt x="323" y="115"/>
                    <a:pt x="170" y="17"/>
                  </a:cubicBezTo>
                  <a:cubicBezTo>
                    <a:pt x="154" y="6"/>
                    <a:pt x="13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006;p37">
              <a:extLst>
                <a:ext uri="{FF2B5EF4-FFF2-40B4-BE49-F238E27FC236}">
                  <a16:creationId xmlns:a16="http://schemas.microsoft.com/office/drawing/2014/main" id="{5B8A7E1F-CB39-456E-BF9E-C84B1D349219}"/>
                </a:ext>
              </a:extLst>
            </p:cNvPr>
            <p:cNvSpPr/>
            <p:nvPr/>
          </p:nvSpPr>
          <p:spPr>
            <a:xfrm rot="387233">
              <a:off x="4232953" y="2114992"/>
              <a:ext cx="26469" cy="22128"/>
            </a:xfrm>
            <a:custGeom>
              <a:avLst/>
              <a:gdLst/>
              <a:ahLst/>
              <a:cxnLst/>
              <a:rect l="l" t="t" r="r" b="b"/>
              <a:pathLst>
                <a:path w="1055" h="882" extrusionOk="0">
                  <a:moveTo>
                    <a:pt x="112" y="1"/>
                  </a:moveTo>
                  <a:cubicBezTo>
                    <a:pt x="52" y="1"/>
                    <a:pt x="1" y="84"/>
                    <a:pt x="53" y="147"/>
                  </a:cubicBezTo>
                  <a:cubicBezTo>
                    <a:pt x="178" y="303"/>
                    <a:pt x="284" y="467"/>
                    <a:pt x="432" y="604"/>
                  </a:cubicBezTo>
                  <a:cubicBezTo>
                    <a:pt x="558" y="718"/>
                    <a:pt x="714" y="874"/>
                    <a:pt x="888" y="881"/>
                  </a:cubicBezTo>
                  <a:cubicBezTo>
                    <a:pt x="891" y="881"/>
                    <a:pt x="894" y="881"/>
                    <a:pt x="897" y="881"/>
                  </a:cubicBezTo>
                  <a:cubicBezTo>
                    <a:pt x="999" y="881"/>
                    <a:pt x="1055" y="761"/>
                    <a:pt x="1007" y="676"/>
                  </a:cubicBezTo>
                  <a:cubicBezTo>
                    <a:pt x="930" y="539"/>
                    <a:pt x="741" y="463"/>
                    <a:pt x="611" y="372"/>
                  </a:cubicBezTo>
                  <a:cubicBezTo>
                    <a:pt x="463" y="265"/>
                    <a:pt x="295" y="162"/>
                    <a:pt x="170" y="30"/>
                  </a:cubicBezTo>
                  <a:cubicBezTo>
                    <a:pt x="152" y="9"/>
                    <a:pt x="132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007;p37">
              <a:extLst>
                <a:ext uri="{FF2B5EF4-FFF2-40B4-BE49-F238E27FC236}">
                  <a16:creationId xmlns:a16="http://schemas.microsoft.com/office/drawing/2014/main" id="{2C7A7046-E209-4577-9E00-DCC32C606DE9}"/>
                </a:ext>
              </a:extLst>
            </p:cNvPr>
            <p:cNvSpPr/>
            <p:nvPr/>
          </p:nvSpPr>
          <p:spPr>
            <a:xfrm rot="387233">
              <a:off x="4248535" y="2095933"/>
              <a:ext cx="33318" cy="22179"/>
            </a:xfrm>
            <a:custGeom>
              <a:avLst/>
              <a:gdLst/>
              <a:ahLst/>
              <a:cxnLst/>
              <a:rect l="l" t="t" r="r" b="b"/>
              <a:pathLst>
                <a:path w="1328" h="884" extrusionOk="0">
                  <a:moveTo>
                    <a:pt x="121" y="0"/>
                  </a:moveTo>
                  <a:cubicBezTo>
                    <a:pt x="55" y="0"/>
                    <a:pt x="0" y="82"/>
                    <a:pt x="61" y="140"/>
                  </a:cubicBezTo>
                  <a:cubicBezTo>
                    <a:pt x="221" y="295"/>
                    <a:pt x="399" y="444"/>
                    <a:pt x="578" y="577"/>
                  </a:cubicBezTo>
                  <a:cubicBezTo>
                    <a:pt x="734" y="691"/>
                    <a:pt x="920" y="847"/>
                    <a:pt x="1110" y="881"/>
                  </a:cubicBezTo>
                  <a:cubicBezTo>
                    <a:pt x="1121" y="883"/>
                    <a:pt x="1132" y="884"/>
                    <a:pt x="1143" y="884"/>
                  </a:cubicBezTo>
                  <a:cubicBezTo>
                    <a:pt x="1264" y="884"/>
                    <a:pt x="1328" y="750"/>
                    <a:pt x="1247" y="649"/>
                  </a:cubicBezTo>
                  <a:cubicBezTo>
                    <a:pt x="1126" y="500"/>
                    <a:pt x="901" y="405"/>
                    <a:pt x="734" y="314"/>
                  </a:cubicBezTo>
                  <a:cubicBezTo>
                    <a:pt x="544" y="212"/>
                    <a:pt x="354" y="105"/>
                    <a:pt x="160" y="10"/>
                  </a:cubicBez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008;p37">
              <a:extLst>
                <a:ext uri="{FF2B5EF4-FFF2-40B4-BE49-F238E27FC236}">
                  <a16:creationId xmlns:a16="http://schemas.microsoft.com/office/drawing/2014/main" id="{2BEEBF5C-EDF3-45F9-A16D-85AAAD403D5A}"/>
                </a:ext>
              </a:extLst>
            </p:cNvPr>
            <p:cNvSpPr/>
            <p:nvPr/>
          </p:nvSpPr>
          <p:spPr>
            <a:xfrm rot="387233">
              <a:off x="4249246" y="2183577"/>
              <a:ext cx="31963" cy="22630"/>
            </a:xfrm>
            <a:custGeom>
              <a:avLst/>
              <a:gdLst/>
              <a:ahLst/>
              <a:cxnLst/>
              <a:rect l="l" t="t" r="r" b="b"/>
              <a:pathLst>
                <a:path w="1274" h="902" extrusionOk="0">
                  <a:moveTo>
                    <a:pt x="160" y="1"/>
                  </a:moveTo>
                  <a:cubicBezTo>
                    <a:pt x="74" y="1"/>
                    <a:pt x="1" y="111"/>
                    <a:pt x="80" y="182"/>
                  </a:cubicBezTo>
                  <a:cubicBezTo>
                    <a:pt x="240" y="322"/>
                    <a:pt x="403" y="463"/>
                    <a:pt x="570" y="592"/>
                  </a:cubicBezTo>
                  <a:cubicBezTo>
                    <a:pt x="749" y="725"/>
                    <a:pt x="902" y="866"/>
                    <a:pt x="1122" y="900"/>
                  </a:cubicBezTo>
                  <a:cubicBezTo>
                    <a:pt x="1129" y="901"/>
                    <a:pt x="1136" y="902"/>
                    <a:pt x="1143" y="902"/>
                  </a:cubicBezTo>
                  <a:cubicBezTo>
                    <a:pt x="1217" y="902"/>
                    <a:pt x="1274" y="831"/>
                    <a:pt x="1236" y="756"/>
                  </a:cubicBezTo>
                  <a:cubicBezTo>
                    <a:pt x="1133" y="565"/>
                    <a:pt x="974" y="478"/>
                    <a:pt x="795" y="360"/>
                  </a:cubicBezTo>
                  <a:cubicBezTo>
                    <a:pt x="605" y="235"/>
                    <a:pt x="407" y="124"/>
                    <a:pt x="209" y="14"/>
                  </a:cubicBezTo>
                  <a:cubicBezTo>
                    <a:pt x="193" y="5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009;p37">
              <a:extLst>
                <a:ext uri="{FF2B5EF4-FFF2-40B4-BE49-F238E27FC236}">
                  <a16:creationId xmlns:a16="http://schemas.microsoft.com/office/drawing/2014/main" id="{B063635D-DB89-47C5-A978-182A76262277}"/>
                </a:ext>
              </a:extLst>
            </p:cNvPr>
            <p:cNvSpPr/>
            <p:nvPr/>
          </p:nvSpPr>
          <p:spPr>
            <a:xfrm rot="387233">
              <a:off x="4272024" y="2169948"/>
              <a:ext cx="24161" cy="19921"/>
            </a:xfrm>
            <a:custGeom>
              <a:avLst/>
              <a:gdLst/>
              <a:ahLst/>
              <a:cxnLst/>
              <a:rect l="l" t="t" r="r" b="b"/>
              <a:pathLst>
                <a:path w="963" h="794" extrusionOk="0">
                  <a:moveTo>
                    <a:pt x="185" y="1"/>
                  </a:moveTo>
                  <a:cubicBezTo>
                    <a:pt x="83" y="1"/>
                    <a:pt x="0" y="119"/>
                    <a:pt x="89" y="220"/>
                  </a:cubicBezTo>
                  <a:cubicBezTo>
                    <a:pt x="191" y="338"/>
                    <a:pt x="294" y="452"/>
                    <a:pt x="412" y="558"/>
                  </a:cubicBezTo>
                  <a:cubicBezTo>
                    <a:pt x="517" y="656"/>
                    <a:pt x="633" y="794"/>
                    <a:pt x="790" y="794"/>
                  </a:cubicBezTo>
                  <a:cubicBezTo>
                    <a:pt x="792" y="794"/>
                    <a:pt x="794" y="794"/>
                    <a:pt x="796" y="794"/>
                  </a:cubicBezTo>
                  <a:cubicBezTo>
                    <a:pt x="891" y="790"/>
                    <a:pt x="963" y="699"/>
                    <a:pt x="940" y="604"/>
                  </a:cubicBezTo>
                  <a:cubicBezTo>
                    <a:pt x="902" y="455"/>
                    <a:pt x="750" y="383"/>
                    <a:pt x="636" y="304"/>
                  </a:cubicBezTo>
                  <a:cubicBezTo>
                    <a:pt x="514" y="213"/>
                    <a:pt x="392" y="125"/>
                    <a:pt x="275" y="34"/>
                  </a:cubicBezTo>
                  <a:cubicBezTo>
                    <a:pt x="246" y="11"/>
                    <a:pt x="214" y="1"/>
                    <a:pt x="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010;p37">
              <a:extLst>
                <a:ext uri="{FF2B5EF4-FFF2-40B4-BE49-F238E27FC236}">
                  <a16:creationId xmlns:a16="http://schemas.microsoft.com/office/drawing/2014/main" id="{A0D6CE5B-6176-492F-865A-5603EB837BDA}"/>
                </a:ext>
              </a:extLst>
            </p:cNvPr>
            <p:cNvSpPr/>
            <p:nvPr/>
          </p:nvSpPr>
          <p:spPr>
            <a:xfrm rot="387233">
              <a:off x="4298085" y="2147990"/>
              <a:ext cx="34397" cy="25064"/>
            </a:xfrm>
            <a:custGeom>
              <a:avLst/>
              <a:gdLst/>
              <a:ahLst/>
              <a:cxnLst/>
              <a:rect l="l" t="t" r="r" b="b"/>
              <a:pathLst>
                <a:path w="1371" h="999" extrusionOk="0">
                  <a:moveTo>
                    <a:pt x="152" y="0"/>
                  </a:moveTo>
                  <a:cubicBezTo>
                    <a:pt x="63" y="0"/>
                    <a:pt x="0" y="138"/>
                    <a:pt x="68" y="219"/>
                  </a:cubicBezTo>
                  <a:cubicBezTo>
                    <a:pt x="357" y="561"/>
                    <a:pt x="768" y="986"/>
                    <a:pt x="1247" y="998"/>
                  </a:cubicBezTo>
                  <a:cubicBezTo>
                    <a:pt x="1248" y="998"/>
                    <a:pt x="1249" y="998"/>
                    <a:pt x="1251" y="998"/>
                  </a:cubicBezTo>
                  <a:cubicBezTo>
                    <a:pt x="1314" y="998"/>
                    <a:pt x="1371" y="913"/>
                    <a:pt x="1326" y="858"/>
                  </a:cubicBezTo>
                  <a:cubicBezTo>
                    <a:pt x="1052" y="496"/>
                    <a:pt x="578" y="295"/>
                    <a:pt x="217" y="25"/>
                  </a:cubicBezTo>
                  <a:cubicBezTo>
                    <a:pt x="195" y="7"/>
                    <a:pt x="173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011;p37">
              <a:extLst>
                <a:ext uri="{FF2B5EF4-FFF2-40B4-BE49-F238E27FC236}">
                  <a16:creationId xmlns:a16="http://schemas.microsoft.com/office/drawing/2014/main" id="{85577875-9D10-4BFB-972C-D8CB2A3E5890}"/>
                </a:ext>
              </a:extLst>
            </p:cNvPr>
            <p:cNvSpPr/>
            <p:nvPr/>
          </p:nvSpPr>
          <p:spPr>
            <a:xfrm rot="387233">
              <a:off x="4284124" y="2224758"/>
              <a:ext cx="33619" cy="22781"/>
            </a:xfrm>
            <a:custGeom>
              <a:avLst/>
              <a:gdLst/>
              <a:ahLst/>
              <a:cxnLst/>
              <a:rect l="l" t="t" r="r" b="b"/>
              <a:pathLst>
                <a:path w="1340" h="908" extrusionOk="0">
                  <a:moveTo>
                    <a:pt x="73" y="0"/>
                  </a:moveTo>
                  <a:cubicBezTo>
                    <a:pt x="34" y="0"/>
                    <a:pt x="0" y="49"/>
                    <a:pt x="24" y="83"/>
                  </a:cubicBezTo>
                  <a:cubicBezTo>
                    <a:pt x="145" y="269"/>
                    <a:pt x="343" y="402"/>
                    <a:pt x="522" y="536"/>
                  </a:cubicBezTo>
                  <a:cubicBezTo>
                    <a:pt x="715" y="683"/>
                    <a:pt x="924" y="843"/>
                    <a:pt x="1168" y="904"/>
                  </a:cubicBezTo>
                  <a:cubicBezTo>
                    <a:pt x="1178" y="907"/>
                    <a:pt x="1187" y="908"/>
                    <a:pt x="1196" y="908"/>
                  </a:cubicBezTo>
                  <a:cubicBezTo>
                    <a:pt x="1286" y="908"/>
                    <a:pt x="1340" y="794"/>
                    <a:pt x="1271" y="722"/>
                  </a:cubicBezTo>
                  <a:cubicBezTo>
                    <a:pt x="1111" y="554"/>
                    <a:pt x="891" y="444"/>
                    <a:pt x="693" y="326"/>
                  </a:cubicBezTo>
                  <a:cubicBezTo>
                    <a:pt x="495" y="212"/>
                    <a:pt x="301" y="68"/>
                    <a:pt x="88" y="3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012;p37">
              <a:extLst>
                <a:ext uri="{FF2B5EF4-FFF2-40B4-BE49-F238E27FC236}">
                  <a16:creationId xmlns:a16="http://schemas.microsoft.com/office/drawing/2014/main" id="{EA27E07E-CFB8-40D3-9934-F6546CEDFA41}"/>
                </a:ext>
              </a:extLst>
            </p:cNvPr>
            <p:cNvSpPr/>
            <p:nvPr/>
          </p:nvSpPr>
          <p:spPr>
            <a:xfrm rot="387233">
              <a:off x="4307355" y="2218961"/>
              <a:ext cx="23458" cy="15480"/>
            </a:xfrm>
            <a:custGeom>
              <a:avLst/>
              <a:gdLst/>
              <a:ahLst/>
              <a:cxnLst/>
              <a:rect l="l" t="t" r="r" b="b"/>
              <a:pathLst>
                <a:path w="935" h="617" extrusionOk="0">
                  <a:moveTo>
                    <a:pt x="146" y="1"/>
                  </a:moveTo>
                  <a:cubicBezTo>
                    <a:pt x="64" y="1"/>
                    <a:pt x="0" y="105"/>
                    <a:pt x="64" y="188"/>
                  </a:cubicBezTo>
                  <a:cubicBezTo>
                    <a:pt x="168" y="313"/>
                    <a:pt x="285" y="420"/>
                    <a:pt x="426" y="499"/>
                  </a:cubicBezTo>
                  <a:cubicBezTo>
                    <a:pt x="524" y="554"/>
                    <a:pt x="637" y="617"/>
                    <a:pt x="750" y="617"/>
                  </a:cubicBezTo>
                  <a:cubicBezTo>
                    <a:pt x="786" y="617"/>
                    <a:pt x="823" y="610"/>
                    <a:pt x="859" y="595"/>
                  </a:cubicBezTo>
                  <a:cubicBezTo>
                    <a:pt x="935" y="560"/>
                    <a:pt x="928" y="458"/>
                    <a:pt x="882" y="404"/>
                  </a:cubicBezTo>
                  <a:cubicBezTo>
                    <a:pt x="806" y="309"/>
                    <a:pt x="650" y="305"/>
                    <a:pt x="544" y="256"/>
                  </a:cubicBezTo>
                  <a:cubicBezTo>
                    <a:pt x="426" y="199"/>
                    <a:pt x="315" y="123"/>
                    <a:pt x="220" y="32"/>
                  </a:cubicBezTo>
                  <a:cubicBezTo>
                    <a:pt x="196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013;p37">
              <a:extLst>
                <a:ext uri="{FF2B5EF4-FFF2-40B4-BE49-F238E27FC236}">
                  <a16:creationId xmlns:a16="http://schemas.microsoft.com/office/drawing/2014/main" id="{F842BB98-3488-4304-9C38-899E7FC1A2B6}"/>
                </a:ext>
              </a:extLst>
            </p:cNvPr>
            <p:cNvSpPr/>
            <p:nvPr/>
          </p:nvSpPr>
          <p:spPr>
            <a:xfrm rot="387233">
              <a:off x="4343707" y="2211111"/>
              <a:ext cx="30358" cy="21853"/>
            </a:xfrm>
            <a:custGeom>
              <a:avLst/>
              <a:gdLst/>
              <a:ahLst/>
              <a:cxnLst/>
              <a:rect l="l" t="t" r="r" b="b"/>
              <a:pathLst>
                <a:path w="1210" h="871" extrusionOk="0">
                  <a:moveTo>
                    <a:pt x="163" y="0"/>
                  </a:moveTo>
                  <a:cubicBezTo>
                    <a:pt x="63" y="0"/>
                    <a:pt x="0" y="146"/>
                    <a:pt x="103" y="213"/>
                  </a:cubicBezTo>
                  <a:cubicBezTo>
                    <a:pt x="403" y="408"/>
                    <a:pt x="662" y="647"/>
                    <a:pt x="954" y="848"/>
                  </a:cubicBezTo>
                  <a:cubicBezTo>
                    <a:pt x="978" y="864"/>
                    <a:pt x="1001" y="871"/>
                    <a:pt x="1024" y="871"/>
                  </a:cubicBezTo>
                  <a:cubicBezTo>
                    <a:pt x="1129" y="871"/>
                    <a:pt x="1209" y="723"/>
                    <a:pt x="1122" y="632"/>
                  </a:cubicBezTo>
                  <a:cubicBezTo>
                    <a:pt x="859" y="366"/>
                    <a:pt x="543" y="195"/>
                    <a:pt x="220" y="16"/>
                  </a:cubicBezTo>
                  <a:cubicBezTo>
                    <a:pt x="201" y="5"/>
                    <a:pt x="181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014;p37">
              <a:extLst>
                <a:ext uri="{FF2B5EF4-FFF2-40B4-BE49-F238E27FC236}">
                  <a16:creationId xmlns:a16="http://schemas.microsoft.com/office/drawing/2014/main" id="{20F06A07-FD9B-44BC-8AAE-1FBF388BFD33}"/>
                </a:ext>
              </a:extLst>
            </p:cNvPr>
            <p:cNvSpPr/>
            <p:nvPr/>
          </p:nvSpPr>
          <p:spPr>
            <a:xfrm rot="387233">
              <a:off x="4318114" y="2292750"/>
              <a:ext cx="28903" cy="15906"/>
            </a:xfrm>
            <a:custGeom>
              <a:avLst/>
              <a:gdLst/>
              <a:ahLst/>
              <a:cxnLst/>
              <a:rect l="l" t="t" r="r" b="b"/>
              <a:pathLst>
                <a:path w="1152" h="634" extrusionOk="0">
                  <a:moveTo>
                    <a:pt x="174" y="0"/>
                  </a:moveTo>
                  <a:cubicBezTo>
                    <a:pt x="81" y="0"/>
                    <a:pt x="1" y="111"/>
                    <a:pt x="87" y="188"/>
                  </a:cubicBezTo>
                  <a:cubicBezTo>
                    <a:pt x="340" y="414"/>
                    <a:pt x="674" y="634"/>
                    <a:pt x="1025" y="634"/>
                  </a:cubicBezTo>
                  <a:cubicBezTo>
                    <a:pt x="1028" y="634"/>
                    <a:pt x="1031" y="634"/>
                    <a:pt x="1034" y="633"/>
                  </a:cubicBezTo>
                  <a:cubicBezTo>
                    <a:pt x="1118" y="633"/>
                    <a:pt x="1152" y="516"/>
                    <a:pt x="1076" y="474"/>
                  </a:cubicBezTo>
                  <a:cubicBezTo>
                    <a:pt x="794" y="325"/>
                    <a:pt x="502" y="230"/>
                    <a:pt x="251" y="29"/>
                  </a:cubicBezTo>
                  <a:cubicBezTo>
                    <a:pt x="226" y="9"/>
                    <a:pt x="200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015;p37">
              <a:extLst>
                <a:ext uri="{FF2B5EF4-FFF2-40B4-BE49-F238E27FC236}">
                  <a16:creationId xmlns:a16="http://schemas.microsoft.com/office/drawing/2014/main" id="{0DB40541-4831-4698-B047-CEABAE1D9613}"/>
                </a:ext>
              </a:extLst>
            </p:cNvPr>
            <p:cNvSpPr/>
            <p:nvPr/>
          </p:nvSpPr>
          <p:spPr>
            <a:xfrm rot="387233">
              <a:off x="4346141" y="2282511"/>
              <a:ext cx="22254" cy="14577"/>
            </a:xfrm>
            <a:custGeom>
              <a:avLst/>
              <a:gdLst/>
              <a:ahLst/>
              <a:cxnLst/>
              <a:rect l="l" t="t" r="r" b="b"/>
              <a:pathLst>
                <a:path w="887" h="581" extrusionOk="0">
                  <a:moveTo>
                    <a:pt x="148" y="0"/>
                  </a:moveTo>
                  <a:cubicBezTo>
                    <a:pt x="67" y="0"/>
                    <a:pt x="0" y="101"/>
                    <a:pt x="70" y="180"/>
                  </a:cubicBezTo>
                  <a:cubicBezTo>
                    <a:pt x="158" y="283"/>
                    <a:pt x="257" y="370"/>
                    <a:pt x="363" y="446"/>
                  </a:cubicBezTo>
                  <a:cubicBezTo>
                    <a:pt x="477" y="525"/>
                    <a:pt x="595" y="556"/>
                    <a:pt x="732" y="579"/>
                  </a:cubicBezTo>
                  <a:cubicBezTo>
                    <a:pt x="737" y="580"/>
                    <a:pt x="742" y="580"/>
                    <a:pt x="747" y="580"/>
                  </a:cubicBezTo>
                  <a:cubicBezTo>
                    <a:pt x="830" y="580"/>
                    <a:pt x="887" y="469"/>
                    <a:pt x="800" y="416"/>
                  </a:cubicBezTo>
                  <a:cubicBezTo>
                    <a:pt x="702" y="358"/>
                    <a:pt x="611" y="290"/>
                    <a:pt x="507" y="237"/>
                  </a:cubicBezTo>
                  <a:cubicBezTo>
                    <a:pt x="405" y="180"/>
                    <a:pt x="310" y="111"/>
                    <a:pt x="223" y="32"/>
                  </a:cubicBezTo>
                  <a:cubicBezTo>
                    <a:pt x="199" y="10"/>
                    <a:pt x="173" y="0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016;p37">
              <a:extLst>
                <a:ext uri="{FF2B5EF4-FFF2-40B4-BE49-F238E27FC236}">
                  <a16:creationId xmlns:a16="http://schemas.microsoft.com/office/drawing/2014/main" id="{FD041AFA-33CC-4852-BE08-18A286D9AD5C}"/>
                </a:ext>
              </a:extLst>
            </p:cNvPr>
            <p:cNvSpPr/>
            <p:nvPr/>
          </p:nvSpPr>
          <p:spPr>
            <a:xfrm rot="387233">
              <a:off x="4367169" y="2265246"/>
              <a:ext cx="26544" cy="17738"/>
            </a:xfrm>
            <a:custGeom>
              <a:avLst/>
              <a:gdLst/>
              <a:ahLst/>
              <a:cxnLst/>
              <a:rect l="l" t="t" r="r" b="b"/>
              <a:pathLst>
                <a:path w="1058" h="707" extrusionOk="0">
                  <a:moveTo>
                    <a:pt x="132" y="1"/>
                  </a:moveTo>
                  <a:cubicBezTo>
                    <a:pt x="48" y="1"/>
                    <a:pt x="0" y="120"/>
                    <a:pt x="84" y="181"/>
                  </a:cubicBezTo>
                  <a:cubicBezTo>
                    <a:pt x="214" y="280"/>
                    <a:pt x="343" y="378"/>
                    <a:pt x="480" y="469"/>
                  </a:cubicBezTo>
                  <a:cubicBezTo>
                    <a:pt x="605" y="557"/>
                    <a:pt x="726" y="656"/>
                    <a:pt x="875" y="702"/>
                  </a:cubicBezTo>
                  <a:cubicBezTo>
                    <a:pt x="887" y="705"/>
                    <a:pt x="898" y="707"/>
                    <a:pt x="909" y="707"/>
                  </a:cubicBezTo>
                  <a:cubicBezTo>
                    <a:pt x="1006" y="707"/>
                    <a:pt x="1057" y="580"/>
                    <a:pt x="989" y="504"/>
                  </a:cubicBezTo>
                  <a:cubicBezTo>
                    <a:pt x="886" y="390"/>
                    <a:pt x="742" y="321"/>
                    <a:pt x="609" y="246"/>
                  </a:cubicBezTo>
                  <a:cubicBezTo>
                    <a:pt x="468" y="165"/>
                    <a:pt x="324" y="90"/>
                    <a:pt x="179" y="13"/>
                  </a:cubicBezTo>
                  <a:cubicBezTo>
                    <a:pt x="162" y="5"/>
                    <a:pt x="14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017;p37">
              <a:extLst>
                <a:ext uri="{FF2B5EF4-FFF2-40B4-BE49-F238E27FC236}">
                  <a16:creationId xmlns:a16="http://schemas.microsoft.com/office/drawing/2014/main" id="{CA4B1568-8BE8-4811-8C53-04634FF8617C}"/>
                </a:ext>
              </a:extLst>
            </p:cNvPr>
            <p:cNvSpPr/>
            <p:nvPr/>
          </p:nvSpPr>
          <p:spPr>
            <a:xfrm rot="387233">
              <a:off x="4370804" y="2320038"/>
              <a:ext cx="21802" cy="12795"/>
            </a:xfrm>
            <a:custGeom>
              <a:avLst/>
              <a:gdLst/>
              <a:ahLst/>
              <a:cxnLst/>
              <a:rect l="l" t="t" r="r" b="b"/>
              <a:pathLst>
                <a:path w="869" h="510" extrusionOk="0">
                  <a:moveTo>
                    <a:pt x="170" y="0"/>
                  </a:moveTo>
                  <a:cubicBezTo>
                    <a:pt x="42" y="0"/>
                    <a:pt x="0" y="164"/>
                    <a:pt x="105" y="243"/>
                  </a:cubicBezTo>
                  <a:cubicBezTo>
                    <a:pt x="203" y="320"/>
                    <a:pt x="333" y="369"/>
                    <a:pt x="443" y="426"/>
                  </a:cubicBezTo>
                  <a:cubicBezTo>
                    <a:pt x="525" y="470"/>
                    <a:pt x="610" y="510"/>
                    <a:pt x="698" y="510"/>
                  </a:cubicBezTo>
                  <a:cubicBezTo>
                    <a:pt x="724" y="510"/>
                    <a:pt x="751" y="506"/>
                    <a:pt x="777" y="499"/>
                  </a:cubicBezTo>
                  <a:cubicBezTo>
                    <a:pt x="846" y="480"/>
                    <a:pt x="868" y="408"/>
                    <a:pt x="838" y="346"/>
                  </a:cubicBezTo>
                  <a:cubicBezTo>
                    <a:pt x="789" y="236"/>
                    <a:pt x="671" y="190"/>
                    <a:pt x="565" y="145"/>
                  </a:cubicBezTo>
                  <a:cubicBezTo>
                    <a:pt x="447" y="95"/>
                    <a:pt x="329" y="31"/>
                    <a:pt x="207" y="4"/>
                  </a:cubicBezTo>
                  <a:cubicBezTo>
                    <a:pt x="194" y="1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018;p37">
              <a:extLst>
                <a:ext uri="{FF2B5EF4-FFF2-40B4-BE49-F238E27FC236}">
                  <a16:creationId xmlns:a16="http://schemas.microsoft.com/office/drawing/2014/main" id="{C6515C8B-E9E6-41CD-992D-19C56F824F71}"/>
                </a:ext>
              </a:extLst>
            </p:cNvPr>
            <p:cNvSpPr/>
            <p:nvPr/>
          </p:nvSpPr>
          <p:spPr>
            <a:xfrm rot="387233">
              <a:off x="4332491" y="2259460"/>
              <a:ext cx="23784" cy="12820"/>
            </a:xfrm>
            <a:custGeom>
              <a:avLst/>
              <a:gdLst/>
              <a:ahLst/>
              <a:cxnLst/>
              <a:rect l="l" t="t" r="r" b="b"/>
              <a:pathLst>
                <a:path w="948" h="511" extrusionOk="0">
                  <a:moveTo>
                    <a:pt x="106" y="1"/>
                  </a:moveTo>
                  <a:cubicBezTo>
                    <a:pt x="38" y="4"/>
                    <a:pt x="0" y="73"/>
                    <a:pt x="30" y="130"/>
                  </a:cubicBezTo>
                  <a:cubicBezTo>
                    <a:pt x="95" y="244"/>
                    <a:pt x="236" y="308"/>
                    <a:pt x="350" y="366"/>
                  </a:cubicBezTo>
                  <a:cubicBezTo>
                    <a:pt x="483" y="434"/>
                    <a:pt x="620" y="472"/>
                    <a:pt x="764" y="506"/>
                  </a:cubicBezTo>
                  <a:cubicBezTo>
                    <a:pt x="776" y="509"/>
                    <a:pt x="787" y="510"/>
                    <a:pt x="797" y="510"/>
                  </a:cubicBezTo>
                  <a:cubicBezTo>
                    <a:pt x="919" y="510"/>
                    <a:pt x="948" y="335"/>
                    <a:pt x="825" y="285"/>
                  </a:cubicBezTo>
                  <a:cubicBezTo>
                    <a:pt x="699" y="232"/>
                    <a:pt x="578" y="171"/>
                    <a:pt x="453" y="118"/>
                  </a:cubicBezTo>
                  <a:cubicBezTo>
                    <a:pt x="342" y="73"/>
                    <a:pt x="228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019;p37">
              <a:extLst>
                <a:ext uri="{FF2B5EF4-FFF2-40B4-BE49-F238E27FC236}">
                  <a16:creationId xmlns:a16="http://schemas.microsoft.com/office/drawing/2014/main" id="{1B4DD143-7824-4F35-A883-D491BCAFCC8B}"/>
                </a:ext>
              </a:extLst>
            </p:cNvPr>
            <p:cNvSpPr/>
            <p:nvPr/>
          </p:nvSpPr>
          <p:spPr>
            <a:xfrm rot="387233">
              <a:off x="4410185" y="2309286"/>
              <a:ext cx="19845" cy="13799"/>
            </a:xfrm>
            <a:custGeom>
              <a:avLst/>
              <a:gdLst/>
              <a:ahLst/>
              <a:cxnLst/>
              <a:rect l="l" t="t" r="r" b="b"/>
              <a:pathLst>
                <a:path w="791" h="550" extrusionOk="0">
                  <a:moveTo>
                    <a:pt x="133" y="0"/>
                  </a:moveTo>
                  <a:cubicBezTo>
                    <a:pt x="48" y="0"/>
                    <a:pt x="0" y="119"/>
                    <a:pt x="62" y="184"/>
                  </a:cubicBezTo>
                  <a:cubicBezTo>
                    <a:pt x="146" y="267"/>
                    <a:pt x="256" y="336"/>
                    <a:pt x="351" y="404"/>
                  </a:cubicBezTo>
                  <a:cubicBezTo>
                    <a:pt x="442" y="469"/>
                    <a:pt x="552" y="541"/>
                    <a:pt x="667" y="549"/>
                  </a:cubicBezTo>
                  <a:cubicBezTo>
                    <a:pt x="668" y="549"/>
                    <a:pt x="670" y="549"/>
                    <a:pt x="671" y="549"/>
                  </a:cubicBezTo>
                  <a:cubicBezTo>
                    <a:pt x="751" y="549"/>
                    <a:pt x="791" y="457"/>
                    <a:pt x="758" y="390"/>
                  </a:cubicBezTo>
                  <a:cubicBezTo>
                    <a:pt x="704" y="294"/>
                    <a:pt x="583" y="222"/>
                    <a:pt x="488" y="169"/>
                  </a:cubicBezTo>
                  <a:cubicBezTo>
                    <a:pt x="385" y="111"/>
                    <a:pt x="279" y="47"/>
                    <a:pt x="165" y="5"/>
                  </a:cubicBezTo>
                  <a:cubicBezTo>
                    <a:pt x="154" y="2"/>
                    <a:pt x="14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020;p37">
              <a:extLst>
                <a:ext uri="{FF2B5EF4-FFF2-40B4-BE49-F238E27FC236}">
                  <a16:creationId xmlns:a16="http://schemas.microsoft.com/office/drawing/2014/main" id="{675AFF64-F67A-465D-A0BB-DD6D6FDD647D}"/>
                </a:ext>
              </a:extLst>
            </p:cNvPr>
            <p:cNvSpPr/>
            <p:nvPr/>
          </p:nvSpPr>
          <p:spPr>
            <a:xfrm rot="387233">
              <a:off x="4411334" y="2274210"/>
              <a:ext cx="20021" cy="15881"/>
            </a:xfrm>
            <a:custGeom>
              <a:avLst/>
              <a:gdLst/>
              <a:ahLst/>
              <a:cxnLst/>
              <a:rect l="l" t="t" r="r" b="b"/>
              <a:pathLst>
                <a:path w="798" h="633" extrusionOk="0">
                  <a:moveTo>
                    <a:pt x="155" y="0"/>
                  </a:moveTo>
                  <a:cubicBezTo>
                    <a:pt x="62" y="0"/>
                    <a:pt x="0" y="118"/>
                    <a:pt x="70" y="202"/>
                  </a:cubicBezTo>
                  <a:cubicBezTo>
                    <a:pt x="149" y="297"/>
                    <a:pt x="241" y="389"/>
                    <a:pt x="340" y="465"/>
                  </a:cubicBezTo>
                  <a:cubicBezTo>
                    <a:pt x="386" y="499"/>
                    <a:pt x="442" y="522"/>
                    <a:pt x="492" y="553"/>
                  </a:cubicBezTo>
                  <a:cubicBezTo>
                    <a:pt x="545" y="587"/>
                    <a:pt x="595" y="621"/>
                    <a:pt x="659" y="632"/>
                  </a:cubicBezTo>
                  <a:cubicBezTo>
                    <a:pt x="663" y="633"/>
                    <a:pt x="667" y="633"/>
                    <a:pt x="672" y="633"/>
                  </a:cubicBezTo>
                  <a:cubicBezTo>
                    <a:pt x="730" y="633"/>
                    <a:pt x="798" y="585"/>
                    <a:pt x="770" y="518"/>
                  </a:cubicBezTo>
                  <a:cubicBezTo>
                    <a:pt x="732" y="411"/>
                    <a:pt x="628" y="309"/>
                    <a:pt x="545" y="233"/>
                  </a:cubicBezTo>
                  <a:cubicBezTo>
                    <a:pt x="451" y="146"/>
                    <a:pt x="328" y="74"/>
                    <a:pt x="214" y="16"/>
                  </a:cubicBezTo>
                  <a:cubicBezTo>
                    <a:pt x="194" y="5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021;p37">
              <a:extLst>
                <a:ext uri="{FF2B5EF4-FFF2-40B4-BE49-F238E27FC236}">
                  <a16:creationId xmlns:a16="http://schemas.microsoft.com/office/drawing/2014/main" id="{992766A8-6DA2-4352-B0BC-C43AB336F618}"/>
                </a:ext>
              </a:extLst>
            </p:cNvPr>
            <p:cNvSpPr/>
            <p:nvPr/>
          </p:nvSpPr>
          <p:spPr>
            <a:xfrm rot="387233">
              <a:off x="4394006" y="2354955"/>
              <a:ext cx="27648" cy="19670"/>
            </a:xfrm>
            <a:custGeom>
              <a:avLst/>
              <a:gdLst/>
              <a:ahLst/>
              <a:cxnLst/>
              <a:rect l="l" t="t" r="r" b="b"/>
              <a:pathLst>
                <a:path w="1102" h="784" extrusionOk="0">
                  <a:moveTo>
                    <a:pt x="150" y="1"/>
                  </a:moveTo>
                  <a:cubicBezTo>
                    <a:pt x="73" y="1"/>
                    <a:pt x="0" y="95"/>
                    <a:pt x="75" y="154"/>
                  </a:cubicBezTo>
                  <a:cubicBezTo>
                    <a:pt x="212" y="260"/>
                    <a:pt x="352" y="363"/>
                    <a:pt x="489" y="473"/>
                  </a:cubicBezTo>
                  <a:cubicBezTo>
                    <a:pt x="619" y="583"/>
                    <a:pt x="736" y="701"/>
                    <a:pt x="893" y="773"/>
                  </a:cubicBezTo>
                  <a:cubicBezTo>
                    <a:pt x="908" y="780"/>
                    <a:pt x="925" y="784"/>
                    <a:pt x="941" y="784"/>
                  </a:cubicBezTo>
                  <a:cubicBezTo>
                    <a:pt x="1022" y="784"/>
                    <a:pt x="1102" y="706"/>
                    <a:pt x="1045" y="621"/>
                  </a:cubicBezTo>
                  <a:cubicBezTo>
                    <a:pt x="945" y="477"/>
                    <a:pt x="813" y="389"/>
                    <a:pt x="668" y="290"/>
                  </a:cubicBezTo>
                  <a:cubicBezTo>
                    <a:pt x="512" y="187"/>
                    <a:pt x="357" y="89"/>
                    <a:pt x="189" y="9"/>
                  </a:cubicBezTo>
                  <a:cubicBezTo>
                    <a:pt x="176" y="3"/>
                    <a:pt x="163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022;p37">
              <a:extLst>
                <a:ext uri="{FF2B5EF4-FFF2-40B4-BE49-F238E27FC236}">
                  <a16:creationId xmlns:a16="http://schemas.microsoft.com/office/drawing/2014/main" id="{65A78040-1691-4A37-A6CD-98B5562C67F4}"/>
                </a:ext>
              </a:extLst>
            </p:cNvPr>
            <p:cNvSpPr/>
            <p:nvPr/>
          </p:nvSpPr>
          <p:spPr>
            <a:xfrm rot="387233">
              <a:off x="4423877" y="2353226"/>
              <a:ext cx="26293" cy="17663"/>
            </a:xfrm>
            <a:custGeom>
              <a:avLst/>
              <a:gdLst/>
              <a:ahLst/>
              <a:cxnLst/>
              <a:rect l="l" t="t" r="r" b="b"/>
              <a:pathLst>
                <a:path w="1048" h="704" extrusionOk="0">
                  <a:moveTo>
                    <a:pt x="138" y="0"/>
                  </a:moveTo>
                  <a:cubicBezTo>
                    <a:pt x="65" y="0"/>
                    <a:pt x="1" y="93"/>
                    <a:pt x="71" y="147"/>
                  </a:cubicBezTo>
                  <a:cubicBezTo>
                    <a:pt x="190" y="246"/>
                    <a:pt x="307" y="349"/>
                    <a:pt x="432" y="444"/>
                  </a:cubicBezTo>
                  <a:cubicBezTo>
                    <a:pt x="573" y="551"/>
                    <a:pt x="699" y="626"/>
                    <a:pt x="862" y="695"/>
                  </a:cubicBezTo>
                  <a:cubicBezTo>
                    <a:pt x="876" y="701"/>
                    <a:pt x="890" y="704"/>
                    <a:pt x="904" y="704"/>
                  </a:cubicBezTo>
                  <a:cubicBezTo>
                    <a:pt x="981" y="704"/>
                    <a:pt x="1047" y="614"/>
                    <a:pt x="976" y="542"/>
                  </a:cubicBezTo>
                  <a:cubicBezTo>
                    <a:pt x="858" y="425"/>
                    <a:pt x="755" y="337"/>
                    <a:pt x="611" y="254"/>
                  </a:cubicBezTo>
                  <a:cubicBezTo>
                    <a:pt x="467" y="166"/>
                    <a:pt x="322" y="90"/>
                    <a:pt x="178" y="10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023;p37">
              <a:extLst>
                <a:ext uri="{FF2B5EF4-FFF2-40B4-BE49-F238E27FC236}">
                  <a16:creationId xmlns:a16="http://schemas.microsoft.com/office/drawing/2014/main" id="{B2E59A50-934B-45C6-ADF1-C298FE1ADB56}"/>
                </a:ext>
              </a:extLst>
            </p:cNvPr>
            <p:cNvSpPr/>
            <p:nvPr/>
          </p:nvSpPr>
          <p:spPr>
            <a:xfrm rot="387233">
              <a:off x="4447126" y="2391201"/>
              <a:ext cx="21953" cy="14326"/>
            </a:xfrm>
            <a:custGeom>
              <a:avLst/>
              <a:gdLst/>
              <a:ahLst/>
              <a:cxnLst/>
              <a:rect l="l" t="t" r="r" b="b"/>
              <a:pathLst>
                <a:path w="875" h="571" extrusionOk="0">
                  <a:moveTo>
                    <a:pt x="161" y="1"/>
                  </a:moveTo>
                  <a:cubicBezTo>
                    <a:pt x="68" y="1"/>
                    <a:pt x="1" y="141"/>
                    <a:pt x="82" y="208"/>
                  </a:cubicBezTo>
                  <a:cubicBezTo>
                    <a:pt x="173" y="285"/>
                    <a:pt x="264" y="353"/>
                    <a:pt x="364" y="418"/>
                  </a:cubicBezTo>
                  <a:cubicBezTo>
                    <a:pt x="470" y="490"/>
                    <a:pt x="557" y="555"/>
                    <a:pt x="687" y="570"/>
                  </a:cubicBezTo>
                  <a:cubicBezTo>
                    <a:pt x="691" y="570"/>
                    <a:pt x="695" y="570"/>
                    <a:pt x="699" y="570"/>
                  </a:cubicBezTo>
                  <a:cubicBezTo>
                    <a:pt x="800" y="570"/>
                    <a:pt x="874" y="429"/>
                    <a:pt x="816" y="350"/>
                  </a:cubicBezTo>
                  <a:cubicBezTo>
                    <a:pt x="736" y="243"/>
                    <a:pt x="638" y="205"/>
                    <a:pt x="524" y="148"/>
                  </a:cubicBezTo>
                  <a:cubicBezTo>
                    <a:pt x="417" y="99"/>
                    <a:pt x="310" y="48"/>
                    <a:pt x="196" y="7"/>
                  </a:cubicBezTo>
                  <a:cubicBezTo>
                    <a:pt x="184" y="3"/>
                    <a:pt x="172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024;p37">
              <a:extLst>
                <a:ext uri="{FF2B5EF4-FFF2-40B4-BE49-F238E27FC236}">
                  <a16:creationId xmlns:a16="http://schemas.microsoft.com/office/drawing/2014/main" id="{307D6BFB-698C-4087-A8B5-3148B2930043}"/>
                </a:ext>
              </a:extLst>
            </p:cNvPr>
            <p:cNvSpPr/>
            <p:nvPr/>
          </p:nvSpPr>
          <p:spPr>
            <a:xfrm rot="387233">
              <a:off x="4464664" y="2370367"/>
              <a:ext cx="21451" cy="17311"/>
            </a:xfrm>
            <a:custGeom>
              <a:avLst/>
              <a:gdLst/>
              <a:ahLst/>
              <a:cxnLst/>
              <a:rect l="l" t="t" r="r" b="b"/>
              <a:pathLst>
                <a:path w="855" h="690" extrusionOk="0">
                  <a:moveTo>
                    <a:pt x="128" y="0"/>
                  </a:moveTo>
                  <a:cubicBezTo>
                    <a:pt x="61" y="0"/>
                    <a:pt x="1" y="93"/>
                    <a:pt x="44" y="153"/>
                  </a:cubicBezTo>
                  <a:cubicBezTo>
                    <a:pt x="135" y="279"/>
                    <a:pt x="231" y="393"/>
                    <a:pt x="349" y="495"/>
                  </a:cubicBezTo>
                  <a:cubicBezTo>
                    <a:pt x="448" y="584"/>
                    <a:pt x="579" y="690"/>
                    <a:pt x="723" y="690"/>
                  </a:cubicBezTo>
                  <a:cubicBezTo>
                    <a:pt x="727" y="690"/>
                    <a:pt x="732" y="690"/>
                    <a:pt x="737" y="690"/>
                  </a:cubicBezTo>
                  <a:cubicBezTo>
                    <a:pt x="809" y="686"/>
                    <a:pt x="855" y="621"/>
                    <a:pt x="839" y="553"/>
                  </a:cubicBezTo>
                  <a:cubicBezTo>
                    <a:pt x="813" y="409"/>
                    <a:pt x="672" y="302"/>
                    <a:pt x="558" y="222"/>
                  </a:cubicBezTo>
                  <a:cubicBezTo>
                    <a:pt x="432" y="130"/>
                    <a:pt x="300" y="66"/>
                    <a:pt x="155" y="5"/>
                  </a:cubicBezTo>
                  <a:cubicBezTo>
                    <a:pt x="146" y="2"/>
                    <a:pt x="137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025;p37">
              <a:extLst>
                <a:ext uri="{FF2B5EF4-FFF2-40B4-BE49-F238E27FC236}">
                  <a16:creationId xmlns:a16="http://schemas.microsoft.com/office/drawing/2014/main" id="{05A4E01B-BE3B-4CE4-98BD-9DBE2F32D8B0}"/>
                </a:ext>
              </a:extLst>
            </p:cNvPr>
            <p:cNvSpPr/>
            <p:nvPr/>
          </p:nvSpPr>
          <p:spPr>
            <a:xfrm rot="387233">
              <a:off x="4487208" y="2418588"/>
              <a:ext cx="20121" cy="15932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51" y="1"/>
                  </a:moveTo>
                  <a:cubicBezTo>
                    <a:pt x="65" y="1"/>
                    <a:pt x="1" y="107"/>
                    <a:pt x="68" y="197"/>
                  </a:cubicBezTo>
                  <a:cubicBezTo>
                    <a:pt x="201" y="364"/>
                    <a:pt x="372" y="585"/>
                    <a:pt x="593" y="630"/>
                  </a:cubicBezTo>
                  <a:cubicBezTo>
                    <a:pt x="605" y="633"/>
                    <a:pt x="616" y="634"/>
                    <a:pt x="627" y="634"/>
                  </a:cubicBezTo>
                  <a:cubicBezTo>
                    <a:pt x="742" y="634"/>
                    <a:pt x="802" y="499"/>
                    <a:pt x="726" y="406"/>
                  </a:cubicBezTo>
                  <a:cubicBezTo>
                    <a:pt x="654" y="322"/>
                    <a:pt x="566" y="276"/>
                    <a:pt x="475" y="216"/>
                  </a:cubicBezTo>
                  <a:cubicBezTo>
                    <a:pt x="391" y="162"/>
                    <a:pt x="307" y="98"/>
                    <a:pt x="231" y="34"/>
                  </a:cubicBezTo>
                  <a:cubicBezTo>
                    <a:pt x="205" y="10"/>
                    <a:pt x="17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026;p37">
              <a:extLst>
                <a:ext uri="{FF2B5EF4-FFF2-40B4-BE49-F238E27FC236}">
                  <a16:creationId xmlns:a16="http://schemas.microsoft.com/office/drawing/2014/main" id="{DD69ED92-7FD0-4CC3-9BCE-95F24B13E8E9}"/>
                </a:ext>
              </a:extLst>
            </p:cNvPr>
            <p:cNvSpPr/>
            <p:nvPr/>
          </p:nvSpPr>
          <p:spPr>
            <a:xfrm rot="387233">
              <a:off x="4539526" y="1933663"/>
              <a:ext cx="208464" cy="617365"/>
            </a:xfrm>
            <a:custGeom>
              <a:avLst/>
              <a:gdLst/>
              <a:ahLst/>
              <a:cxnLst/>
              <a:rect l="l" t="t" r="r" b="b"/>
              <a:pathLst>
                <a:path w="8309" h="24607" extrusionOk="0">
                  <a:moveTo>
                    <a:pt x="4010" y="1"/>
                  </a:moveTo>
                  <a:cubicBezTo>
                    <a:pt x="0" y="1"/>
                    <a:pt x="3290" y="24606"/>
                    <a:pt x="3290" y="24606"/>
                  </a:cubicBezTo>
                  <a:cubicBezTo>
                    <a:pt x="3290" y="24606"/>
                    <a:pt x="8308" y="459"/>
                    <a:pt x="4122" y="7"/>
                  </a:cubicBezTo>
                  <a:cubicBezTo>
                    <a:pt x="4084" y="3"/>
                    <a:pt x="4047" y="1"/>
                    <a:pt x="4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027;p37">
              <a:extLst>
                <a:ext uri="{FF2B5EF4-FFF2-40B4-BE49-F238E27FC236}">
                  <a16:creationId xmlns:a16="http://schemas.microsoft.com/office/drawing/2014/main" id="{906A2D42-C228-4A54-B81B-E9C9114D876F}"/>
                </a:ext>
              </a:extLst>
            </p:cNvPr>
            <p:cNvSpPr/>
            <p:nvPr/>
          </p:nvSpPr>
          <p:spPr>
            <a:xfrm rot="387233">
              <a:off x="4646339" y="1993949"/>
              <a:ext cx="8330" cy="19293"/>
            </a:xfrm>
            <a:custGeom>
              <a:avLst/>
              <a:gdLst/>
              <a:ahLst/>
              <a:cxnLst/>
              <a:rect l="l" t="t" r="r" b="b"/>
              <a:pathLst>
                <a:path w="332" h="769" extrusionOk="0">
                  <a:moveTo>
                    <a:pt x="166" y="1"/>
                  </a:moveTo>
                  <a:cubicBezTo>
                    <a:pt x="119" y="1"/>
                    <a:pt x="73" y="32"/>
                    <a:pt x="69" y="95"/>
                  </a:cubicBezTo>
                  <a:cubicBezTo>
                    <a:pt x="54" y="281"/>
                    <a:pt x="0" y="509"/>
                    <a:pt x="58" y="688"/>
                  </a:cubicBezTo>
                  <a:cubicBezTo>
                    <a:pt x="75" y="741"/>
                    <a:pt x="120" y="768"/>
                    <a:pt x="166" y="768"/>
                  </a:cubicBezTo>
                  <a:cubicBezTo>
                    <a:pt x="211" y="768"/>
                    <a:pt x="255" y="741"/>
                    <a:pt x="270" y="688"/>
                  </a:cubicBezTo>
                  <a:cubicBezTo>
                    <a:pt x="332" y="509"/>
                    <a:pt x="274" y="281"/>
                    <a:pt x="263" y="95"/>
                  </a:cubicBezTo>
                  <a:cubicBezTo>
                    <a:pt x="259" y="32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028;p37">
              <a:extLst>
                <a:ext uri="{FF2B5EF4-FFF2-40B4-BE49-F238E27FC236}">
                  <a16:creationId xmlns:a16="http://schemas.microsoft.com/office/drawing/2014/main" id="{768F366B-D293-454E-BC33-A837BC1DA056}"/>
                </a:ext>
              </a:extLst>
            </p:cNvPr>
            <p:cNvSpPr/>
            <p:nvPr/>
          </p:nvSpPr>
          <p:spPr>
            <a:xfrm rot="387233">
              <a:off x="4666679" y="1973047"/>
              <a:ext cx="8505" cy="24236"/>
            </a:xfrm>
            <a:custGeom>
              <a:avLst/>
              <a:gdLst/>
              <a:ahLst/>
              <a:cxnLst/>
              <a:rect l="l" t="t" r="r" b="b"/>
              <a:pathLst>
                <a:path w="339" h="966" extrusionOk="0">
                  <a:moveTo>
                    <a:pt x="235" y="1"/>
                  </a:moveTo>
                  <a:cubicBezTo>
                    <a:pt x="190" y="1"/>
                    <a:pt x="143" y="26"/>
                    <a:pt x="121" y="76"/>
                  </a:cubicBezTo>
                  <a:cubicBezTo>
                    <a:pt x="65" y="213"/>
                    <a:pt x="34" y="346"/>
                    <a:pt x="16" y="494"/>
                  </a:cubicBezTo>
                  <a:cubicBezTo>
                    <a:pt x="0" y="634"/>
                    <a:pt x="49" y="775"/>
                    <a:pt x="102" y="908"/>
                  </a:cubicBezTo>
                  <a:cubicBezTo>
                    <a:pt x="117" y="944"/>
                    <a:pt x="155" y="966"/>
                    <a:pt x="191" y="966"/>
                  </a:cubicBezTo>
                  <a:cubicBezTo>
                    <a:pt x="223" y="966"/>
                    <a:pt x="253" y="948"/>
                    <a:pt x="262" y="908"/>
                  </a:cubicBezTo>
                  <a:cubicBezTo>
                    <a:pt x="293" y="780"/>
                    <a:pt x="335" y="654"/>
                    <a:pt x="335" y="524"/>
                  </a:cubicBezTo>
                  <a:cubicBezTo>
                    <a:pt x="339" y="384"/>
                    <a:pt x="339" y="243"/>
                    <a:pt x="335" y="106"/>
                  </a:cubicBezTo>
                  <a:cubicBezTo>
                    <a:pt x="335" y="35"/>
                    <a:pt x="287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029;p37">
              <a:extLst>
                <a:ext uri="{FF2B5EF4-FFF2-40B4-BE49-F238E27FC236}">
                  <a16:creationId xmlns:a16="http://schemas.microsoft.com/office/drawing/2014/main" id="{C49A15AB-0048-4F09-9712-167F55479510}"/>
                </a:ext>
              </a:extLst>
            </p:cNvPr>
            <p:cNvSpPr/>
            <p:nvPr/>
          </p:nvSpPr>
          <p:spPr>
            <a:xfrm rot="387233">
              <a:off x="4679921" y="2014264"/>
              <a:ext cx="8806" cy="19745"/>
            </a:xfrm>
            <a:custGeom>
              <a:avLst/>
              <a:gdLst/>
              <a:ahLst/>
              <a:cxnLst/>
              <a:rect l="l" t="t" r="r" b="b"/>
              <a:pathLst>
                <a:path w="351" h="787" extrusionOk="0">
                  <a:moveTo>
                    <a:pt x="175" y="0"/>
                  </a:moveTo>
                  <a:cubicBezTo>
                    <a:pt x="135" y="0"/>
                    <a:pt x="95" y="23"/>
                    <a:pt x="84" y="69"/>
                  </a:cubicBezTo>
                  <a:cubicBezTo>
                    <a:pt x="58" y="176"/>
                    <a:pt x="47" y="282"/>
                    <a:pt x="35" y="396"/>
                  </a:cubicBezTo>
                  <a:cubicBezTo>
                    <a:pt x="24" y="507"/>
                    <a:pt x="1" y="625"/>
                    <a:pt x="61" y="723"/>
                  </a:cubicBezTo>
                  <a:cubicBezTo>
                    <a:pt x="90" y="765"/>
                    <a:pt x="133" y="786"/>
                    <a:pt x="175" y="786"/>
                  </a:cubicBezTo>
                  <a:cubicBezTo>
                    <a:pt x="217" y="786"/>
                    <a:pt x="259" y="765"/>
                    <a:pt x="286" y="723"/>
                  </a:cubicBezTo>
                  <a:cubicBezTo>
                    <a:pt x="350" y="625"/>
                    <a:pt x="324" y="507"/>
                    <a:pt x="316" y="396"/>
                  </a:cubicBezTo>
                  <a:cubicBezTo>
                    <a:pt x="305" y="282"/>
                    <a:pt x="293" y="176"/>
                    <a:pt x="266" y="69"/>
                  </a:cubicBezTo>
                  <a:cubicBezTo>
                    <a:pt x="255" y="23"/>
                    <a:pt x="215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030;p37">
              <a:extLst>
                <a:ext uri="{FF2B5EF4-FFF2-40B4-BE49-F238E27FC236}">
                  <a16:creationId xmlns:a16="http://schemas.microsoft.com/office/drawing/2014/main" id="{30D3EE79-38CE-412B-9027-80644E938B00}"/>
                </a:ext>
              </a:extLst>
            </p:cNvPr>
            <p:cNvSpPr/>
            <p:nvPr/>
          </p:nvSpPr>
          <p:spPr>
            <a:xfrm rot="387233">
              <a:off x="4657336" y="2042660"/>
              <a:ext cx="7577" cy="24261"/>
            </a:xfrm>
            <a:custGeom>
              <a:avLst/>
              <a:gdLst/>
              <a:ahLst/>
              <a:cxnLst/>
              <a:rect l="l" t="t" r="r" b="b"/>
              <a:pathLst>
                <a:path w="302" h="967" extrusionOk="0">
                  <a:moveTo>
                    <a:pt x="151" y="1"/>
                  </a:moveTo>
                  <a:cubicBezTo>
                    <a:pt x="114" y="1"/>
                    <a:pt x="77" y="28"/>
                    <a:pt x="69" y="81"/>
                  </a:cubicBezTo>
                  <a:cubicBezTo>
                    <a:pt x="32" y="366"/>
                    <a:pt x="1" y="636"/>
                    <a:pt x="88" y="921"/>
                  </a:cubicBezTo>
                  <a:cubicBezTo>
                    <a:pt x="98" y="951"/>
                    <a:pt x="124" y="966"/>
                    <a:pt x="151" y="966"/>
                  </a:cubicBezTo>
                  <a:cubicBezTo>
                    <a:pt x="178" y="966"/>
                    <a:pt x="205" y="951"/>
                    <a:pt x="214" y="921"/>
                  </a:cubicBezTo>
                  <a:cubicBezTo>
                    <a:pt x="302" y="639"/>
                    <a:pt x="271" y="366"/>
                    <a:pt x="233" y="81"/>
                  </a:cubicBezTo>
                  <a:cubicBezTo>
                    <a:pt x="226" y="28"/>
                    <a:pt x="188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031;p37">
              <a:extLst>
                <a:ext uri="{FF2B5EF4-FFF2-40B4-BE49-F238E27FC236}">
                  <a16:creationId xmlns:a16="http://schemas.microsoft.com/office/drawing/2014/main" id="{625DE0CF-16B3-4389-B9EB-57D4E8F27033}"/>
                </a:ext>
              </a:extLst>
            </p:cNvPr>
            <p:cNvSpPr/>
            <p:nvPr/>
          </p:nvSpPr>
          <p:spPr>
            <a:xfrm rot="387233">
              <a:off x="4632351" y="2062860"/>
              <a:ext cx="11792" cy="28526"/>
            </a:xfrm>
            <a:custGeom>
              <a:avLst/>
              <a:gdLst/>
              <a:ahLst/>
              <a:cxnLst/>
              <a:rect l="l" t="t" r="r" b="b"/>
              <a:pathLst>
                <a:path w="470" h="1137" extrusionOk="0">
                  <a:moveTo>
                    <a:pt x="215" y="1"/>
                  </a:moveTo>
                  <a:cubicBezTo>
                    <a:pt x="171" y="1"/>
                    <a:pt x="125" y="32"/>
                    <a:pt x="123" y="88"/>
                  </a:cubicBezTo>
                  <a:cubicBezTo>
                    <a:pt x="111" y="270"/>
                    <a:pt x="89" y="453"/>
                    <a:pt x="58" y="631"/>
                  </a:cubicBezTo>
                  <a:cubicBezTo>
                    <a:pt x="28" y="779"/>
                    <a:pt x="1" y="920"/>
                    <a:pt x="43" y="1069"/>
                  </a:cubicBezTo>
                  <a:cubicBezTo>
                    <a:pt x="57" y="1112"/>
                    <a:pt x="96" y="1137"/>
                    <a:pt x="136" y="1137"/>
                  </a:cubicBezTo>
                  <a:cubicBezTo>
                    <a:pt x="159" y="1137"/>
                    <a:pt x="183" y="1128"/>
                    <a:pt x="203" y="1110"/>
                  </a:cubicBezTo>
                  <a:cubicBezTo>
                    <a:pt x="469" y="863"/>
                    <a:pt x="385" y="376"/>
                    <a:pt x="297" y="65"/>
                  </a:cubicBezTo>
                  <a:cubicBezTo>
                    <a:pt x="286" y="2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032;p37">
              <a:extLst>
                <a:ext uri="{FF2B5EF4-FFF2-40B4-BE49-F238E27FC236}">
                  <a16:creationId xmlns:a16="http://schemas.microsoft.com/office/drawing/2014/main" id="{C55E9027-674E-4DB3-B02A-6FE5AAC1341C}"/>
                </a:ext>
              </a:extLst>
            </p:cNvPr>
            <p:cNvSpPr/>
            <p:nvPr/>
          </p:nvSpPr>
          <p:spPr>
            <a:xfrm rot="387233">
              <a:off x="4645180" y="2098050"/>
              <a:ext cx="8706" cy="21777"/>
            </a:xfrm>
            <a:custGeom>
              <a:avLst/>
              <a:gdLst/>
              <a:ahLst/>
              <a:cxnLst/>
              <a:rect l="l" t="t" r="r" b="b"/>
              <a:pathLst>
                <a:path w="347" h="868" extrusionOk="0">
                  <a:moveTo>
                    <a:pt x="173" y="1"/>
                  </a:moveTo>
                  <a:cubicBezTo>
                    <a:pt x="132" y="1"/>
                    <a:pt x="90" y="30"/>
                    <a:pt x="84" y="90"/>
                  </a:cubicBezTo>
                  <a:cubicBezTo>
                    <a:pt x="69" y="215"/>
                    <a:pt x="46" y="341"/>
                    <a:pt x="34" y="466"/>
                  </a:cubicBezTo>
                  <a:cubicBezTo>
                    <a:pt x="23" y="583"/>
                    <a:pt x="1" y="697"/>
                    <a:pt x="62" y="804"/>
                  </a:cubicBezTo>
                  <a:cubicBezTo>
                    <a:pt x="86" y="846"/>
                    <a:pt x="130" y="867"/>
                    <a:pt x="173" y="867"/>
                  </a:cubicBezTo>
                  <a:cubicBezTo>
                    <a:pt x="216" y="867"/>
                    <a:pt x="259" y="846"/>
                    <a:pt x="282" y="804"/>
                  </a:cubicBezTo>
                  <a:cubicBezTo>
                    <a:pt x="346" y="697"/>
                    <a:pt x="324" y="583"/>
                    <a:pt x="313" y="466"/>
                  </a:cubicBezTo>
                  <a:cubicBezTo>
                    <a:pt x="301" y="341"/>
                    <a:pt x="278" y="215"/>
                    <a:pt x="262" y="90"/>
                  </a:cubicBezTo>
                  <a:cubicBezTo>
                    <a:pt x="257" y="30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033;p37">
              <a:extLst>
                <a:ext uri="{FF2B5EF4-FFF2-40B4-BE49-F238E27FC236}">
                  <a16:creationId xmlns:a16="http://schemas.microsoft.com/office/drawing/2014/main" id="{D228C454-8B2B-4B79-8862-2BD1E032290F}"/>
                </a:ext>
              </a:extLst>
            </p:cNvPr>
            <p:cNvSpPr/>
            <p:nvPr/>
          </p:nvSpPr>
          <p:spPr>
            <a:xfrm rot="387233">
              <a:off x="4679891" y="2077996"/>
              <a:ext cx="8907" cy="20046"/>
            </a:xfrm>
            <a:custGeom>
              <a:avLst/>
              <a:gdLst/>
              <a:ahLst/>
              <a:cxnLst/>
              <a:rect l="l" t="t" r="r" b="b"/>
              <a:pathLst>
                <a:path w="355" h="799" extrusionOk="0">
                  <a:moveTo>
                    <a:pt x="93" y="1"/>
                  </a:moveTo>
                  <a:cubicBezTo>
                    <a:pt x="52" y="1"/>
                    <a:pt x="12" y="28"/>
                    <a:pt x="12" y="85"/>
                  </a:cubicBezTo>
                  <a:cubicBezTo>
                    <a:pt x="8" y="203"/>
                    <a:pt x="1" y="317"/>
                    <a:pt x="4" y="435"/>
                  </a:cubicBezTo>
                  <a:cubicBezTo>
                    <a:pt x="12" y="538"/>
                    <a:pt x="12" y="652"/>
                    <a:pt x="58" y="747"/>
                  </a:cubicBezTo>
                  <a:cubicBezTo>
                    <a:pt x="77" y="781"/>
                    <a:pt x="114" y="798"/>
                    <a:pt x="151" y="798"/>
                  </a:cubicBezTo>
                  <a:cubicBezTo>
                    <a:pt x="188" y="798"/>
                    <a:pt x="225" y="781"/>
                    <a:pt x="244" y="747"/>
                  </a:cubicBezTo>
                  <a:cubicBezTo>
                    <a:pt x="355" y="545"/>
                    <a:pt x="263" y="259"/>
                    <a:pt x="183" y="62"/>
                  </a:cubicBezTo>
                  <a:cubicBezTo>
                    <a:pt x="167" y="22"/>
                    <a:pt x="12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034;p37">
              <a:extLst>
                <a:ext uri="{FF2B5EF4-FFF2-40B4-BE49-F238E27FC236}">
                  <a16:creationId xmlns:a16="http://schemas.microsoft.com/office/drawing/2014/main" id="{D907627E-6177-4C6A-947B-0C6898B5B261}"/>
                </a:ext>
              </a:extLst>
            </p:cNvPr>
            <p:cNvSpPr/>
            <p:nvPr/>
          </p:nvSpPr>
          <p:spPr>
            <a:xfrm rot="387233">
              <a:off x="4611704" y="2140483"/>
              <a:ext cx="7201" cy="21125"/>
            </a:xfrm>
            <a:custGeom>
              <a:avLst/>
              <a:gdLst/>
              <a:ahLst/>
              <a:cxnLst/>
              <a:rect l="l" t="t" r="r" b="b"/>
              <a:pathLst>
                <a:path w="287" h="842" extrusionOk="0">
                  <a:moveTo>
                    <a:pt x="85" y="1"/>
                  </a:moveTo>
                  <a:cubicBezTo>
                    <a:pt x="47" y="1"/>
                    <a:pt x="10" y="27"/>
                    <a:pt x="8" y="76"/>
                  </a:cubicBezTo>
                  <a:cubicBezTo>
                    <a:pt x="4" y="312"/>
                    <a:pt x="1" y="563"/>
                    <a:pt x="73" y="791"/>
                  </a:cubicBezTo>
                  <a:cubicBezTo>
                    <a:pt x="82" y="825"/>
                    <a:pt x="110" y="841"/>
                    <a:pt x="139" y="841"/>
                  </a:cubicBezTo>
                  <a:cubicBezTo>
                    <a:pt x="168" y="841"/>
                    <a:pt x="198" y="824"/>
                    <a:pt x="210" y="791"/>
                  </a:cubicBezTo>
                  <a:cubicBezTo>
                    <a:pt x="286" y="548"/>
                    <a:pt x="248" y="290"/>
                    <a:pt x="164" y="58"/>
                  </a:cubicBezTo>
                  <a:cubicBezTo>
                    <a:pt x="150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035;p37">
              <a:extLst>
                <a:ext uri="{FF2B5EF4-FFF2-40B4-BE49-F238E27FC236}">
                  <a16:creationId xmlns:a16="http://schemas.microsoft.com/office/drawing/2014/main" id="{3D6AA807-33E5-484E-A6C6-B2C69463208F}"/>
                </a:ext>
              </a:extLst>
            </p:cNvPr>
            <p:cNvSpPr/>
            <p:nvPr/>
          </p:nvSpPr>
          <p:spPr>
            <a:xfrm rot="387233">
              <a:off x="4633293" y="2154790"/>
              <a:ext cx="10613" cy="23483"/>
            </a:xfrm>
            <a:custGeom>
              <a:avLst/>
              <a:gdLst/>
              <a:ahLst/>
              <a:cxnLst/>
              <a:rect l="l" t="t" r="r" b="b"/>
              <a:pathLst>
                <a:path w="423" h="936" extrusionOk="0">
                  <a:moveTo>
                    <a:pt x="212" y="1"/>
                  </a:moveTo>
                  <a:cubicBezTo>
                    <a:pt x="171" y="1"/>
                    <a:pt x="130" y="23"/>
                    <a:pt x="122" y="67"/>
                  </a:cubicBezTo>
                  <a:cubicBezTo>
                    <a:pt x="84" y="318"/>
                    <a:pt x="1" y="645"/>
                    <a:pt x="119" y="884"/>
                  </a:cubicBezTo>
                  <a:cubicBezTo>
                    <a:pt x="137" y="918"/>
                    <a:pt x="175" y="935"/>
                    <a:pt x="213" y="935"/>
                  </a:cubicBezTo>
                  <a:cubicBezTo>
                    <a:pt x="250" y="935"/>
                    <a:pt x="287" y="918"/>
                    <a:pt x="305" y="884"/>
                  </a:cubicBezTo>
                  <a:cubicBezTo>
                    <a:pt x="422" y="645"/>
                    <a:pt x="339" y="318"/>
                    <a:pt x="301" y="67"/>
                  </a:cubicBezTo>
                  <a:cubicBezTo>
                    <a:pt x="293" y="23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036;p37">
              <a:extLst>
                <a:ext uri="{FF2B5EF4-FFF2-40B4-BE49-F238E27FC236}">
                  <a16:creationId xmlns:a16="http://schemas.microsoft.com/office/drawing/2014/main" id="{EF2A01D0-C3E9-40BA-926D-95346661262A}"/>
                </a:ext>
              </a:extLst>
            </p:cNvPr>
            <p:cNvSpPr/>
            <p:nvPr/>
          </p:nvSpPr>
          <p:spPr>
            <a:xfrm rot="387233">
              <a:off x="4665825" y="2126542"/>
              <a:ext cx="9107" cy="22103"/>
            </a:xfrm>
            <a:custGeom>
              <a:avLst/>
              <a:gdLst/>
              <a:ahLst/>
              <a:cxnLst/>
              <a:rect l="l" t="t" r="r" b="b"/>
              <a:pathLst>
                <a:path w="363" h="881" extrusionOk="0">
                  <a:moveTo>
                    <a:pt x="182" y="1"/>
                  </a:moveTo>
                  <a:cubicBezTo>
                    <a:pt x="143" y="1"/>
                    <a:pt x="104" y="24"/>
                    <a:pt x="88" y="69"/>
                  </a:cubicBezTo>
                  <a:cubicBezTo>
                    <a:pt x="51" y="187"/>
                    <a:pt x="51" y="324"/>
                    <a:pt x="43" y="446"/>
                  </a:cubicBezTo>
                  <a:cubicBezTo>
                    <a:pt x="32" y="571"/>
                    <a:pt x="1" y="697"/>
                    <a:pt x="66" y="815"/>
                  </a:cubicBezTo>
                  <a:cubicBezTo>
                    <a:pt x="90" y="859"/>
                    <a:pt x="136" y="880"/>
                    <a:pt x="181" y="880"/>
                  </a:cubicBezTo>
                  <a:cubicBezTo>
                    <a:pt x="227" y="880"/>
                    <a:pt x="273" y="859"/>
                    <a:pt x="297" y="815"/>
                  </a:cubicBezTo>
                  <a:cubicBezTo>
                    <a:pt x="362" y="697"/>
                    <a:pt x="332" y="571"/>
                    <a:pt x="320" y="446"/>
                  </a:cubicBezTo>
                  <a:cubicBezTo>
                    <a:pt x="313" y="324"/>
                    <a:pt x="313" y="187"/>
                    <a:pt x="274" y="69"/>
                  </a:cubicBezTo>
                  <a:cubicBezTo>
                    <a:pt x="259" y="24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037;p37">
              <a:extLst>
                <a:ext uri="{FF2B5EF4-FFF2-40B4-BE49-F238E27FC236}">
                  <a16:creationId xmlns:a16="http://schemas.microsoft.com/office/drawing/2014/main" id="{323C829F-B7A6-47E8-8A84-8F9ADC729D11}"/>
                </a:ext>
              </a:extLst>
            </p:cNvPr>
            <p:cNvSpPr/>
            <p:nvPr/>
          </p:nvSpPr>
          <p:spPr>
            <a:xfrm rot="387233">
              <a:off x="4657390" y="2201960"/>
              <a:ext cx="11466" cy="25892"/>
            </a:xfrm>
            <a:custGeom>
              <a:avLst/>
              <a:gdLst/>
              <a:ahLst/>
              <a:cxnLst/>
              <a:rect l="l" t="t" r="r" b="b"/>
              <a:pathLst>
                <a:path w="457" h="1032" extrusionOk="0">
                  <a:moveTo>
                    <a:pt x="213" y="0"/>
                  </a:moveTo>
                  <a:cubicBezTo>
                    <a:pt x="154" y="0"/>
                    <a:pt x="92" y="41"/>
                    <a:pt x="92" y="111"/>
                  </a:cubicBezTo>
                  <a:cubicBezTo>
                    <a:pt x="96" y="270"/>
                    <a:pt x="76" y="419"/>
                    <a:pt x="50" y="575"/>
                  </a:cubicBezTo>
                  <a:cubicBezTo>
                    <a:pt x="27" y="707"/>
                    <a:pt x="1" y="833"/>
                    <a:pt x="43" y="963"/>
                  </a:cubicBezTo>
                  <a:cubicBezTo>
                    <a:pt x="54" y="1009"/>
                    <a:pt x="89" y="1031"/>
                    <a:pt x="128" y="1031"/>
                  </a:cubicBezTo>
                  <a:cubicBezTo>
                    <a:pt x="153" y="1031"/>
                    <a:pt x="180" y="1022"/>
                    <a:pt x="202" y="1004"/>
                  </a:cubicBezTo>
                  <a:cubicBezTo>
                    <a:pt x="457" y="799"/>
                    <a:pt x="381" y="362"/>
                    <a:pt x="316" y="81"/>
                  </a:cubicBezTo>
                  <a:cubicBezTo>
                    <a:pt x="305" y="25"/>
                    <a:pt x="260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038;p37">
              <a:extLst>
                <a:ext uri="{FF2B5EF4-FFF2-40B4-BE49-F238E27FC236}">
                  <a16:creationId xmlns:a16="http://schemas.microsoft.com/office/drawing/2014/main" id="{68E77272-5451-4902-BB70-A85300BA91ED}"/>
                </a:ext>
              </a:extLst>
            </p:cNvPr>
            <p:cNvSpPr/>
            <p:nvPr/>
          </p:nvSpPr>
          <p:spPr>
            <a:xfrm rot="387233">
              <a:off x="4629037" y="2209190"/>
              <a:ext cx="10412" cy="23835"/>
            </a:xfrm>
            <a:custGeom>
              <a:avLst/>
              <a:gdLst/>
              <a:ahLst/>
              <a:cxnLst/>
              <a:rect l="l" t="t" r="r" b="b"/>
              <a:pathLst>
                <a:path w="415" h="950" extrusionOk="0">
                  <a:moveTo>
                    <a:pt x="234" y="1"/>
                  </a:moveTo>
                  <a:cubicBezTo>
                    <a:pt x="189" y="1"/>
                    <a:pt x="140" y="34"/>
                    <a:pt x="138" y="86"/>
                  </a:cubicBezTo>
                  <a:cubicBezTo>
                    <a:pt x="126" y="228"/>
                    <a:pt x="103" y="364"/>
                    <a:pt x="73" y="501"/>
                  </a:cubicBezTo>
                  <a:cubicBezTo>
                    <a:pt x="46" y="623"/>
                    <a:pt x="1" y="737"/>
                    <a:pt x="23" y="858"/>
                  </a:cubicBezTo>
                  <a:cubicBezTo>
                    <a:pt x="36" y="916"/>
                    <a:pt x="92" y="950"/>
                    <a:pt x="148" y="950"/>
                  </a:cubicBezTo>
                  <a:cubicBezTo>
                    <a:pt x="179" y="950"/>
                    <a:pt x="210" y="939"/>
                    <a:pt x="232" y="916"/>
                  </a:cubicBezTo>
                  <a:cubicBezTo>
                    <a:pt x="415" y="707"/>
                    <a:pt x="350" y="314"/>
                    <a:pt x="305" y="63"/>
                  </a:cubicBezTo>
                  <a:cubicBezTo>
                    <a:pt x="298" y="20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039;p37">
              <a:extLst>
                <a:ext uri="{FF2B5EF4-FFF2-40B4-BE49-F238E27FC236}">
                  <a16:creationId xmlns:a16="http://schemas.microsoft.com/office/drawing/2014/main" id="{73F0B1B1-C6DA-4F5C-8DDB-160EAD53AFC6}"/>
                </a:ext>
              </a:extLst>
            </p:cNvPr>
            <p:cNvSpPr/>
            <p:nvPr/>
          </p:nvSpPr>
          <p:spPr>
            <a:xfrm rot="387233">
              <a:off x="4612383" y="2198250"/>
              <a:ext cx="7953" cy="22630"/>
            </a:xfrm>
            <a:custGeom>
              <a:avLst/>
              <a:gdLst/>
              <a:ahLst/>
              <a:cxnLst/>
              <a:rect l="l" t="t" r="r" b="b"/>
              <a:pathLst>
                <a:path w="317" h="902" extrusionOk="0">
                  <a:moveTo>
                    <a:pt x="117" y="0"/>
                  </a:moveTo>
                  <a:cubicBezTo>
                    <a:pt x="68" y="0"/>
                    <a:pt x="14" y="35"/>
                    <a:pt x="12" y="93"/>
                  </a:cubicBezTo>
                  <a:cubicBezTo>
                    <a:pt x="12" y="227"/>
                    <a:pt x="8" y="360"/>
                    <a:pt x="12" y="493"/>
                  </a:cubicBezTo>
                  <a:cubicBezTo>
                    <a:pt x="15" y="614"/>
                    <a:pt x="1" y="736"/>
                    <a:pt x="61" y="846"/>
                  </a:cubicBezTo>
                  <a:cubicBezTo>
                    <a:pt x="82" y="884"/>
                    <a:pt x="117" y="901"/>
                    <a:pt x="153" y="901"/>
                  </a:cubicBezTo>
                  <a:cubicBezTo>
                    <a:pt x="203" y="901"/>
                    <a:pt x="254" y="869"/>
                    <a:pt x="275" y="816"/>
                  </a:cubicBezTo>
                  <a:cubicBezTo>
                    <a:pt x="317" y="698"/>
                    <a:pt x="275" y="561"/>
                    <a:pt x="259" y="439"/>
                  </a:cubicBezTo>
                  <a:cubicBezTo>
                    <a:pt x="240" y="314"/>
                    <a:pt x="217" y="193"/>
                    <a:pt x="198" y="67"/>
                  </a:cubicBezTo>
                  <a:cubicBezTo>
                    <a:pt x="190" y="21"/>
                    <a:pt x="155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040;p37">
              <a:extLst>
                <a:ext uri="{FF2B5EF4-FFF2-40B4-BE49-F238E27FC236}">
                  <a16:creationId xmlns:a16="http://schemas.microsoft.com/office/drawing/2014/main" id="{BF773125-4739-4FB9-AF64-285D8035CF2F}"/>
                </a:ext>
              </a:extLst>
            </p:cNvPr>
            <p:cNvSpPr/>
            <p:nvPr/>
          </p:nvSpPr>
          <p:spPr>
            <a:xfrm rot="387233">
              <a:off x="4604150" y="2259305"/>
              <a:ext cx="8606" cy="18892"/>
            </a:xfrm>
            <a:custGeom>
              <a:avLst/>
              <a:gdLst/>
              <a:ahLst/>
              <a:cxnLst/>
              <a:rect l="l" t="t" r="r" b="b"/>
              <a:pathLst>
                <a:path w="343" h="753" extrusionOk="0">
                  <a:moveTo>
                    <a:pt x="172" y="1"/>
                  </a:moveTo>
                  <a:cubicBezTo>
                    <a:pt x="124" y="1"/>
                    <a:pt x="77" y="27"/>
                    <a:pt x="65" y="80"/>
                  </a:cubicBezTo>
                  <a:cubicBezTo>
                    <a:pt x="43" y="183"/>
                    <a:pt x="39" y="286"/>
                    <a:pt x="35" y="392"/>
                  </a:cubicBezTo>
                  <a:cubicBezTo>
                    <a:pt x="27" y="491"/>
                    <a:pt x="1" y="609"/>
                    <a:pt x="65" y="692"/>
                  </a:cubicBezTo>
                  <a:cubicBezTo>
                    <a:pt x="94" y="733"/>
                    <a:pt x="132" y="753"/>
                    <a:pt x="170" y="753"/>
                  </a:cubicBezTo>
                  <a:cubicBezTo>
                    <a:pt x="209" y="753"/>
                    <a:pt x="248" y="733"/>
                    <a:pt x="278" y="692"/>
                  </a:cubicBezTo>
                  <a:cubicBezTo>
                    <a:pt x="343" y="609"/>
                    <a:pt x="313" y="491"/>
                    <a:pt x="309" y="392"/>
                  </a:cubicBezTo>
                  <a:cubicBezTo>
                    <a:pt x="301" y="286"/>
                    <a:pt x="301" y="183"/>
                    <a:pt x="278" y="80"/>
                  </a:cubicBezTo>
                  <a:cubicBezTo>
                    <a:pt x="267" y="27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041;p37">
              <a:extLst>
                <a:ext uri="{FF2B5EF4-FFF2-40B4-BE49-F238E27FC236}">
                  <a16:creationId xmlns:a16="http://schemas.microsoft.com/office/drawing/2014/main" id="{550D7FC9-3F20-4214-80F9-EAB95D1860D0}"/>
                </a:ext>
              </a:extLst>
            </p:cNvPr>
            <p:cNvSpPr/>
            <p:nvPr/>
          </p:nvSpPr>
          <p:spPr>
            <a:xfrm rot="387233">
              <a:off x="4626940" y="2260210"/>
              <a:ext cx="9283" cy="28451"/>
            </a:xfrm>
            <a:custGeom>
              <a:avLst/>
              <a:gdLst/>
              <a:ahLst/>
              <a:cxnLst/>
              <a:rect l="l" t="t" r="r" b="b"/>
              <a:pathLst>
                <a:path w="370" h="1134" extrusionOk="0">
                  <a:moveTo>
                    <a:pt x="250" y="0"/>
                  </a:moveTo>
                  <a:cubicBezTo>
                    <a:pt x="213" y="0"/>
                    <a:pt x="177" y="22"/>
                    <a:pt x="164" y="70"/>
                  </a:cubicBezTo>
                  <a:cubicBezTo>
                    <a:pt x="118" y="233"/>
                    <a:pt x="84" y="396"/>
                    <a:pt x="61" y="563"/>
                  </a:cubicBezTo>
                  <a:cubicBezTo>
                    <a:pt x="43" y="723"/>
                    <a:pt x="1" y="887"/>
                    <a:pt x="46" y="1039"/>
                  </a:cubicBezTo>
                  <a:cubicBezTo>
                    <a:pt x="61" y="1098"/>
                    <a:pt x="119" y="1133"/>
                    <a:pt x="176" y="1133"/>
                  </a:cubicBezTo>
                  <a:cubicBezTo>
                    <a:pt x="218" y="1133"/>
                    <a:pt x="259" y="1114"/>
                    <a:pt x="282" y="1070"/>
                  </a:cubicBezTo>
                  <a:cubicBezTo>
                    <a:pt x="354" y="928"/>
                    <a:pt x="347" y="777"/>
                    <a:pt x="357" y="621"/>
                  </a:cubicBezTo>
                  <a:cubicBezTo>
                    <a:pt x="369" y="442"/>
                    <a:pt x="369" y="271"/>
                    <a:pt x="350" y="96"/>
                  </a:cubicBezTo>
                  <a:cubicBezTo>
                    <a:pt x="346" y="36"/>
                    <a:pt x="297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042;p37">
              <a:extLst>
                <a:ext uri="{FF2B5EF4-FFF2-40B4-BE49-F238E27FC236}">
                  <a16:creationId xmlns:a16="http://schemas.microsoft.com/office/drawing/2014/main" id="{08E1B158-E78C-4569-8F38-E95132642C0E}"/>
                </a:ext>
              </a:extLst>
            </p:cNvPr>
            <p:cNvSpPr/>
            <p:nvPr/>
          </p:nvSpPr>
          <p:spPr>
            <a:xfrm rot="387233">
              <a:off x="4648124" y="2253034"/>
              <a:ext cx="9082" cy="23157"/>
            </a:xfrm>
            <a:custGeom>
              <a:avLst/>
              <a:gdLst/>
              <a:ahLst/>
              <a:cxnLst/>
              <a:rect l="l" t="t" r="r" b="b"/>
              <a:pathLst>
                <a:path w="362" h="923" extrusionOk="0">
                  <a:moveTo>
                    <a:pt x="269" y="1"/>
                  </a:moveTo>
                  <a:cubicBezTo>
                    <a:pt x="238" y="1"/>
                    <a:pt x="206" y="19"/>
                    <a:pt x="190" y="60"/>
                  </a:cubicBezTo>
                  <a:cubicBezTo>
                    <a:pt x="95" y="315"/>
                    <a:pt x="8" y="588"/>
                    <a:pt x="0" y="862"/>
                  </a:cubicBezTo>
                  <a:cubicBezTo>
                    <a:pt x="0" y="899"/>
                    <a:pt x="31" y="922"/>
                    <a:pt x="63" y="922"/>
                  </a:cubicBezTo>
                  <a:cubicBezTo>
                    <a:pt x="82" y="922"/>
                    <a:pt x="102" y="913"/>
                    <a:pt x="115" y="892"/>
                  </a:cubicBezTo>
                  <a:cubicBezTo>
                    <a:pt x="243" y="653"/>
                    <a:pt x="304" y="371"/>
                    <a:pt x="350" y="102"/>
                  </a:cubicBezTo>
                  <a:cubicBezTo>
                    <a:pt x="361" y="40"/>
                    <a:pt x="316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043;p37">
              <a:extLst>
                <a:ext uri="{FF2B5EF4-FFF2-40B4-BE49-F238E27FC236}">
                  <a16:creationId xmlns:a16="http://schemas.microsoft.com/office/drawing/2014/main" id="{6A136E9C-C96A-4C9B-A779-E091C8F0E7B7}"/>
                </a:ext>
              </a:extLst>
            </p:cNvPr>
            <p:cNvSpPr/>
            <p:nvPr/>
          </p:nvSpPr>
          <p:spPr>
            <a:xfrm rot="387233">
              <a:off x="4631848" y="2315209"/>
              <a:ext cx="11290" cy="26870"/>
            </a:xfrm>
            <a:custGeom>
              <a:avLst/>
              <a:gdLst/>
              <a:ahLst/>
              <a:cxnLst/>
              <a:rect l="l" t="t" r="r" b="b"/>
              <a:pathLst>
                <a:path w="450" h="1071" extrusionOk="0">
                  <a:moveTo>
                    <a:pt x="244" y="1"/>
                  </a:moveTo>
                  <a:cubicBezTo>
                    <a:pt x="186" y="1"/>
                    <a:pt x="124" y="41"/>
                    <a:pt x="126" y="111"/>
                  </a:cubicBezTo>
                  <a:cubicBezTo>
                    <a:pt x="126" y="267"/>
                    <a:pt x="111" y="419"/>
                    <a:pt x="76" y="575"/>
                  </a:cubicBezTo>
                  <a:cubicBezTo>
                    <a:pt x="50" y="712"/>
                    <a:pt x="1" y="830"/>
                    <a:pt x="20" y="971"/>
                  </a:cubicBezTo>
                  <a:cubicBezTo>
                    <a:pt x="29" y="1035"/>
                    <a:pt x="92" y="1071"/>
                    <a:pt x="153" y="1071"/>
                  </a:cubicBezTo>
                  <a:cubicBezTo>
                    <a:pt x="190" y="1071"/>
                    <a:pt x="225" y="1058"/>
                    <a:pt x="248" y="1031"/>
                  </a:cubicBezTo>
                  <a:cubicBezTo>
                    <a:pt x="450" y="803"/>
                    <a:pt x="389" y="359"/>
                    <a:pt x="343" y="81"/>
                  </a:cubicBezTo>
                  <a:cubicBezTo>
                    <a:pt x="334" y="26"/>
                    <a:pt x="2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044;p37">
              <a:extLst>
                <a:ext uri="{FF2B5EF4-FFF2-40B4-BE49-F238E27FC236}">
                  <a16:creationId xmlns:a16="http://schemas.microsoft.com/office/drawing/2014/main" id="{BAAB0AF4-7EC3-4914-AB48-6F6D30D265FB}"/>
                </a:ext>
              </a:extLst>
            </p:cNvPr>
            <p:cNvSpPr/>
            <p:nvPr/>
          </p:nvSpPr>
          <p:spPr>
            <a:xfrm rot="387233">
              <a:off x="4614038" y="2310901"/>
              <a:ext cx="10613" cy="24462"/>
            </a:xfrm>
            <a:custGeom>
              <a:avLst/>
              <a:gdLst/>
              <a:ahLst/>
              <a:cxnLst/>
              <a:rect l="l" t="t" r="r" b="b"/>
              <a:pathLst>
                <a:path w="423" h="975" extrusionOk="0">
                  <a:moveTo>
                    <a:pt x="240" y="1"/>
                  </a:moveTo>
                  <a:cubicBezTo>
                    <a:pt x="180" y="1"/>
                    <a:pt x="115" y="42"/>
                    <a:pt x="115" y="113"/>
                  </a:cubicBezTo>
                  <a:cubicBezTo>
                    <a:pt x="118" y="253"/>
                    <a:pt x="108" y="390"/>
                    <a:pt x="77" y="527"/>
                  </a:cubicBezTo>
                  <a:cubicBezTo>
                    <a:pt x="50" y="649"/>
                    <a:pt x="1" y="755"/>
                    <a:pt x="20" y="885"/>
                  </a:cubicBezTo>
                  <a:cubicBezTo>
                    <a:pt x="29" y="943"/>
                    <a:pt x="85" y="974"/>
                    <a:pt x="140" y="974"/>
                  </a:cubicBezTo>
                  <a:cubicBezTo>
                    <a:pt x="175" y="974"/>
                    <a:pt x="209" y="962"/>
                    <a:pt x="233" y="938"/>
                  </a:cubicBezTo>
                  <a:cubicBezTo>
                    <a:pt x="422" y="744"/>
                    <a:pt x="373" y="330"/>
                    <a:pt x="339" y="83"/>
                  </a:cubicBezTo>
                  <a:cubicBezTo>
                    <a:pt x="331" y="26"/>
                    <a:pt x="28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045;p37">
              <a:extLst>
                <a:ext uri="{FF2B5EF4-FFF2-40B4-BE49-F238E27FC236}">
                  <a16:creationId xmlns:a16="http://schemas.microsoft.com/office/drawing/2014/main" id="{4792FEC7-635E-4514-B10E-3DDB4B51FF7C}"/>
                </a:ext>
              </a:extLst>
            </p:cNvPr>
            <p:cNvSpPr/>
            <p:nvPr/>
          </p:nvSpPr>
          <p:spPr>
            <a:xfrm rot="387233">
              <a:off x="4596934" y="2370595"/>
              <a:ext cx="10989" cy="24462"/>
            </a:xfrm>
            <a:custGeom>
              <a:avLst/>
              <a:gdLst/>
              <a:ahLst/>
              <a:cxnLst/>
              <a:rect l="l" t="t" r="r" b="b"/>
              <a:pathLst>
                <a:path w="438" h="975" extrusionOk="0">
                  <a:moveTo>
                    <a:pt x="259" y="0"/>
                  </a:moveTo>
                  <a:cubicBezTo>
                    <a:pt x="205" y="0"/>
                    <a:pt x="146" y="38"/>
                    <a:pt x="144" y="103"/>
                  </a:cubicBezTo>
                  <a:cubicBezTo>
                    <a:pt x="144" y="251"/>
                    <a:pt x="122" y="395"/>
                    <a:pt x="84" y="540"/>
                  </a:cubicBezTo>
                  <a:cubicBezTo>
                    <a:pt x="49" y="668"/>
                    <a:pt x="0" y="772"/>
                    <a:pt x="30" y="908"/>
                  </a:cubicBezTo>
                  <a:cubicBezTo>
                    <a:pt x="39" y="949"/>
                    <a:pt x="80" y="974"/>
                    <a:pt x="120" y="974"/>
                  </a:cubicBezTo>
                  <a:cubicBezTo>
                    <a:pt x="137" y="974"/>
                    <a:pt x="153" y="970"/>
                    <a:pt x="167" y="961"/>
                  </a:cubicBezTo>
                  <a:cubicBezTo>
                    <a:pt x="437" y="798"/>
                    <a:pt x="395" y="342"/>
                    <a:pt x="350" y="72"/>
                  </a:cubicBezTo>
                  <a:cubicBezTo>
                    <a:pt x="340" y="22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046;p37">
              <a:extLst>
                <a:ext uri="{FF2B5EF4-FFF2-40B4-BE49-F238E27FC236}">
                  <a16:creationId xmlns:a16="http://schemas.microsoft.com/office/drawing/2014/main" id="{DD5274EB-CF7C-4C5D-AD45-85AB495C318E}"/>
                </a:ext>
              </a:extLst>
            </p:cNvPr>
            <p:cNvSpPr/>
            <p:nvPr/>
          </p:nvSpPr>
          <p:spPr>
            <a:xfrm rot="387233">
              <a:off x="4617103" y="2356489"/>
              <a:ext cx="7752" cy="18215"/>
            </a:xfrm>
            <a:custGeom>
              <a:avLst/>
              <a:gdLst/>
              <a:ahLst/>
              <a:cxnLst/>
              <a:rect l="l" t="t" r="r" b="b"/>
              <a:pathLst>
                <a:path w="309" h="726" extrusionOk="0">
                  <a:moveTo>
                    <a:pt x="180" y="0"/>
                  </a:moveTo>
                  <a:cubicBezTo>
                    <a:pt x="132" y="0"/>
                    <a:pt x="82" y="34"/>
                    <a:pt x="84" y="93"/>
                  </a:cubicBezTo>
                  <a:cubicBezTo>
                    <a:pt x="84" y="188"/>
                    <a:pt x="73" y="283"/>
                    <a:pt x="57" y="379"/>
                  </a:cubicBezTo>
                  <a:cubicBezTo>
                    <a:pt x="42" y="470"/>
                    <a:pt x="1" y="553"/>
                    <a:pt x="31" y="644"/>
                  </a:cubicBezTo>
                  <a:cubicBezTo>
                    <a:pt x="48" y="695"/>
                    <a:pt x="94" y="726"/>
                    <a:pt x="141" y="726"/>
                  </a:cubicBezTo>
                  <a:cubicBezTo>
                    <a:pt x="169" y="726"/>
                    <a:pt x="197" y="716"/>
                    <a:pt x="221" y="694"/>
                  </a:cubicBezTo>
                  <a:cubicBezTo>
                    <a:pt x="301" y="618"/>
                    <a:pt x="301" y="496"/>
                    <a:pt x="305" y="390"/>
                  </a:cubicBezTo>
                  <a:cubicBezTo>
                    <a:pt x="308" y="283"/>
                    <a:pt x="289" y="173"/>
                    <a:pt x="266" y="67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047;p37">
              <a:extLst>
                <a:ext uri="{FF2B5EF4-FFF2-40B4-BE49-F238E27FC236}">
                  <a16:creationId xmlns:a16="http://schemas.microsoft.com/office/drawing/2014/main" id="{BC58E742-1CD5-44C5-8E0B-88EF218C8F9D}"/>
                </a:ext>
              </a:extLst>
            </p:cNvPr>
            <p:cNvSpPr/>
            <p:nvPr/>
          </p:nvSpPr>
          <p:spPr>
            <a:xfrm rot="387233">
              <a:off x="4613596" y="2127205"/>
              <a:ext cx="457021" cy="496260"/>
            </a:xfrm>
            <a:custGeom>
              <a:avLst/>
              <a:gdLst/>
              <a:ahLst/>
              <a:cxnLst/>
              <a:rect l="l" t="t" r="r" b="b"/>
              <a:pathLst>
                <a:path w="18216" h="19780" extrusionOk="0">
                  <a:moveTo>
                    <a:pt x="16219" y="0"/>
                  </a:moveTo>
                  <a:cubicBezTo>
                    <a:pt x="12976" y="0"/>
                    <a:pt x="0" y="18213"/>
                    <a:pt x="0" y="18213"/>
                  </a:cubicBezTo>
                  <a:lnTo>
                    <a:pt x="0" y="19780"/>
                  </a:lnTo>
                  <a:cubicBezTo>
                    <a:pt x="0" y="19780"/>
                    <a:pt x="18215" y="4519"/>
                    <a:pt x="16851" y="496"/>
                  </a:cubicBezTo>
                  <a:cubicBezTo>
                    <a:pt x="16735" y="156"/>
                    <a:pt x="16519" y="0"/>
                    <a:pt x="16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048;p37">
              <a:extLst>
                <a:ext uri="{FF2B5EF4-FFF2-40B4-BE49-F238E27FC236}">
                  <a16:creationId xmlns:a16="http://schemas.microsoft.com/office/drawing/2014/main" id="{9A0B9EC1-753D-4A47-B538-B4B3F2A04C73}"/>
                </a:ext>
              </a:extLst>
            </p:cNvPr>
            <p:cNvSpPr/>
            <p:nvPr/>
          </p:nvSpPr>
          <p:spPr>
            <a:xfrm rot="387233">
              <a:off x="4721202" y="2417293"/>
              <a:ext cx="12996" cy="18365"/>
            </a:xfrm>
            <a:custGeom>
              <a:avLst/>
              <a:gdLst/>
              <a:ahLst/>
              <a:cxnLst/>
              <a:rect l="l" t="t" r="r" b="b"/>
              <a:pathLst>
                <a:path w="518" h="732" extrusionOk="0">
                  <a:moveTo>
                    <a:pt x="409" y="1"/>
                  </a:moveTo>
                  <a:cubicBezTo>
                    <a:pt x="372" y="1"/>
                    <a:pt x="333" y="17"/>
                    <a:pt x="312" y="46"/>
                  </a:cubicBezTo>
                  <a:cubicBezTo>
                    <a:pt x="248" y="129"/>
                    <a:pt x="195" y="213"/>
                    <a:pt x="145" y="307"/>
                  </a:cubicBezTo>
                  <a:cubicBezTo>
                    <a:pt x="95" y="399"/>
                    <a:pt x="0" y="486"/>
                    <a:pt x="4" y="593"/>
                  </a:cubicBezTo>
                  <a:cubicBezTo>
                    <a:pt x="4" y="677"/>
                    <a:pt x="62" y="731"/>
                    <a:pt x="141" y="731"/>
                  </a:cubicBezTo>
                  <a:cubicBezTo>
                    <a:pt x="149" y="731"/>
                    <a:pt x="156" y="731"/>
                    <a:pt x="164" y="730"/>
                  </a:cubicBezTo>
                  <a:cubicBezTo>
                    <a:pt x="290" y="711"/>
                    <a:pt x="377" y="558"/>
                    <a:pt x="430" y="456"/>
                  </a:cubicBezTo>
                  <a:cubicBezTo>
                    <a:pt x="498" y="334"/>
                    <a:pt x="518" y="216"/>
                    <a:pt x="506" y="79"/>
                  </a:cubicBezTo>
                  <a:cubicBezTo>
                    <a:pt x="500" y="25"/>
                    <a:pt x="455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049;p37">
              <a:extLst>
                <a:ext uri="{FF2B5EF4-FFF2-40B4-BE49-F238E27FC236}">
                  <a16:creationId xmlns:a16="http://schemas.microsoft.com/office/drawing/2014/main" id="{E83A1115-C6BA-42BB-AE0A-49C5BF3485A5}"/>
                </a:ext>
              </a:extLst>
            </p:cNvPr>
            <p:cNvSpPr/>
            <p:nvPr/>
          </p:nvSpPr>
          <p:spPr>
            <a:xfrm rot="387233">
              <a:off x="4730340" y="2434269"/>
              <a:ext cx="18741" cy="22731"/>
            </a:xfrm>
            <a:custGeom>
              <a:avLst/>
              <a:gdLst/>
              <a:ahLst/>
              <a:cxnLst/>
              <a:rect l="l" t="t" r="r" b="b"/>
              <a:pathLst>
                <a:path w="747" h="906" extrusionOk="0">
                  <a:moveTo>
                    <a:pt x="637" y="1"/>
                  </a:moveTo>
                  <a:cubicBezTo>
                    <a:pt x="615" y="1"/>
                    <a:pt x="591" y="10"/>
                    <a:pt x="573" y="32"/>
                  </a:cubicBezTo>
                  <a:cubicBezTo>
                    <a:pt x="386" y="260"/>
                    <a:pt x="132" y="481"/>
                    <a:pt x="29" y="762"/>
                  </a:cubicBezTo>
                  <a:cubicBezTo>
                    <a:pt x="0" y="843"/>
                    <a:pt x="67" y="905"/>
                    <a:pt x="138" y="905"/>
                  </a:cubicBezTo>
                  <a:cubicBezTo>
                    <a:pt x="163" y="905"/>
                    <a:pt x="189" y="897"/>
                    <a:pt x="211" y="879"/>
                  </a:cubicBezTo>
                  <a:cubicBezTo>
                    <a:pt x="439" y="690"/>
                    <a:pt x="557" y="374"/>
                    <a:pt x="706" y="123"/>
                  </a:cubicBezTo>
                  <a:cubicBezTo>
                    <a:pt x="746" y="58"/>
                    <a:pt x="69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050;p37">
              <a:extLst>
                <a:ext uri="{FF2B5EF4-FFF2-40B4-BE49-F238E27FC236}">
                  <a16:creationId xmlns:a16="http://schemas.microsoft.com/office/drawing/2014/main" id="{CF30BC42-A603-40F1-A3CE-EC323C099D4D}"/>
                </a:ext>
              </a:extLst>
            </p:cNvPr>
            <p:cNvSpPr/>
            <p:nvPr/>
          </p:nvSpPr>
          <p:spPr>
            <a:xfrm rot="387233">
              <a:off x="4770193" y="2407251"/>
              <a:ext cx="22856" cy="24136"/>
            </a:xfrm>
            <a:custGeom>
              <a:avLst/>
              <a:gdLst/>
              <a:ahLst/>
              <a:cxnLst/>
              <a:rect l="l" t="t" r="r" b="b"/>
              <a:pathLst>
                <a:path w="911" h="962" extrusionOk="0">
                  <a:moveTo>
                    <a:pt x="761" y="1"/>
                  </a:moveTo>
                  <a:cubicBezTo>
                    <a:pt x="737" y="1"/>
                    <a:pt x="712" y="10"/>
                    <a:pt x="690" y="31"/>
                  </a:cubicBezTo>
                  <a:cubicBezTo>
                    <a:pt x="569" y="149"/>
                    <a:pt x="451" y="267"/>
                    <a:pt x="337" y="384"/>
                  </a:cubicBezTo>
                  <a:cubicBezTo>
                    <a:pt x="283" y="442"/>
                    <a:pt x="234" y="495"/>
                    <a:pt x="185" y="552"/>
                  </a:cubicBezTo>
                  <a:cubicBezTo>
                    <a:pt x="120" y="624"/>
                    <a:pt x="93" y="697"/>
                    <a:pt x="44" y="777"/>
                  </a:cubicBezTo>
                  <a:cubicBezTo>
                    <a:pt x="0" y="851"/>
                    <a:pt x="59" y="962"/>
                    <a:pt x="139" y="962"/>
                  </a:cubicBezTo>
                  <a:cubicBezTo>
                    <a:pt x="157" y="962"/>
                    <a:pt x="176" y="956"/>
                    <a:pt x="196" y="944"/>
                  </a:cubicBezTo>
                  <a:cubicBezTo>
                    <a:pt x="257" y="898"/>
                    <a:pt x="329" y="872"/>
                    <a:pt x="386" y="818"/>
                  </a:cubicBezTo>
                  <a:cubicBezTo>
                    <a:pt x="451" y="758"/>
                    <a:pt x="508" y="686"/>
                    <a:pt x="561" y="617"/>
                  </a:cubicBezTo>
                  <a:cubicBezTo>
                    <a:pt x="671" y="476"/>
                    <a:pt x="770" y="335"/>
                    <a:pt x="862" y="179"/>
                  </a:cubicBezTo>
                  <a:cubicBezTo>
                    <a:pt x="911" y="98"/>
                    <a:pt x="840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051;p37">
              <a:extLst>
                <a:ext uri="{FF2B5EF4-FFF2-40B4-BE49-F238E27FC236}">
                  <a16:creationId xmlns:a16="http://schemas.microsoft.com/office/drawing/2014/main" id="{CC446090-A0DB-4D72-9E69-24421ADE171B}"/>
                </a:ext>
              </a:extLst>
            </p:cNvPr>
            <p:cNvSpPr/>
            <p:nvPr/>
          </p:nvSpPr>
          <p:spPr>
            <a:xfrm rot="387233">
              <a:off x="4755790" y="2390663"/>
              <a:ext cx="16132" cy="20974"/>
            </a:xfrm>
            <a:custGeom>
              <a:avLst/>
              <a:gdLst/>
              <a:ahLst/>
              <a:cxnLst/>
              <a:rect l="l" t="t" r="r" b="b"/>
              <a:pathLst>
                <a:path w="643" h="836" extrusionOk="0">
                  <a:moveTo>
                    <a:pt x="535" y="0"/>
                  </a:moveTo>
                  <a:cubicBezTo>
                    <a:pt x="511" y="0"/>
                    <a:pt x="487" y="12"/>
                    <a:pt x="471" y="42"/>
                  </a:cubicBezTo>
                  <a:cubicBezTo>
                    <a:pt x="406" y="156"/>
                    <a:pt x="334" y="273"/>
                    <a:pt x="250" y="377"/>
                  </a:cubicBezTo>
                  <a:cubicBezTo>
                    <a:pt x="174" y="471"/>
                    <a:pt x="45" y="563"/>
                    <a:pt x="18" y="688"/>
                  </a:cubicBezTo>
                  <a:cubicBezTo>
                    <a:pt x="1" y="760"/>
                    <a:pt x="49" y="836"/>
                    <a:pt x="123" y="836"/>
                  </a:cubicBezTo>
                  <a:cubicBezTo>
                    <a:pt x="131" y="836"/>
                    <a:pt x="139" y="835"/>
                    <a:pt x="148" y="833"/>
                  </a:cubicBezTo>
                  <a:cubicBezTo>
                    <a:pt x="292" y="798"/>
                    <a:pt x="379" y="654"/>
                    <a:pt x="452" y="533"/>
                  </a:cubicBezTo>
                  <a:cubicBezTo>
                    <a:pt x="527" y="399"/>
                    <a:pt x="588" y="262"/>
                    <a:pt x="627" y="114"/>
                  </a:cubicBezTo>
                  <a:cubicBezTo>
                    <a:pt x="642" y="54"/>
                    <a:pt x="587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052;p37">
              <a:extLst>
                <a:ext uri="{FF2B5EF4-FFF2-40B4-BE49-F238E27FC236}">
                  <a16:creationId xmlns:a16="http://schemas.microsoft.com/office/drawing/2014/main" id="{EA17ECEE-F25C-4646-9233-FF6C918101D5}"/>
                </a:ext>
              </a:extLst>
            </p:cNvPr>
            <p:cNvSpPr/>
            <p:nvPr/>
          </p:nvSpPr>
          <p:spPr>
            <a:xfrm rot="387233">
              <a:off x="4780278" y="2356356"/>
              <a:ext cx="7828" cy="14175"/>
            </a:xfrm>
            <a:custGeom>
              <a:avLst/>
              <a:gdLst/>
              <a:ahLst/>
              <a:cxnLst/>
              <a:rect l="l" t="t" r="r" b="b"/>
              <a:pathLst>
                <a:path w="312" h="565" extrusionOk="0">
                  <a:moveTo>
                    <a:pt x="217" y="0"/>
                  </a:moveTo>
                  <a:cubicBezTo>
                    <a:pt x="173" y="0"/>
                    <a:pt x="125" y="30"/>
                    <a:pt x="121" y="80"/>
                  </a:cubicBezTo>
                  <a:cubicBezTo>
                    <a:pt x="113" y="148"/>
                    <a:pt x="95" y="213"/>
                    <a:pt x="72" y="274"/>
                  </a:cubicBezTo>
                  <a:cubicBezTo>
                    <a:pt x="49" y="343"/>
                    <a:pt x="11" y="392"/>
                    <a:pt x="4" y="464"/>
                  </a:cubicBezTo>
                  <a:cubicBezTo>
                    <a:pt x="0" y="517"/>
                    <a:pt x="48" y="564"/>
                    <a:pt x="98" y="564"/>
                  </a:cubicBezTo>
                  <a:cubicBezTo>
                    <a:pt x="112" y="564"/>
                    <a:pt x="127" y="560"/>
                    <a:pt x="140" y="552"/>
                  </a:cubicBezTo>
                  <a:cubicBezTo>
                    <a:pt x="300" y="460"/>
                    <a:pt x="311" y="229"/>
                    <a:pt x="292" y="65"/>
                  </a:cubicBezTo>
                  <a:cubicBezTo>
                    <a:pt x="287" y="20"/>
                    <a:pt x="25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053;p37">
              <a:extLst>
                <a:ext uri="{FF2B5EF4-FFF2-40B4-BE49-F238E27FC236}">
                  <a16:creationId xmlns:a16="http://schemas.microsoft.com/office/drawing/2014/main" id="{A02833AE-AE94-453F-A443-C050F99F3BF3}"/>
                </a:ext>
              </a:extLst>
            </p:cNvPr>
            <p:cNvSpPr/>
            <p:nvPr/>
          </p:nvSpPr>
          <p:spPr>
            <a:xfrm rot="387233">
              <a:off x="4791573" y="2370286"/>
              <a:ext cx="16759" cy="22831"/>
            </a:xfrm>
            <a:custGeom>
              <a:avLst/>
              <a:gdLst/>
              <a:ahLst/>
              <a:cxnLst/>
              <a:rect l="l" t="t" r="r" b="b"/>
              <a:pathLst>
                <a:path w="668" h="910" extrusionOk="0">
                  <a:moveTo>
                    <a:pt x="508" y="1"/>
                  </a:moveTo>
                  <a:cubicBezTo>
                    <a:pt x="484" y="1"/>
                    <a:pt x="459" y="10"/>
                    <a:pt x="437" y="33"/>
                  </a:cubicBezTo>
                  <a:cubicBezTo>
                    <a:pt x="255" y="235"/>
                    <a:pt x="0" y="535"/>
                    <a:pt x="38" y="825"/>
                  </a:cubicBezTo>
                  <a:cubicBezTo>
                    <a:pt x="43" y="877"/>
                    <a:pt x="94" y="910"/>
                    <a:pt x="145" y="910"/>
                  </a:cubicBezTo>
                  <a:cubicBezTo>
                    <a:pt x="171" y="910"/>
                    <a:pt x="197" y="901"/>
                    <a:pt x="216" y="881"/>
                  </a:cubicBezTo>
                  <a:cubicBezTo>
                    <a:pt x="311" y="786"/>
                    <a:pt x="338" y="668"/>
                    <a:pt x="399" y="547"/>
                  </a:cubicBezTo>
                  <a:cubicBezTo>
                    <a:pt x="460" y="421"/>
                    <a:pt x="532" y="300"/>
                    <a:pt x="612" y="186"/>
                  </a:cubicBezTo>
                  <a:cubicBezTo>
                    <a:pt x="667" y="104"/>
                    <a:pt x="589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054;p37">
              <a:extLst>
                <a:ext uri="{FF2B5EF4-FFF2-40B4-BE49-F238E27FC236}">
                  <a16:creationId xmlns:a16="http://schemas.microsoft.com/office/drawing/2014/main" id="{69010F1A-057E-4F46-AA05-ADB6B383042E}"/>
                </a:ext>
              </a:extLst>
            </p:cNvPr>
            <p:cNvSpPr/>
            <p:nvPr/>
          </p:nvSpPr>
          <p:spPr>
            <a:xfrm rot="387233">
              <a:off x="4817455" y="2369332"/>
              <a:ext cx="22655" cy="23257"/>
            </a:xfrm>
            <a:custGeom>
              <a:avLst/>
              <a:gdLst/>
              <a:ahLst/>
              <a:cxnLst/>
              <a:rect l="l" t="t" r="r" b="b"/>
              <a:pathLst>
                <a:path w="903" h="927" extrusionOk="0">
                  <a:moveTo>
                    <a:pt x="766" y="1"/>
                  </a:moveTo>
                  <a:cubicBezTo>
                    <a:pt x="745" y="1"/>
                    <a:pt x="723" y="8"/>
                    <a:pt x="705" y="26"/>
                  </a:cubicBezTo>
                  <a:cubicBezTo>
                    <a:pt x="576" y="151"/>
                    <a:pt x="446" y="272"/>
                    <a:pt x="317" y="395"/>
                  </a:cubicBezTo>
                  <a:cubicBezTo>
                    <a:pt x="199" y="505"/>
                    <a:pt x="78" y="619"/>
                    <a:pt x="29" y="779"/>
                  </a:cubicBezTo>
                  <a:cubicBezTo>
                    <a:pt x="0" y="857"/>
                    <a:pt x="64" y="927"/>
                    <a:pt x="139" y="927"/>
                  </a:cubicBezTo>
                  <a:cubicBezTo>
                    <a:pt x="155" y="927"/>
                    <a:pt x="172" y="923"/>
                    <a:pt x="188" y="916"/>
                  </a:cubicBezTo>
                  <a:cubicBezTo>
                    <a:pt x="336" y="847"/>
                    <a:pt x="439" y="706"/>
                    <a:pt x="530" y="577"/>
                  </a:cubicBezTo>
                  <a:cubicBezTo>
                    <a:pt x="636" y="437"/>
                    <a:pt x="743" y="295"/>
                    <a:pt x="850" y="151"/>
                  </a:cubicBezTo>
                  <a:cubicBezTo>
                    <a:pt x="902" y="84"/>
                    <a:pt x="836" y="1"/>
                    <a:pt x="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055;p37">
              <a:extLst>
                <a:ext uri="{FF2B5EF4-FFF2-40B4-BE49-F238E27FC236}">
                  <a16:creationId xmlns:a16="http://schemas.microsoft.com/office/drawing/2014/main" id="{589D7A2B-D6FE-4DA1-8FF2-5E766DA68237}"/>
                </a:ext>
              </a:extLst>
            </p:cNvPr>
            <p:cNvSpPr/>
            <p:nvPr/>
          </p:nvSpPr>
          <p:spPr>
            <a:xfrm rot="387233">
              <a:off x="4920887" y="2248904"/>
              <a:ext cx="14100" cy="16559"/>
            </a:xfrm>
            <a:custGeom>
              <a:avLst/>
              <a:gdLst/>
              <a:ahLst/>
              <a:cxnLst/>
              <a:rect l="l" t="t" r="r" b="b"/>
              <a:pathLst>
                <a:path w="562" h="660" extrusionOk="0">
                  <a:moveTo>
                    <a:pt x="449" y="1"/>
                  </a:moveTo>
                  <a:cubicBezTo>
                    <a:pt x="431" y="1"/>
                    <a:pt x="411" y="8"/>
                    <a:pt x="394" y="26"/>
                  </a:cubicBezTo>
                  <a:cubicBezTo>
                    <a:pt x="313" y="106"/>
                    <a:pt x="241" y="186"/>
                    <a:pt x="169" y="270"/>
                  </a:cubicBezTo>
                  <a:cubicBezTo>
                    <a:pt x="101" y="349"/>
                    <a:pt x="13" y="433"/>
                    <a:pt x="6" y="544"/>
                  </a:cubicBezTo>
                  <a:cubicBezTo>
                    <a:pt x="0" y="618"/>
                    <a:pt x="57" y="659"/>
                    <a:pt x="118" y="659"/>
                  </a:cubicBezTo>
                  <a:cubicBezTo>
                    <a:pt x="135" y="659"/>
                    <a:pt x="153" y="656"/>
                    <a:pt x="169" y="649"/>
                  </a:cubicBezTo>
                  <a:cubicBezTo>
                    <a:pt x="264" y="616"/>
                    <a:pt x="318" y="502"/>
                    <a:pt x="367" y="421"/>
                  </a:cubicBezTo>
                  <a:cubicBezTo>
                    <a:pt x="424" y="330"/>
                    <a:pt x="478" y="239"/>
                    <a:pt x="527" y="144"/>
                  </a:cubicBezTo>
                  <a:cubicBezTo>
                    <a:pt x="562" y="80"/>
                    <a:pt x="510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056;p37">
              <a:extLst>
                <a:ext uri="{FF2B5EF4-FFF2-40B4-BE49-F238E27FC236}">
                  <a16:creationId xmlns:a16="http://schemas.microsoft.com/office/drawing/2014/main" id="{90DD107E-0681-4B9A-B800-3CAC1B2D8AD2}"/>
                </a:ext>
              </a:extLst>
            </p:cNvPr>
            <p:cNvSpPr/>
            <p:nvPr/>
          </p:nvSpPr>
          <p:spPr>
            <a:xfrm rot="387233">
              <a:off x="4907061" y="2277604"/>
              <a:ext cx="21451" cy="25892"/>
            </a:xfrm>
            <a:custGeom>
              <a:avLst/>
              <a:gdLst/>
              <a:ahLst/>
              <a:cxnLst/>
              <a:rect l="l" t="t" r="r" b="b"/>
              <a:pathLst>
                <a:path w="855" h="1032" extrusionOk="0">
                  <a:moveTo>
                    <a:pt x="752" y="0"/>
                  </a:moveTo>
                  <a:cubicBezTo>
                    <a:pt x="734" y="0"/>
                    <a:pt x="716" y="7"/>
                    <a:pt x="701" y="24"/>
                  </a:cubicBezTo>
                  <a:cubicBezTo>
                    <a:pt x="580" y="165"/>
                    <a:pt x="458" y="305"/>
                    <a:pt x="336" y="449"/>
                  </a:cubicBezTo>
                  <a:cubicBezTo>
                    <a:pt x="219" y="583"/>
                    <a:pt x="66" y="723"/>
                    <a:pt x="17" y="898"/>
                  </a:cubicBezTo>
                  <a:cubicBezTo>
                    <a:pt x="0" y="959"/>
                    <a:pt x="43" y="1032"/>
                    <a:pt x="106" y="1032"/>
                  </a:cubicBezTo>
                  <a:cubicBezTo>
                    <a:pt x="114" y="1032"/>
                    <a:pt x="122" y="1030"/>
                    <a:pt x="131" y="1028"/>
                  </a:cubicBezTo>
                  <a:cubicBezTo>
                    <a:pt x="489" y="928"/>
                    <a:pt x="732" y="435"/>
                    <a:pt x="835" y="112"/>
                  </a:cubicBezTo>
                  <a:cubicBezTo>
                    <a:pt x="854" y="58"/>
                    <a:pt x="80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057;p37">
              <a:extLst>
                <a:ext uri="{FF2B5EF4-FFF2-40B4-BE49-F238E27FC236}">
                  <a16:creationId xmlns:a16="http://schemas.microsoft.com/office/drawing/2014/main" id="{23EE64F6-BE30-4615-87F0-621A3DCC9258}"/>
                </a:ext>
              </a:extLst>
            </p:cNvPr>
            <p:cNvSpPr/>
            <p:nvPr/>
          </p:nvSpPr>
          <p:spPr>
            <a:xfrm rot="387233">
              <a:off x="4917780" y="2292292"/>
              <a:ext cx="28677" cy="29730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1007" y="1"/>
                  </a:moveTo>
                  <a:cubicBezTo>
                    <a:pt x="988" y="1"/>
                    <a:pt x="969" y="7"/>
                    <a:pt x="953" y="20"/>
                  </a:cubicBezTo>
                  <a:cubicBezTo>
                    <a:pt x="614" y="294"/>
                    <a:pt x="173" y="621"/>
                    <a:pt x="25" y="1043"/>
                  </a:cubicBezTo>
                  <a:cubicBezTo>
                    <a:pt x="0" y="1111"/>
                    <a:pt x="61" y="1185"/>
                    <a:pt x="128" y="1185"/>
                  </a:cubicBezTo>
                  <a:cubicBezTo>
                    <a:pt x="143" y="1185"/>
                    <a:pt x="158" y="1181"/>
                    <a:pt x="173" y="1172"/>
                  </a:cubicBezTo>
                  <a:cubicBezTo>
                    <a:pt x="363" y="1058"/>
                    <a:pt x="496" y="883"/>
                    <a:pt x="633" y="716"/>
                  </a:cubicBezTo>
                  <a:cubicBezTo>
                    <a:pt x="789" y="525"/>
                    <a:pt x="937" y="332"/>
                    <a:pt x="1089" y="142"/>
                  </a:cubicBezTo>
                  <a:cubicBezTo>
                    <a:pt x="1143" y="74"/>
                    <a:pt x="107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058;p37">
              <a:extLst>
                <a:ext uri="{FF2B5EF4-FFF2-40B4-BE49-F238E27FC236}">
                  <a16:creationId xmlns:a16="http://schemas.microsoft.com/office/drawing/2014/main" id="{4DCBBBDE-20A3-4BC3-8DBD-3F0ED9415EDB}"/>
                </a:ext>
              </a:extLst>
            </p:cNvPr>
            <p:cNvSpPr/>
            <p:nvPr/>
          </p:nvSpPr>
          <p:spPr>
            <a:xfrm rot="387233">
              <a:off x="4871565" y="2338926"/>
              <a:ext cx="27322" cy="22254"/>
            </a:xfrm>
            <a:custGeom>
              <a:avLst/>
              <a:gdLst/>
              <a:ahLst/>
              <a:cxnLst/>
              <a:rect l="l" t="t" r="r" b="b"/>
              <a:pathLst>
                <a:path w="1089" h="887" extrusionOk="0">
                  <a:moveTo>
                    <a:pt x="878" y="0"/>
                  </a:moveTo>
                  <a:cubicBezTo>
                    <a:pt x="847" y="0"/>
                    <a:pt x="815" y="12"/>
                    <a:pt x="788" y="41"/>
                  </a:cubicBezTo>
                  <a:cubicBezTo>
                    <a:pt x="678" y="171"/>
                    <a:pt x="557" y="289"/>
                    <a:pt x="423" y="395"/>
                  </a:cubicBezTo>
                  <a:cubicBezTo>
                    <a:pt x="359" y="448"/>
                    <a:pt x="309" y="513"/>
                    <a:pt x="248" y="562"/>
                  </a:cubicBezTo>
                  <a:cubicBezTo>
                    <a:pt x="176" y="624"/>
                    <a:pt x="111" y="669"/>
                    <a:pt x="50" y="741"/>
                  </a:cubicBezTo>
                  <a:cubicBezTo>
                    <a:pt x="0" y="799"/>
                    <a:pt x="35" y="886"/>
                    <a:pt x="112" y="886"/>
                  </a:cubicBezTo>
                  <a:cubicBezTo>
                    <a:pt x="117" y="886"/>
                    <a:pt x="122" y="886"/>
                    <a:pt x="127" y="885"/>
                  </a:cubicBezTo>
                  <a:cubicBezTo>
                    <a:pt x="503" y="833"/>
                    <a:pt x="796" y="525"/>
                    <a:pt x="1013" y="236"/>
                  </a:cubicBezTo>
                  <a:cubicBezTo>
                    <a:pt x="1089" y="134"/>
                    <a:pt x="983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059;p37">
              <a:extLst>
                <a:ext uri="{FF2B5EF4-FFF2-40B4-BE49-F238E27FC236}">
                  <a16:creationId xmlns:a16="http://schemas.microsoft.com/office/drawing/2014/main" id="{3CC74BCD-9E8C-435D-8BBD-B5B47F568B32}"/>
                </a:ext>
              </a:extLst>
            </p:cNvPr>
            <p:cNvSpPr/>
            <p:nvPr/>
          </p:nvSpPr>
          <p:spPr>
            <a:xfrm rot="387233">
              <a:off x="4847932" y="2313899"/>
              <a:ext cx="22856" cy="19820"/>
            </a:xfrm>
            <a:custGeom>
              <a:avLst/>
              <a:gdLst/>
              <a:ahLst/>
              <a:cxnLst/>
              <a:rect l="l" t="t" r="r" b="b"/>
              <a:pathLst>
                <a:path w="911" h="790" extrusionOk="0">
                  <a:moveTo>
                    <a:pt x="803" y="1"/>
                  </a:moveTo>
                  <a:cubicBezTo>
                    <a:pt x="784" y="1"/>
                    <a:pt x="765" y="9"/>
                    <a:pt x="746" y="27"/>
                  </a:cubicBezTo>
                  <a:cubicBezTo>
                    <a:pt x="640" y="137"/>
                    <a:pt x="518" y="240"/>
                    <a:pt x="392" y="332"/>
                  </a:cubicBezTo>
                  <a:cubicBezTo>
                    <a:pt x="278" y="419"/>
                    <a:pt x="108" y="483"/>
                    <a:pt x="39" y="616"/>
                  </a:cubicBezTo>
                  <a:cubicBezTo>
                    <a:pt x="1" y="693"/>
                    <a:pt x="36" y="780"/>
                    <a:pt x="127" y="788"/>
                  </a:cubicBezTo>
                  <a:cubicBezTo>
                    <a:pt x="137" y="789"/>
                    <a:pt x="147" y="789"/>
                    <a:pt x="157" y="789"/>
                  </a:cubicBezTo>
                  <a:cubicBezTo>
                    <a:pt x="313" y="789"/>
                    <a:pt x="460" y="655"/>
                    <a:pt x="568" y="551"/>
                  </a:cubicBezTo>
                  <a:cubicBezTo>
                    <a:pt x="697" y="430"/>
                    <a:pt x="792" y="297"/>
                    <a:pt x="880" y="137"/>
                  </a:cubicBezTo>
                  <a:cubicBezTo>
                    <a:pt x="911" y="77"/>
                    <a:pt x="862" y="1"/>
                    <a:pt x="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060;p37">
              <a:extLst>
                <a:ext uri="{FF2B5EF4-FFF2-40B4-BE49-F238E27FC236}">
                  <a16:creationId xmlns:a16="http://schemas.microsoft.com/office/drawing/2014/main" id="{7F81AAF7-A7B9-4939-9521-9DFD0719FC42}"/>
                </a:ext>
              </a:extLst>
            </p:cNvPr>
            <p:cNvSpPr/>
            <p:nvPr/>
          </p:nvSpPr>
          <p:spPr>
            <a:xfrm rot="387233">
              <a:off x="4873979" y="2279749"/>
              <a:ext cx="16609" cy="17863"/>
            </a:xfrm>
            <a:custGeom>
              <a:avLst/>
              <a:gdLst/>
              <a:ahLst/>
              <a:cxnLst/>
              <a:rect l="l" t="t" r="r" b="b"/>
              <a:pathLst>
                <a:path w="662" h="712" extrusionOk="0">
                  <a:moveTo>
                    <a:pt x="541" y="1"/>
                  </a:moveTo>
                  <a:cubicBezTo>
                    <a:pt x="518" y="1"/>
                    <a:pt x="494" y="9"/>
                    <a:pt x="472" y="30"/>
                  </a:cubicBezTo>
                  <a:cubicBezTo>
                    <a:pt x="396" y="106"/>
                    <a:pt x="328" y="193"/>
                    <a:pt x="256" y="277"/>
                  </a:cubicBezTo>
                  <a:cubicBezTo>
                    <a:pt x="225" y="315"/>
                    <a:pt x="187" y="346"/>
                    <a:pt x="156" y="383"/>
                  </a:cubicBezTo>
                  <a:cubicBezTo>
                    <a:pt x="119" y="432"/>
                    <a:pt x="96" y="490"/>
                    <a:pt x="58" y="536"/>
                  </a:cubicBezTo>
                  <a:cubicBezTo>
                    <a:pt x="0" y="612"/>
                    <a:pt x="73" y="711"/>
                    <a:pt x="154" y="711"/>
                  </a:cubicBezTo>
                  <a:cubicBezTo>
                    <a:pt x="170" y="711"/>
                    <a:pt x="186" y="708"/>
                    <a:pt x="202" y="699"/>
                  </a:cubicBezTo>
                  <a:cubicBezTo>
                    <a:pt x="256" y="669"/>
                    <a:pt x="316" y="646"/>
                    <a:pt x="361" y="611"/>
                  </a:cubicBezTo>
                  <a:cubicBezTo>
                    <a:pt x="407" y="574"/>
                    <a:pt x="449" y="520"/>
                    <a:pt x="487" y="471"/>
                  </a:cubicBezTo>
                  <a:cubicBezTo>
                    <a:pt x="559" y="372"/>
                    <a:pt x="624" y="262"/>
                    <a:pt x="647" y="144"/>
                  </a:cubicBezTo>
                  <a:cubicBezTo>
                    <a:pt x="661" y="74"/>
                    <a:pt x="606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061;p37">
              <a:extLst>
                <a:ext uri="{FF2B5EF4-FFF2-40B4-BE49-F238E27FC236}">
                  <a16:creationId xmlns:a16="http://schemas.microsoft.com/office/drawing/2014/main" id="{8A4F814F-9EF8-45B9-B39A-BE129E0F7690}"/>
                </a:ext>
              </a:extLst>
            </p:cNvPr>
            <p:cNvSpPr/>
            <p:nvPr/>
          </p:nvSpPr>
          <p:spPr>
            <a:xfrm rot="387233">
              <a:off x="4804323" y="2342763"/>
              <a:ext cx="18967" cy="21777"/>
            </a:xfrm>
            <a:custGeom>
              <a:avLst/>
              <a:gdLst/>
              <a:ahLst/>
              <a:cxnLst/>
              <a:rect l="l" t="t" r="r" b="b"/>
              <a:pathLst>
                <a:path w="756" h="868" extrusionOk="0">
                  <a:moveTo>
                    <a:pt x="590" y="0"/>
                  </a:moveTo>
                  <a:cubicBezTo>
                    <a:pt x="553" y="0"/>
                    <a:pt x="517" y="18"/>
                    <a:pt x="495" y="60"/>
                  </a:cubicBezTo>
                  <a:cubicBezTo>
                    <a:pt x="427" y="194"/>
                    <a:pt x="343" y="311"/>
                    <a:pt x="244" y="422"/>
                  </a:cubicBezTo>
                  <a:cubicBezTo>
                    <a:pt x="153" y="520"/>
                    <a:pt x="27" y="604"/>
                    <a:pt x="9" y="745"/>
                  </a:cubicBezTo>
                  <a:cubicBezTo>
                    <a:pt x="1" y="809"/>
                    <a:pt x="62" y="859"/>
                    <a:pt x="115" y="866"/>
                  </a:cubicBezTo>
                  <a:cubicBezTo>
                    <a:pt x="124" y="867"/>
                    <a:pt x="133" y="868"/>
                    <a:pt x="142" y="868"/>
                  </a:cubicBezTo>
                  <a:cubicBezTo>
                    <a:pt x="293" y="868"/>
                    <a:pt x="416" y="719"/>
                    <a:pt x="499" y="611"/>
                  </a:cubicBezTo>
                  <a:cubicBezTo>
                    <a:pt x="602" y="482"/>
                    <a:pt x="674" y="330"/>
                    <a:pt x="727" y="174"/>
                  </a:cubicBezTo>
                  <a:cubicBezTo>
                    <a:pt x="756" y="81"/>
                    <a:pt x="670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062;p37">
              <a:extLst>
                <a:ext uri="{FF2B5EF4-FFF2-40B4-BE49-F238E27FC236}">
                  <a16:creationId xmlns:a16="http://schemas.microsoft.com/office/drawing/2014/main" id="{E9FFBCE6-5029-4810-A542-1E421D09DED6}"/>
                </a:ext>
              </a:extLst>
            </p:cNvPr>
            <p:cNvSpPr/>
            <p:nvPr/>
          </p:nvSpPr>
          <p:spPr>
            <a:xfrm rot="387233">
              <a:off x="4613099" y="1992168"/>
              <a:ext cx="369661" cy="596993"/>
            </a:xfrm>
            <a:custGeom>
              <a:avLst/>
              <a:gdLst/>
              <a:ahLst/>
              <a:cxnLst/>
              <a:rect l="l" t="t" r="r" b="b"/>
              <a:pathLst>
                <a:path w="14734" h="23795" extrusionOk="0">
                  <a:moveTo>
                    <a:pt x="10465" y="0"/>
                  </a:moveTo>
                  <a:cubicBezTo>
                    <a:pt x="6579" y="0"/>
                    <a:pt x="1" y="22277"/>
                    <a:pt x="1" y="22277"/>
                  </a:cubicBezTo>
                  <a:lnTo>
                    <a:pt x="388" y="23795"/>
                  </a:lnTo>
                  <a:cubicBezTo>
                    <a:pt x="388" y="23795"/>
                    <a:pt x="14733" y="2173"/>
                    <a:pt x="10943" y="123"/>
                  </a:cubicBezTo>
                  <a:cubicBezTo>
                    <a:pt x="10789" y="40"/>
                    <a:pt x="10629" y="0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063;p37">
              <a:extLst>
                <a:ext uri="{FF2B5EF4-FFF2-40B4-BE49-F238E27FC236}">
                  <a16:creationId xmlns:a16="http://schemas.microsoft.com/office/drawing/2014/main" id="{8175EB99-8E89-4C6A-B95D-003B2F8859D8}"/>
                </a:ext>
              </a:extLst>
            </p:cNvPr>
            <p:cNvSpPr/>
            <p:nvPr/>
          </p:nvSpPr>
          <p:spPr>
            <a:xfrm rot="387233">
              <a:off x="4849692" y="2046852"/>
              <a:ext cx="18491" cy="22580"/>
            </a:xfrm>
            <a:custGeom>
              <a:avLst/>
              <a:gdLst/>
              <a:ahLst/>
              <a:cxnLst/>
              <a:rect l="l" t="t" r="r" b="b"/>
              <a:pathLst>
                <a:path w="737" h="900" extrusionOk="0">
                  <a:moveTo>
                    <a:pt x="591" y="0"/>
                  </a:moveTo>
                  <a:cubicBezTo>
                    <a:pt x="566" y="0"/>
                    <a:pt x="541" y="11"/>
                    <a:pt x="521" y="36"/>
                  </a:cubicBezTo>
                  <a:cubicBezTo>
                    <a:pt x="475" y="90"/>
                    <a:pt x="429" y="143"/>
                    <a:pt x="384" y="196"/>
                  </a:cubicBezTo>
                  <a:cubicBezTo>
                    <a:pt x="378" y="195"/>
                    <a:pt x="372" y="194"/>
                    <a:pt x="366" y="194"/>
                  </a:cubicBezTo>
                  <a:cubicBezTo>
                    <a:pt x="353" y="194"/>
                    <a:pt x="341" y="198"/>
                    <a:pt x="330" y="211"/>
                  </a:cubicBezTo>
                  <a:cubicBezTo>
                    <a:pt x="284" y="276"/>
                    <a:pt x="243" y="345"/>
                    <a:pt x="198" y="409"/>
                  </a:cubicBezTo>
                  <a:cubicBezTo>
                    <a:pt x="110" y="515"/>
                    <a:pt x="7" y="615"/>
                    <a:pt x="3" y="755"/>
                  </a:cubicBezTo>
                  <a:cubicBezTo>
                    <a:pt x="0" y="850"/>
                    <a:pt x="74" y="899"/>
                    <a:pt x="153" y="899"/>
                  </a:cubicBezTo>
                  <a:cubicBezTo>
                    <a:pt x="178" y="899"/>
                    <a:pt x="204" y="894"/>
                    <a:pt x="228" y="884"/>
                  </a:cubicBezTo>
                  <a:cubicBezTo>
                    <a:pt x="353" y="831"/>
                    <a:pt x="414" y="668"/>
                    <a:pt x="482" y="554"/>
                  </a:cubicBezTo>
                  <a:cubicBezTo>
                    <a:pt x="558" y="428"/>
                    <a:pt x="615" y="291"/>
                    <a:pt x="691" y="166"/>
                  </a:cubicBezTo>
                  <a:cubicBezTo>
                    <a:pt x="737" y="89"/>
                    <a:pt x="664" y="0"/>
                    <a:pt x="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064;p37">
              <a:extLst>
                <a:ext uri="{FF2B5EF4-FFF2-40B4-BE49-F238E27FC236}">
                  <a16:creationId xmlns:a16="http://schemas.microsoft.com/office/drawing/2014/main" id="{B24DD9F5-40A7-4C93-A7AA-D6AECA79CFC7}"/>
                </a:ext>
              </a:extLst>
            </p:cNvPr>
            <p:cNvSpPr/>
            <p:nvPr/>
          </p:nvSpPr>
          <p:spPr>
            <a:xfrm rot="387233">
              <a:off x="4875351" y="2026148"/>
              <a:ext cx="17236" cy="21401"/>
            </a:xfrm>
            <a:custGeom>
              <a:avLst/>
              <a:gdLst/>
              <a:ahLst/>
              <a:cxnLst/>
              <a:rect l="l" t="t" r="r" b="b"/>
              <a:pathLst>
                <a:path w="687" h="853" extrusionOk="0">
                  <a:moveTo>
                    <a:pt x="588" y="0"/>
                  </a:moveTo>
                  <a:cubicBezTo>
                    <a:pt x="568" y="0"/>
                    <a:pt x="548" y="9"/>
                    <a:pt x="531" y="29"/>
                  </a:cubicBezTo>
                  <a:cubicBezTo>
                    <a:pt x="340" y="246"/>
                    <a:pt x="154" y="478"/>
                    <a:pt x="29" y="736"/>
                  </a:cubicBezTo>
                  <a:cubicBezTo>
                    <a:pt x="1" y="796"/>
                    <a:pt x="44" y="852"/>
                    <a:pt x="100" y="852"/>
                  </a:cubicBezTo>
                  <a:cubicBezTo>
                    <a:pt x="113" y="852"/>
                    <a:pt x="126" y="849"/>
                    <a:pt x="139" y="843"/>
                  </a:cubicBezTo>
                  <a:cubicBezTo>
                    <a:pt x="424" y="710"/>
                    <a:pt x="618" y="417"/>
                    <a:pt x="675" y="113"/>
                  </a:cubicBezTo>
                  <a:cubicBezTo>
                    <a:pt x="687" y="56"/>
                    <a:pt x="63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065;p37">
              <a:extLst>
                <a:ext uri="{FF2B5EF4-FFF2-40B4-BE49-F238E27FC236}">
                  <a16:creationId xmlns:a16="http://schemas.microsoft.com/office/drawing/2014/main" id="{617526E2-F917-40C3-B555-5B2E85E8E005}"/>
                </a:ext>
              </a:extLst>
            </p:cNvPr>
            <p:cNvSpPr/>
            <p:nvPr/>
          </p:nvSpPr>
          <p:spPr>
            <a:xfrm rot="387233">
              <a:off x="4855387" y="2071974"/>
              <a:ext cx="20322" cy="25315"/>
            </a:xfrm>
            <a:custGeom>
              <a:avLst/>
              <a:gdLst/>
              <a:ahLst/>
              <a:cxnLst/>
              <a:rect l="l" t="t" r="r" b="b"/>
              <a:pathLst>
                <a:path w="810" h="1009" extrusionOk="0">
                  <a:moveTo>
                    <a:pt x="681" y="1"/>
                  </a:moveTo>
                  <a:cubicBezTo>
                    <a:pt x="652" y="1"/>
                    <a:pt x="623" y="15"/>
                    <a:pt x="602" y="49"/>
                  </a:cubicBezTo>
                  <a:cubicBezTo>
                    <a:pt x="511" y="197"/>
                    <a:pt x="393" y="330"/>
                    <a:pt x="287" y="463"/>
                  </a:cubicBezTo>
                  <a:cubicBezTo>
                    <a:pt x="196" y="580"/>
                    <a:pt x="54" y="687"/>
                    <a:pt x="21" y="836"/>
                  </a:cubicBezTo>
                  <a:cubicBezTo>
                    <a:pt x="1" y="910"/>
                    <a:pt x="63" y="1008"/>
                    <a:pt x="145" y="1008"/>
                  </a:cubicBezTo>
                  <a:cubicBezTo>
                    <a:pt x="159" y="1008"/>
                    <a:pt x="173" y="1005"/>
                    <a:pt x="188" y="999"/>
                  </a:cubicBezTo>
                  <a:cubicBezTo>
                    <a:pt x="344" y="938"/>
                    <a:pt x="428" y="778"/>
                    <a:pt x="519" y="642"/>
                  </a:cubicBezTo>
                  <a:cubicBezTo>
                    <a:pt x="621" y="486"/>
                    <a:pt x="689" y="319"/>
                    <a:pt x="773" y="152"/>
                  </a:cubicBezTo>
                  <a:cubicBezTo>
                    <a:pt x="810" y="73"/>
                    <a:pt x="746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066;p37">
              <a:extLst>
                <a:ext uri="{FF2B5EF4-FFF2-40B4-BE49-F238E27FC236}">
                  <a16:creationId xmlns:a16="http://schemas.microsoft.com/office/drawing/2014/main" id="{B35962DA-64E9-4208-9403-2F116EF9F95C}"/>
                </a:ext>
              </a:extLst>
            </p:cNvPr>
            <p:cNvSpPr/>
            <p:nvPr/>
          </p:nvSpPr>
          <p:spPr>
            <a:xfrm rot="387233">
              <a:off x="4867337" y="2101248"/>
              <a:ext cx="16383" cy="23107"/>
            </a:xfrm>
            <a:custGeom>
              <a:avLst/>
              <a:gdLst/>
              <a:ahLst/>
              <a:cxnLst/>
              <a:rect l="l" t="t" r="r" b="b"/>
              <a:pathLst>
                <a:path w="653" h="921" extrusionOk="0">
                  <a:moveTo>
                    <a:pt x="620" y="1"/>
                  </a:moveTo>
                  <a:cubicBezTo>
                    <a:pt x="613" y="1"/>
                    <a:pt x="605" y="3"/>
                    <a:pt x="599" y="9"/>
                  </a:cubicBezTo>
                  <a:cubicBezTo>
                    <a:pt x="489" y="120"/>
                    <a:pt x="401" y="241"/>
                    <a:pt x="310" y="367"/>
                  </a:cubicBezTo>
                  <a:cubicBezTo>
                    <a:pt x="219" y="492"/>
                    <a:pt x="63" y="606"/>
                    <a:pt x="25" y="758"/>
                  </a:cubicBezTo>
                  <a:cubicBezTo>
                    <a:pt x="1" y="855"/>
                    <a:pt x="75" y="921"/>
                    <a:pt x="158" y="921"/>
                  </a:cubicBezTo>
                  <a:cubicBezTo>
                    <a:pt x="180" y="921"/>
                    <a:pt x="202" y="917"/>
                    <a:pt x="223" y="907"/>
                  </a:cubicBezTo>
                  <a:cubicBezTo>
                    <a:pt x="371" y="842"/>
                    <a:pt x="458" y="637"/>
                    <a:pt x="531" y="497"/>
                  </a:cubicBezTo>
                  <a:cubicBezTo>
                    <a:pt x="607" y="344"/>
                    <a:pt x="652" y="200"/>
                    <a:pt x="652" y="28"/>
                  </a:cubicBezTo>
                  <a:cubicBezTo>
                    <a:pt x="652" y="13"/>
                    <a:pt x="636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067;p37">
              <a:extLst>
                <a:ext uri="{FF2B5EF4-FFF2-40B4-BE49-F238E27FC236}">
                  <a16:creationId xmlns:a16="http://schemas.microsoft.com/office/drawing/2014/main" id="{93305719-0F17-458F-B5CD-8E7A8F9138FA}"/>
                </a:ext>
              </a:extLst>
            </p:cNvPr>
            <p:cNvSpPr/>
            <p:nvPr/>
          </p:nvSpPr>
          <p:spPr>
            <a:xfrm rot="387233">
              <a:off x="4820870" y="2094439"/>
              <a:ext cx="18114" cy="28049"/>
            </a:xfrm>
            <a:custGeom>
              <a:avLst/>
              <a:gdLst/>
              <a:ahLst/>
              <a:cxnLst/>
              <a:rect l="l" t="t" r="r" b="b"/>
              <a:pathLst>
                <a:path w="722" h="1118" extrusionOk="0">
                  <a:moveTo>
                    <a:pt x="605" y="1"/>
                  </a:moveTo>
                  <a:cubicBezTo>
                    <a:pt x="574" y="1"/>
                    <a:pt x="543" y="14"/>
                    <a:pt x="524" y="45"/>
                  </a:cubicBezTo>
                  <a:cubicBezTo>
                    <a:pt x="425" y="205"/>
                    <a:pt x="319" y="365"/>
                    <a:pt x="228" y="532"/>
                  </a:cubicBezTo>
                  <a:cubicBezTo>
                    <a:pt x="144" y="680"/>
                    <a:pt x="33" y="817"/>
                    <a:pt x="10" y="991"/>
                  </a:cubicBezTo>
                  <a:cubicBezTo>
                    <a:pt x="1" y="1077"/>
                    <a:pt x="71" y="1118"/>
                    <a:pt x="142" y="1118"/>
                  </a:cubicBezTo>
                  <a:cubicBezTo>
                    <a:pt x="179" y="1118"/>
                    <a:pt x="215" y="1108"/>
                    <a:pt x="242" y="1087"/>
                  </a:cubicBezTo>
                  <a:cubicBezTo>
                    <a:pt x="375" y="980"/>
                    <a:pt x="447" y="775"/>
                    <a:pt x="516" y="623"/>
                  </a:cubicBezTo>
                  <a:cubicBezTo>
                    <a:pt x="593" y="459"/>
                    <a:pt x="645" y="292"/>
                    <a:pt x="698" y="117"/>
                  </a:cubicBezTo>
                  <a:cubicBezTo>
                    <a:pt x="721" y="50"/>
                    <a:pt x="663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068;p37">
              <a:extLst>
                <a:ext uri="{FF2B5EF4-FFF2-40B4-BE49-F238E27FC236}">
                  <a16:creationId xmlns:a16="http://schemas.microsoft.com/office/drawing/2014/main" id="{5CA31FDB-98F1-4B79-97C5-F281054B0E5A}"/>
                </a:ext>
              </a:extLst>
            </p:cNvPr>
            <p:cNvSpPr/>
            <p:nvPr/>
          </p:nvSpPr>
          <p:spPr>
            <a:xfrm rot="387233">
              <a:off x="4827792" y="2127931"/>
              <a:ext cx="18215" cy="29756"/>
            </a:xfrm>
            <a:custGeom>
              <a:avLst/>
              <a:gdLst/>
              <a:ahLst/>
              <a:cxnLst/>
              <a:rect l="l" t="t" r="r" b="b"/>
              <a:pathLst>
                <a:path w="726" h="1186" extrusionOk="0">
                  <a:moveTo>
                    <a:pt x="620" y="0"/>
                  </a:moveTo>
                  <a:cubicBezTo>
                    <a:pt x="586" y="0"/>
                    <a:pt x="550" y="15"/>
                    <a:pt x="530" y="47"/>
                  </a:cubicBezTo>
                  <a:cubicBezTo>
                    <a:pt x="423" y="210"/>
                    <a:pt x="343" y="393"/>
                    <a:pt x="244" y="560"/>
                  </a:cubicBezTo>
                  <a:cubicBezTo>
                    <a:pt x="153" y="712"/>
                    <a:pt x="58" y="883"/>
                    <a:pt x="16" y="1058"/>
                  </a:cubicBezTo>
                  <a:cubicBezTo>
                    <a:pt x="1" y="1124"/>
                    <a:pt x="52" y="1186"/>
                    <a:pt x="114" y="1186"/>
                  </a:cubicBezTo>
                  <a:cubicBezTo>
                    <a:pt x="131" y="1186"/>
                    <a:pt x="148" y="1181"/>
                    <a:pt x="165" y="1172"/>
                  </a:cubicBezTo>
                  <a:cubicBezTo>
                    <a:pt x="503" y="974"/>
                    <a:pt x="700" y="480"/>
                    <a:pt x="723" y="100"/>
                  </a:cubicBezTo>
                  <a:cubicBezTo>
                    <a:pt x="725" y="35"/>
                    <a:pt x="673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069;p37">
              <a:extLst>
                <a:ext uri="{FF2B5EF4-FFF2-40B4-BE49-F238E27FC236}">
                  <a16:creationId xmlns:a16="http://schemas.microsoft.com/office/drawing/2014/main" id="{10BB2ACD-B39B-440F-BE6E-6115584233CA}"/>
                </a:ext>
              </a:extLst>
            </p:cNvPr>
            <p:cNvSpPr/>
            <p:nvPr/>
          </p:nvSpPr>
          <p:spPr>
            <a:xfrm rot="387233">
              <a:off x="4829950" y="2172136"/>
              <a:ext cx="15756" cy="18666"/>
            </a:xfrm>
            <a:custGeom>
              <a:avLst/>
              <a:gdLst/>
              <a:ahLst/>
              <a:cxnLst/>
              <a:rect l="l" t="t" r="r" b="b"/>
              <a:pathLst>
                <a:path w="628" h="744" extrusionOk="0">
                  <a:moveTo>
                    <a:pt x="482" y="0"/>
                  </a:moveTo>
                  <a:cubicBezTo>
                    <a:pt x="447" y="0"/>
                    <a:pt x="413" y="12"/>
                    <a:pt x="388" y="36"/>
                  </a:cubicBezTo>
                  <a:cubicBezTo>
                    <a:pt x="313" y="112"/>
                    <a:pt x="255" y="203"/>
                    <a:pt x="187" y="291"/>
                  </a:cubicBezTo>
                  <a:cubicBezTo>
                    <a:pt x="111" y="386"/>
                    <a:pt x="4" y="458"/>
                    <a:pt x="0" y="591"/>
                  </a:cubicBezTo>
                  <a:cubicBezTo>
                    <a:pt x="0" y="675"/>
                    <a:pt x="73" y="743"/>
                    <a:pt x="156" y="743"/>
                  </a:cubicBezTo>
                  <a:cubicBezTo>
                    <a:pt x="158" y="743"/>
                    <a:pt x="160" y="743"/>
                    <a:pt x="162" y="743"/>
                  </a:cubicBezTo>
                  <a:cubicBezTo>
                    <a:pt x="307" y="743"/>
                    <a:pt x="397" y="601"/>
                    <a:pt x="476" y="489"/>
                  </a:cubicBezTo>
                  <a:cubicBezTo>
                    <a:pt x="548" y="382"/>
                    <a:pt x="604" y="261"/>
                    <a:pt x="620" y="131"/>
                  </a:cubicBezTo>
                  <a:cubicBezTo>
                    <a:pt x="628" y="49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070;p37">
              <a:extLst>
                <a:ext uri="{FF2B5EF4-FFF2-40B4-BE49-F238E27FC236}">
                  <a16:creationId xmlns:a16="http://schemas.microsoft.com/office/drawing/2014/main" id="{804BF3F2-2294-41E9-A582-70A76B6A69F1}"/>
                </a:ext>
              </a:extLst>
            </p:cNvPr>
            <p:cNvSpPr/>
            <p:nvPr/>
          </p:nvSpPr>
          <p:spPr>
            <a:xfrm rot="387233">
              <a:off x="4797652" y="2156088"/>
              <a:ext cx="17211" cy="25490"/>
            </a:xfrm>
            <a:custGeom>
              <a:avLst/>
              <a:gdLst/>
              <a:ahLst/>
              <a:cxnLst/>
              <a:rect l="l" t="t" r="r" b="b"/>
              <a:pathLst>
                <a:path w="686" h="1016" extrusionOk="0">
                  <a:moveTo>
                    <a:pt x="552" y="1"/>
                  </a:moveTo>
                  <a:cubicBezTo>
                    <a:pt x="513" y="1"/>
                    <a:pt x="475" y="23"/>
                    <a:pt x="458" y="71"/>
                  </a:cubicBezTo>
                  <a:cubicBezTo>
                    <a:pt x="412" y="205"/>
                    <a:pt x="348" y="345"/>
                    <a:pt x="275" y="466"/>
                  </a:cubicBezTo>
                  <a:cubicBezTo>
                    <a:pt x="203" y="584"/>
                    <a:pt x="105" y="684"/>
                    <a:pt x="40" y="809"/>
                  </a:cubicBezTo>
                  <a:cubicBezTo>
                    <a:pt x="0" y="891"/>
                    <a:pt x="56" y="1015"/>
                    <a:pt x="149" y="1015"/>
                  </a:cubicBezTo>
                  <a:cubicBezTo>
                    <a:pt x="163" y="1015"/>
                    <a:pt x="177" y="1012"/>
                    <a:pt x="192" y="1007"/>
                  </a:cubicBezTo>
                  <a:cubicBezTo>
                    <a:pt x="534" y="870"/>
                    <a:pt x="686" y="447"/>
                    <a:pt x="656" y="98"/>
                  </a:cubicBezTo>
                  <a:cubicBezTo>
                    <a:pt x="650" y="36"/>
                    <a:pt x="600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071;p37">
              <a:extLst>
                <a:ext uri="{FF2B5EF4-FFF2-40B4-BE49-F238E27FC236}">
                  <a16:creationId xmlns:a16="http://schemas.microsoft.com/office/drawing/2014/main" id="{5D3830D1-1030-4901-A5AF-9C171C82A4DA}"/>
                </a:ext>
              </a:extLst>
            </p:cNvPr>
            <p:cNvSpPr/>
            <p:nvPr/>
          </p:nvSpPr>
          <p:spPr>
            <a:xfrm rot="387233">
              <a:off x="4787947" y="2131524"/>
              <a:ext cx="16333" cy="22053"/>
            </a:xfrm>
            <a:custGeom>
              <a:avLst/>
              <a:gdLst/>
              <a:ahLst/>
              <a:cxnLst/>
              <a:rect l="l" t="t" r="r" b="b"/>
              <a:pathLst>
                <a:path w="651" h="879" extrusionOk="0">
                  <a:moveTo>
                    <a:pt x="512" y="1"/>
                  </a:moveTo>
                  <a:cubicBezTo>
                    <a:pt x="478" y="1"/>
                    <a:pt x="446" y="16"/>
                    <a:pt x="428" y="55"/>
                  </a:cubicBezTo>
                  <a:cubicBezTo>
                    <a:pt x="371" y="181"/>
                    <a:pt x="306" y="295"/>
                    <a:pt x="234" y="409"/>
                  </a:cubicBezTo>
                  <a:cubicBezTo>
                    <a:pt x="166" y="519"/>
                    <a:pt x="66" y="610"/>
                    <a:pt x="24" y="735"/>
                  </a:cubicBezTo>
                  <a:cubicBezTo>
                    <a:pt x="1" y="815"/>
                    <a:pt x="70" y="879"/>
                    <a:pt x="142" y="879"/>
                  </a:cubicBezTo>
                  <a:cubicBezTo>
                    <a:pt x="160" y="879"/>
                    <a:pt x="179" y="874"/>
                    <a:pt x="196" y="865"/>
                  </a:cubicBezTo>
                  <a:cubicBezTo>
                    <a:pt x="321" y="800"/>
                    <a:pt x="394" y="660"/>
                    <a:pt x="462" y="542"/>
                  </a:cubicBezTo>
                  <a:cubicBezTo>
                    <a:pt x="535" y="416"/>
                    <a:pt x="584" y="279"/>
                    <a:pt x="626" y="139"/>
                  </a:cubicBezTo>
                  <a:cubicBezTo>
                    <a:pt x="651" y="63"/>
                    <a:pt x="578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072;p37">
              <a:extLst>
                <a:ext uri="{FF2B5EF4-FFF2-40B4-BE49-F238E27FC236}">
                  <a16:creationId xmlns:a16="http://schemas.microsoft.com/office/drawing/2014/main" id="{D38245D5-0F7D-4B6A-A37B-337388174D58}"/>
                </a:ext>
              </a:extLst>
            </p:cNvPr>
            <p:cNvSpPr/>
            <p:nvPr/>
          </p:nvSpPr>
          <p:spPr>
            <a:xfrm rot="387233">
              <a:off x="4759675" y="2206878"/>
              <a:ext cx="19795" cy="24989"/>
            </a:xfrm>
            <a:custGeom>
              <a:avLst/>
              <a:gdLst/>
              <a:ahLst/>
              <a:cxnLst/>
              <a:rect l="l" t="t" r="r" b="b"/>
              <a:pathLst>
                <a:path w="789" h="996" extrusionOk="0">
                  <a:moveTo>
                    <a:pt x="685" y="0"/>
                  </a:moveTo>
                  <a:cubicBezTo>
                    <a:pt x="647" y="0"/>
                    <a:pt x="606" y="17"/>
                    <a:pt x="584" y="47"/>
                  </a:cubicBezTo>
                  <a:cubicBezTo>
                    <a:pt x="493" y="168"/>
                    <a:pt x="413" y="301"/>
                    <a:pt x="318" y="424"/>
                  </a:cubicBezTo>
                  <a:cubicBezTo>
                    <a:pt x="227" y="549"/>
                    <a:pt x="132" y="659"/>
                    <a:pt x="56" y="796"/>
                  </a:cubicBezTo>
                  <a:cubicBezTo>
                    <a:pt x="0" y="892"/>
                    <a:pt x="78" y="996"/>
                    <a:pt x="171" y="996"/>
                  </a:cubicBezTo>
                  <a:cubicBezTo>
                    <a:pt x="192" y="996"/>
                    <a:pt x="214" y="991"/>
                    <a:pt x="235" y="979"/>
                  </a:cubicBezTo>
                  <a:cubicBezTo>
                    <a:pt x="542" y="803"/>
                    <a:pt x="740" y="442"/>
                    <a:pt x="782" y="100"/>
                  </a:cubicBezTo>
                  <a:cubicBezTo>
                    <a:pt x="789" y="32"/>
                    <a:pt x="739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073;p37">
              <a:extLst>
                <a:ext uri="{FF2B5EF4-FFF2-40B4-BE49-F238E27FC236}">
                  <a16:creationId xmlns:a16="http://schemas.microsoft.com/office/drawing/2014/main" id="{97A50AD5-216E-4230-B250-80685E37DDD2}"/>
                </a:ext>
              </a:extLst>
            </p:cNvPr>
            <p:cNvSpPr/>
            <p:nvPr/>
          </p:nvSpPr>
          <p:spPr>
            <a:xfrm rot="387233">
              <a:off x="4789151" y="2209959"/>
              <a:ext cx="17387" cy="27874"/>
            </a:xfrm>
            <a:custGeom>
              <a:avLst/>
              <a:gdLst/>
              <a:ahLst/>
              <a:cxnLst/>
              <a:rect l="l" t="t" r="r" b="b"/>
              <a:pathLst>
                <a:path w="693" h="1111" extrusionOk="0">
                  <a:moveTo>
                    <a:pt x="565" y="0"/>
                  </a:moveTo>
                  <a:cubicBezTo>
                    <a:pt x="543" y="0"/>
                    <a:pt x="520" y="9"/>
                    <a:pt x="498" y="29"/>
                  </a:cubicBezTo>
                  <a:cubicBezTo>
                    <a:pt x="362" y="159"/>
                    <a:pt x="286" y="345"/>
                    <a:pt x="195" y="501"/>
                  </a:cubicBezTo>
                  <a:cubicBezTo>
                    <a:pt x="103" y="657"/>
                    <a:pt x="5" y="817"/>
                    <a:pt x="0" y="1003"/>
                  </a:cubicBezTo>
                  <a:cubicBezTo>
                    <a:pt x="0" y="1054"/>
                    <a:pt x="53" y="1111"/>
                    <a:pt x="108" y="1111"/>
                  </a:cubicBezTo>
                  <a:cubicBezTo>
                    <a:pt x="117" y="1111"/>
                    <a:pt x="127" y="1109"/>
                    <a:pt x="137" y="1105"/>
                  </a:cubicBezTo>
                  <a:cubicBezTo>
                    <a:pt x="324" y="1029"/>
                    <a:pt x="434" y="866"/>
                    <a:pt x="514" y="687"/>
                  </a:cubicBezTo>
                  <a:cubicBezTo>
                    <a:pt x="593" y="508"/>
                    <a:pt x="693" y="303"/>
                    <a:pt x="670" y="101"/>
                  </a:cubicBezTo>
                  <a:cubicBezTo>
                    <a:pt x="662" y="44"/>
                    <a:pt x="616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074;p37">
              <a:extLst>
                <a:ext uri="{FF2B5EF4-FFF2-40B4-BE49-F238E27FC236}">
                  <a16:creationId xmlns:a16="http://schemas.microsoft.com/office/drawing/2014/main" id="{9B3FEC2B-9358-4881-BC5A-9C90A0D6E63D}"/>
                </a:ext>
              </a:extLst>
            </p:cNvPr>
            <p:cNvSpPr/>
            <p:nvPr/>
          </p:nvSpPr>
          <p:spPr>
            <a:xfrm rot="387233">
              <a:off x="4749995" y="2261381"/>
              <a:ext cx="16709" cy="24010"/>
            </a:xfrm>
            <a:custGeom>
              <a:avLst/>
              <a:gdLst/>
              <a:ahLst/>
              <a:cxnLst/>
              <a:rect l="l" t="t" r="r" b="b"/>
              <a:pathLst>
                <a:path w="666" h="957" extrusionOk="0">
                  <a:moveTo>
                    <a:pt x="546" y="0"/>
                  </a:moveTo>
                  <a:cubicBezTo>
                    <a:pt x="514" y="0"/>
                    <a:pt x="481" y="14"/>
                    <a:pt x="459" y="47"/>
                  </a:cubicBezTo>
                  <a:cubicBezTo>
                    <a:pt x="379" y="172"/>
                    <a:pt x="303" y="298"/>
                    <a:pt x="227" y="427"/>
                  </a:cubicBezTo>
                  <a:cubicBezTo>
                    <a:pt x="155" y="545"/>
                    <a:pt x="60" y="659"/>
                    <a:pt x="22" y="796"/>
                  </a:cubicBezTo>
                  <a:cubicBezTo>
                    <a:pt x="1" y="871"/>
                    <a:pt x="70" y="956"/>
                    <a:pt x="145" y="956"/>
                  </a:cubicBezTo>
                  <a:cubicBezTo>
                    <a:pt x="165" y="956"/>
                    <a:pt x="185" y="950"/>
                    <a:pt x="204" y="937"/>
                  </a:cubicBezTo>
                  <a:cubicBezTo>
                    <a:pt x="436" y="761"/>
                    <a:pt x="576" y="400"/>
                    <a:pt x="645" y="126"/>
                  </a:cubicBezTo>
                  <a:cubicBezTo>
                    <a:pt x="665" y="52"/>
                    <a:pt x="607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075;p37">
              <a:extLst>
                <a:ext uri="{FF2B5EF4-FFF2-40B4-BE49-F238E27FC236}">
                  <a16:creationId xmlns:a16="http://schemas.microsoft.com/office/drawing/2014/main" id="{BC4339C0-4AA2-4221-B1C4-2EEE5CCE96BC}"/>
                </a:ext>
              </a:extLst>
            </p:cNvPr>
            <p:cNvSpPr/>
            <p:nvPr/>
          </p:nvSpPr>
          <p:spPr>
            <a:xfrm rot="387233">
              <a:off x="4796637" y="2232811"/>
              <a:ext cx="17738" cy="25716"/>
            </a:xfrm>
            <a:custGeom>
              <a:avLst/>
              <a:gdLst/>
              <a:ahLst/>
              <a:cxnLst/>
              <a:rect l="l" t="t" r="r" b="b"/>
              <a:pathLst>
                <a:path w="707" h="1025" extrusionOk="0">
                  <a:moveTo>
                    <a:pt x="593" y="1"/>
                  </a:moveTo>
                  <a:cubicBezTo>
                    <a:pt x="565" y="1"/>
                    <a:pt x="537" y="15"/>
                    <a:pt x="519" y="48"/>
                  </a:cubicBezTo>
                  <a:cubicBezTo>
                    <a:pt x="447" y="188"/>
                    <a:pt x="359" y="321"/>
                    <a:pt x="272" y="451"/>
                  </a:cubicBezTo>
                  <a:cubicBezTo>
                    <a:pt x="188" y="572"/>
                    <a:pt x="36" y="686"/>
                    <a:pt x="13" y="835"/>
                  </a:cubicBezTo>
                  <a:cubicBezTo>
                    <a:pt x="1" y="924"/>
                    <a:pt x="59" y="1025"/>
                    <a:pt x="152" y="1025"/>
                  </a:cubicBezTo>
                  <a:cubicBezTo>
                    <a:pt x="166" y="1025"/>
                    <a:pt x="180" y="1023"/>
                    <a:pt x="196" y="1018"/>
                  </a:cubicBezTo>
                  <a:cubicBezTo>
                    <a:pt x="367" y="960"/>
                    <a:pt x="450" y="781"/>
                    <a:pt x="523" y="630"/>
                  </a:cubicBezTo>
                  <a:cubicBezTo>
                    <a:pt x="606" y="466"/>
                    <a:pt x="656" y="302"/>
                    <a:pt x="694" y="120"/>
                  </a:cubicBezTo>
                  <a:cubicBezTo>
                    <a:pt x="707" y="54"/>
                    <a:pt x="649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076;p37">
              <a:extLst>
                <a:ext uri="{FF2B5EF4-FFF2-40B4-BE49-F238E27FC236}">
                  <a16:creationId xmlns:a16="http://schemas.microsoft.com/office/drawing/2014/main" id="{E04EA391-7794-4898-9E08-FE380531CED7}"/>
                </a:ext>
              </a:extLst>
            </p:cNvPr>
            <p:cNvSpPr/>
            <p:nvPr/>
          </p:nvSpPr>
          <p:spPr>
            <a:xfrm rot="387233">
              <a:off x="4745659" y="2310703"/>
              <a:ext cx="19645" cy="26293"/>
            </a:xfrm>
            <a:custGeom>
              <a:avLst/>
              <a:gdLst/>
              <a:ahLst/>
              <a:cxnLst/>
              <a:rect l="l" t="t" r="r" b="b"/>
              <a:pathLst>
                <a:path w="783" h="1048" extrusionOk="0">
                  <a:moveTo>
                    <a:pt x="671" y="1"/>
                  </a:moveTo>
                  <a:cubicBezTo>
                    <a:pt x="643" y="1"/>
                    <a:pt x="616" y="13"/>
                    <a:pt x="599" y="43"/>
                  </a:cubicBezTo>
                  <a:cubicBezTo>
                    <a:pt x="512" y="206"/>
                    <a:pt x="401" y="359"/>
                    <a:pt x="287" y="503"/>
                  </a:cubicBezTo>
                  <a:cubicBezTo>
                    <a:pt x="185" y="632"/>
                    <a:pt x="55" y="743"/>
                    <a:pt x="17" y="906"/>
                  </a:cubicBezTo>
                  <a:cubicBezTo>
                    <a:pt x="0" y="975"/>
                    <a:pt x="50" y="1048"/>
                    <a:pt x="119" y="1048"/>
                  </a:cubicBezTo>
                  <a:cubicBezTo>
                    <a:pt x="129" y="1048"/>
                    <a:pt x="139" y="1046"/>
                    <a:pt x="150" y="1043"/>
                  </a:cubicBezTo>
                  <a:cubicBezTo>
                    <a:pt x="504" y="929"/>
                    <a:pt x="652" y="423"/>
                    <a:pt x="762" y="111"/>
                  </a:cubicBezTo>
                  <a:cubicBezTo>
                    <a:pt x="782" y="49"/>
                    <a:pt x="726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077;p37">
              <a:extLst>
                <a:ext uri="{FF2B5EF4-FFF2-40B4-BE49-F238E27FC236}">
                  <a16:creationId xmlns:a16="http://schemas.microsoft.com/office/drawing/2014/main" id="{3340CDCC-DA39-4351-920D-974403FDBFA7}"/>
                </a:ext>
              </a:extLst>
            </p:cNvPr>
            <p:cNvSpPr/>
            <p:nvPr/>
          </p:nvSpPr>
          <p:spPr>
            <a:xfrm rot="387233">
              <a:off x="4702249" y="2344709"/>
              <a:ext cx="16057" cy="21150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532" y="1"/>
                  </a:moveTo>
                  <a:cubicBezTo>
                    <a:pt x="505" y="1"/>
                    <a:pt x="479" y="14"/>
                    <a:pt x="463" y="44"/>
                  </a:cubicBezTo>
                  <a:cubicBezTo>
                    <a:pt x="398" y="169"/>
                    <a:pt x="318" y="288"/>
                    <a:pt x="234" y="397"/>
                  </a:cubicBezTo>
                  <a:cubicBezTo>
                    <a:pt x="154" y="493"/>
                    <a:pt x="52" y="599"/>
                    <a:pt x="17" y="721"/>
                  </a:cubicBezTo>
                  <a:cubicBezTo>
                    <a:pt x="0" y="784"/>
                    <a:pt x="51" y="842"/>
                    <a:pt x="110" y="842"/>
                  </a:cubicBezTo>
                  <a:cubicBezTo>
                    <a:pt x="118" y="842"/>
                    <a:pt x="127" y="841"/>
                    <a:pt x="135" y="839"/>
                  </a:cubicBezTo>
                  <a:cubicBezTo>
                    <a:pt x="424" y="767"/>
                    <a:pt x="561" y="367"/>
                    <a:pt x="622" y="112"/>
                  </a:cubicBezTo>
                  <a:cubicBezTo>
                    <a:pt x="640" y="52"/>
                    <a:pt x="585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078;p37">
              <a:extLst>
                <a:ext uri="{FF2B5EF4-FFF2-40B4-BE49-F238E27FC236}">
                  <a16:creationId xmlns:a16="http://schemas.microsoft.com/office/drawing/2014/main" id="{26785A77-4171-46C5-9BD3-63773B73C3D7}"/>
                </a:ext>
              </a:extLst>
            </p:cNvPr>
            <p:cNvSpPr/>
            <p:nvPr/>
          </p:nvSpPr>
          <p:spPr>
            <a:xfrm rot="387233">
              <a:off x="4720229" y="2285225"/>
              <a:ext cx="19720" cy="23759"/>
            </a:xfrm>
            <a:custGeom>
              <a:avLst/>
              <a:gdLst/>
              <a:ahLst/>
              <a:cxnLst/>
              <a:rect l="l" t="t" r="r" b="b"/>
              <a:pathLst>
                <a:path w="786" h="947" extrusionOk="0">
                  <a:moveTo>
                    <a:pt x="654" y="0"/>
                  </a:moveTo>
                  <a:cubicBezTo>
                    <a:pt x="620" y="0"/>
                    <a:pt x="586" y="16"/>
                    <a:pt x="563" y="52"/>
                  </a:cubicBezTo>
                  <a:cubicBezTo>
                    <a:pt x="486" y="178"/>
                    <a:pt x="395" y="306"/>
                    <a:pt x="304" y="420"/>
                  </a:cubicBezTo>
                  <a:cubicBezTo>
                    <a:pt x="209" y="534"/>
                    <a:pt x="91" y="622"/>
                    <a:pt x="34" y="763"/>
                  </a:cubicBezTo>
                  <a:cubicBezTo>
                    <a:pt x="1" y="856"/>
                    <a:pt x="90" y="947"/>
                    <a:pt x="180" y="947"/>
                  </a:cubicBezTo>
                  <a:cubicBezTo>
                    <a:pt x="193" y="947"/>
                    <a:pt x="205" y="945"/>
                    <a:pt x="217" y="941"/>
                  </a:cubicBezTo>
                  <a:cubicBezTo>
                    <a:pt x="377" y="896"/>
                    <a:pt x="482" y="736"/>
                    <a:pt x="570" y="599"/>
                  </a:cubicBezTo>
                  <a:cubicBezTo>
                    <a:pt x="669" y="455"/>
                    <a:pt x="726" y="310"/>
                    <a:pt x="768" y="139"/>
                  </a:cubicBezTo>
                  <a:cubicBezTo>
                    <a:pt x="786" y="59"/>
                    <a:pt x="720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079;p37">
              <a:extLst>
                <a:ext uri="{FF2B5EF4-FFF2-40B4-BE49-F238E27FC236}">
                  <a16:creationId xmlns:a16="http://schemas.microsoft.com/office/drawing/2014/main" id="{CF923BFD-53DB-4724-8F03-DB513CDA09C7}"/>
                </a:ext>
              </a:extLst>
            </p:cNvPr>
            <p:cNvSpPr/>
            <p:nvPr/>
          </p:nvSpPr>
          <p:spPr>
            <a:xfrm rot="387233">
              <a:off x="4719537" y="2252207"/>
              <a:ext cx="19695" cy="27472"/>
            </a:xfrm>
            <a:custGeom>
              <a:avLst/>
              <a:gdLst/>
              <a:ahLst/>
              <a:cxnLst/>
              <a:rect l="l" t="t" r="r" b="b"/>
              <a:pathLst>
                <a:path w="785" h="1095" extrusionOk="0">
                  <a:moveTo>
                    <a:pt x="640" y="1"/>
                  </a:moveTo>
                  <a:cubicBezTo>
                    <a:pt x="606" y="1"/>
                    <a:pt x="572" y="16"/>
                    <a:pt x="547" y="53"/>
                  </a:cubicBezTo>
                  <a:cubicBezTo>
                    <a:pt x="437" y="209"/>
                    <a:pt x="319" y="360"/>
                    <a:pt x="209" y="516"/>
                  </a:cubicBezTo>
                  <a:cubicBezTo>
                    <a:pt x="106" y="657"/>
                    <a:pt x="49" y="832"/>
                    <a:pt x="11" y="1004"/>
                  </a:cubicBezTo>
                  <a:cubicBezTo>
                    <a:pt x="0" y="1058"/>
                    <a:pt x="40" y="1095"/>
                    <a:pt x="84" y="1095"/>
                  </a:cubicBezTo>
                  <a:cubicBezTo>
                    <a:pt x="102" y="1095"/>
                    <a:pt x="120" y="1089"/>
                    <a:pt x="137" y="1076"/>
                  </a:cubicBezTo>
                  <a:cubicBezTo>
                    <a:pt x="273" y="962"/>
                    <a:pt x="398" y="832"/>
                    <a:pt x="479" y="676"/>
                  </a:cubicBezTo>
                  <a:cubicBezTo>
                    <a:pt x="566" y="505"/>
                    <a:pt x="649" y="334"/>
                    <a:pt x="737" y="163"/>
                  </a:cubicBezTo>
                  <a:cubicBezTo>
                    <a:pt x="784" y="76"/>
                    <a:pt x="714" y="1"/>
                    <a:pt x="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080;p37">
              <a:extLst>
                <a:ext uri="{FF2B5EF4-FFF2-40B4-BE49-F238E27FC236}">
                  <a16:creationId xmlns:a16="http://schemas.microsoft.com/office/drawing/2014/main" id="{ECC425F3-951D-4788-B607-03E024253747}"/>
                </a:ext>
              </a:extLst>
            </p:cNvPr>
            <p:cNvSpPr/>
            <p:nvPr/>
          </p:nvSpPr>
          <p:spPr>
            <a:xfrm rot="387233">
              <a:off x="4659962" y="2376103"/>
              <a:ext cx="15078" cy="2115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384" y="1"/>
                  </a:moveTo>
                  <a:cubicBezTo>
                    <a:pt x="339" y="1"/>
                    <a:pt x="294" y="24"/>
                    <a:pt x="270" y="65"/>
                  </a:cubicBezTo>
                  <a:cubicBezTo>
                    <a:pt x="228" y="137"/>
                    <a:pt x="225" y="213"/>
                    <a:pt x="205" y="293"/>
                  </a:cubicBezTo>
                  <a:cubicBezTo>
                    <a:pt x="183" y="369"/>
                    <a:pt x="141" y="427"/>
                    <a:pt x="103" y="499"/>
                  </a:cubicBezTo>
                  <a:cubicBezTo>
                    <a:pt x="49" y="601"/>
                    <a:pt x="0" y="818"/>
                    <a:pt x="167" y="841"/>
                  </a:cubicBezTo>
                  <a:cubicBezTo>
                    <a:pt x="177" y="842"/>
                    <a:pt x="187" y="843"/>
                    <a:pt x="197" y="843"/>
                  </a:cubicBezTo>
                  <a:cubicBezTo>
                    <a:pt x="361" y="843"/>
                    <a:pt x="485" y="669"/>
                    <a:pt x="528" y="525"/>
                  </a:cubicBezTo>
                  <a:cubicBezTo>
                    <a:pt x="578" y="369"/>
                    <a:pt x="601" y="160"/>
                    <a:pt x="476" y="39"/>
                  </a:cubicBezTo>
                  <a:cubicBezTo>
                    <a:pt x="450" y="13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081;p37">
              <a:extLst>
                <a:ext uri="{FF2B5EF4-FFF2-40B4-BE49-F238E27FC236}">
                  <a16:creationId xmlns:a16="http://schemas.microsoft.com/office/drawing/2014/main" id="{EFEC203F-B1B9-4188-AE87-D8880FC2D933}"/>
                </a:ext>
              </a:extLst>
            </p:cNvPr>
            <p:cNvSpPr/>
            <p:nvPr/>
          </p:nvSpPr>
          <p:spPr>
            <a:xfrm rot="387233">
              <a:off x="4683946" y="2384351"/>
              <a:ext cx="16559" cy="28451"/>
            </a:xfrm>
            <a:custGeom>
              <a:avLst/>
              <a:gdLst/>
              <a:ahLst/>
              <a:cxnLst/>
              <a:rect l="l" t="t" r="r" b="b"/>
              <a:pathLst>
                <a:path w="660" h="1134" extrusionOk="0">
                  <a:moveTo>
                    <a:pt x="567" y="1"/>
                  </a:moveTo>
                  <a:cubicBezTo>
                    <a:pt x="526" y="1"/>
                    <a:pt x="483" y="23"/>
                    <a:pt x="469" y="67"/>
                  </a:cubicBezTo>
                  <a:cubicBezTo>
                    <a:pt x="400" y="253"/>
                    <a:pt x="313" y="432"/>
                    <a:pt x="218" y="607"/>
                  </a:cubicBezTo>
                  <a:cubicBezTo>
                    <a:pt x="141" y="736"/>
                    <a:pt x="1" y="880"/>
                    <a:pt x="20" y="1040"/>
                  </a:cubicBezTo>
                  <a:cubicBezTo>
                    <a:pt x="26" y="1097"/>
                    <a:pt x="63" y="1133"/>
                    <a:pt x="118" y="1133"/>
                  </a:cubicBezTo>
                  <a:cubicBezTo>
                    <a:pt x="126" y="1133"/>
                    <a:pt x="133" y="1133"/>
                    <a:pt x="141" y="1131"/>
                  </a:cubicBezTo>
                  <a:cubicBezTo>
                    <a:pt x="332" y="1097"/>
                    <a:pt x="427" y="850"/>
                    <a:pt x="495" y="691"/>
                  </a:cubicBezTo>
                  <a:cubicBezTo>
                    <a:pt x="578" y="496"/>
                    <a:pt x="624" y="298"/>
                    <a:pt x="651" y="89"/>
                  </a:cubicBezTo>
                  <a:cubicBezTo>
                    <a:pt x="659" y="30"/>
                    <a:pt x="615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082;p37">
              <a:extLst>
                <a:ext uri="{FF2B5EF4-FFF2-40B4-BE49-F238E27FC236}">
                  <a16:creationId xmlns:a16="http://schemas.microsoft.com/office/drawing/2014/main" id="{24DE5C61-1B87-4746-AAA9-9FC2B7BCC734}"/>
                </a:ext>
              </a:extLst>
            </p:cNvPr>
            <p:cNvSpPr/>
            <p:nvPr/>
          </p:nvSpPr>
          <p:spPr>
            <a:xfrm rot="387233">
              <a:off x="4310296" y="1932438"/>
              <a:ext cx="321290" cy="583670"/>
            </a:xfrm>
            <a:custGeom>
              <a:avLst/>
              <a:gdLst/>
              <a:ahLst/>
              <a:cxnLst/>
              <a:rect l="l" t="t" r="r" b="b"/>
              <a:pathLst>
                <a:path w="12806" h="23264" extrusionOk="0">
                  <a:moveTo>
                    <a:pt x="4600" y="0"/>
                  </a:moveTo>
                  <a:cubicBezTo>
                    <a:pt x="4508" y="0"/>
                    <a:pt x="4416" y="12"/>
                    <a:pt x="4323" y="34"/>
                  </a:cubicBezTo>
                  <a:cubicBezTo>
                    <a:pt x="0" y="1098"/>
                    <a:pt x="9072" y="19100"/>
                    <a:pt x="12806" y="23264"/>
                  </a:cubicBezTo>
                  <a:cubicBezTo>
                    <a:pt x="12806" y="23264"/>
                    <a:pt x="8822" y="0"/>
                    <a:pt x="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083;p37">
              <a:extLst>
                <a:ext uri="{FF2B5EF4-FFF2-40B4-BE49-F238E27FC236}">
                  <a16:creationId xmlns:a16="http://schemas.microsoft.com/office/drawing/2014/main" id="{B1411576-21C4-474E-BF7B-7647FDAB780C}"/>
                </a:ext>
              </a:extLst>
            </p:cNvPr>
            <p:cNvSpPr/>
            <p:nvPr/>
          </p:nvSpPr>
          <p:spPr>
            <a:xfrm rot="387233">
              <a:off x="4528680" y="2360988"/>
              <a:ext cx="13648" cy="26971"/>
            </a:xfrm>
            <a:custGeom>
              <a:avLst/>
              <a:gdLst/>
              <a:ahLst/>
              <a:cxnLst/>
              <a:rect l="l" t="t" r="r" b="b"/>
              <a:pathLst>
                <a:path w="544" h="1075" extrusionOk="0">
                  <a:moveTo>
                    <a:pt x="68" y="1"/>
                  </a:moveTo>
                  <a:cubicBezTo>
                    <a:pt x="38" y="1"/>
                    <a:pt x="7" y="27"/>
                    <a:pt x="7" y="58"/>
                  </a:cubicBezTo>
                  <a:cubicBezTo>
                    <a:pt x="0" y="237"/>
                    <a:pt x="30" y="393"/>
                    <a:pt x="76" y="563"/>
                  </a:cubicBezTo>
                  <a:cubicBezTo>
                    <a:pt x="118" y="723"/>
                    <a:pt x="144" y="914"/>
                    <a:pt x="266" y="1031"/>
                  </a:cubicBezTo>
                  <a:cubicBezTo>
                    <a:pt x="299" y="1061"/>
                    <a:pt x="335" y="1074"/>
                    <a:pt x="370" y="1074"/>
                  </a:cubicBezTo>
                  <a:cubicBezTo>
                    <a:pt x="446" y="1074"/>
                    <a:pt x="514" y="1011"/>
                    <a:pt x="525" y="925"/>
                  </a:cubicBezTo>
                  <a:cubicBezTo>
                    <a:pt x="544" y="761"/>
                    <a:pt x="434" y="586"/>
                    <a:pt x="369" y="442"/>
                  </a:cubicBezTo>
                  <a:cubicBezTo>
                    <a:pt x="297" y="286"/>
                    <a:pt x="220" y="149"/>
                    <a:pt x="106" y="19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084;p37">
              <a:extLst>
                <a:ext uri="{FF2B5EF4-FFF2-40B4-BE49-F238E27FC236}">
                  <a16:creationId xmlns:a16="http://schemas.microsoft.com/office/drawing/2014/main" id="{FE847462-DB9A-4395-BDF8-231150A29D66}"/>
                </a:ext>
              </a:extLst>
            </p:cNvPr>
            <p:cNvSpPr/>
            <p:nvPr/>
          </p:nvSpPr>
          <p:spPr>
            <a:xfrm rot="387233">
              <a:off x="4549509" y="2351018"/>
              <a:ext cx="14752" cy="22003"/>
            </a:xfrm>
            <a:custGeom>
              <a:avLst/>
              <a:gdLst/>
              <a:ahLst/>
              <a:cxnLst/>
              <a:rect l="l" t="t" r="r" b="b"/>
              <a:pathLst>
                <a:path w="588" h="877" extrusionOk="0">
                  <a:moveTo>
                    <a:pt x="139" y="0"/>
                  </a:moveTo>
                  <a:cubicBezTo>
                    <a:pt x="72" y="0"/>
                    <a:pt x="1" y="61"/>
                    <a:pt x="26" y="141"/>
                  </a:cubicBezTo>
                  <a:cubicBezTo>
                    <a:pt x="72" y="281"/>
                    <a:pt x="105" y="426"/>
                    <a:pt x="151" y="571"/>
                  </a:cubicBezTo>
                  <a:cubicBezTo>
                    <a:pt x="193" y="688"/>
                    <a:pt x="227" y="844"/>
                    <a:pt x="372" y="874"/>
                  </a:cubicBezTo>
                  <a:cubicBezTo>
                    <a:pt x="380" y="876"/>
                    <a:pt x="388" y="876"/>
                    <a:pt x="395" y="876"/>
                  </a:cubicBezTo>
                  <a:cubicBezTo>
                    <a:pt x="439" y="876"/>
                    <a:pt x="479" y="857"/>
                    <a:pt x="505" y="818"/>
                  </a:cubicBezTo>
                  <a:cubicBezTo>
                    <a:pt x="588" y="697"/>
                    <a:pt x="505" y="560"/>
                    <a:pt x="444" y="446"/>
                  </a:cubicBezTo>
                  <a:cubicBezTo>
                    <a:pt x="375" y="312"/>
                    <a:pt x="300" y="186"/>
                    <a:pt x="227" y="53"/>
                  </a:cubicBezTo>
                  <a:cubicBezTo>
                    <a:pt x="207" y="16"/>
                    <a:pt x="174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085;p37">
              <a:extLst>
                <a:ext uri="{FF2B5EF4-FFF2-40B4-BE49-F238E27FC236}">
                  <a16:creationId xmlns:a16="http://schemas.microsoft.com/office/drawing/2014/main" id="{90885C43-6941-4980-A01F-93270723FA31}"/>
                </a:ext>
              </a:extLst>
            </p:cNvPr>
            <p:cNvSpPr/>
            <p:nvPr/>
          </p:nvSpPr>
          <p:spPr>
            <a:xfrm rot="387233">
              <a:off x="4559076" y="2311953"/>
              <a:ext cx="10838" cy="19595"/>
            </a:xfrm>
            <a:custGeom>
              <a:avLst/>
              <a:gdLst/>
              <a:ahLst/>
              <a:cxnLst/>
              <a:rect l="l" t="t" r="r" b="b"/>
              <a:pathLst>
                <a:path w="432" h="781" extrusionOk="0">
                  <a:moveTo>
                    <a:pt x="102" y="0"/>
                  </a:moveTo>
                  <a:cubicBezTo>
                    <a:pt x="51" y="0"/>
                    <a:pt x="1" y="43"/>
                    <a:pt x="17" y="110"/>
                  </a:cubicBezTo>
                  <a:cubicBezTo>
                    <a:pt x="43" y="232"/>
                    <a:pt x="73" y="349"/>
                    <a:pt x="112" y="464"/>
                  </a:cubicBezTo>
                  <a:cubicBezTo>
                    <a:pt x="127" y="516"/>
                    <a:pt x="150" y="574"/>
                    <a:pt x="169" y="623"/>
                  </a:cubicBezTo>
                  <a:cubicBezTo>
                    <a:pt x="196" y="688"/>
                    <a:pt x="226" y="704"/>
                    <a:pt x="275" y="753"/>
                  </a:cubicBezTo>
                  <a:cubicBezTo>
                    <a:pt x="294" y="772"/>
                    <a:pt x="315" y="780"/>
                    <a:pt x="335" y="780"/>
                  </a:cubicBezTo>
                  <a:cubicBezTo>
                    <a:pt x="386" y="780"/>
                    <a:pt x="432" y="726"/>
                    <a:pt x="424" y="665"/>
                  </a:cubicBezTo>
                  <a:cubicBezTo>
                    <a:pt x="415" y="597"/>
                    <a:pt x="420" y="574"/>
                    <a:pt x="389" y="509"/>
                  </a:cubicBezTo>
                  <a:cubicBezTo>
                    <a:pt x="366" y="464"/>
                    <a:pt x="340" y="422"/>
                    <a:pt x="321" y="376"/>
                  </a:cubicBezTo>
                  <a:cubicBezTo>
                    <a:pt x="271" y="274"/>
                    <a:pt x="226" y="171"/>
                    <a:pt x="187" y="65"/>
                  </a:cubicBezTo>
                  <a:cubicBezTo>
                    <a:pt x="172" y="20"/>
                    <a:pt x="13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086;p37">
              <a:extLst>
                <a:ext uri="{FF2B5EF4-FFF2-40B4-BE49-F238E27FC236}">
                  <a16:creationId xmlns:a16="http://schemas.microsoft.com/office/drawing/2014/main" id="{0D2713B4-83AE-461D-ACAE-F12A8945A688}"/>
                </a:ext>
              </a:extLst>
            </p:cNvPr>
            <p:cNvSpPr/>
            <p:nvPr/>
          </p:nvSpPr>
          <p:spPr>
            <a:xfrm rot="387233">
              <a:off x="4524915" y="2300004"/>
              <a:ext cx="10813" cy="26519"/>
            </a:xfrm>
            <a:custGeom>
              <a:avLst/>
              <a:gdLst/>
              <a:ahLst/>
              <a:cxnLst/>
              <a:rect l="l" t="t" r="r" b="b"/>
              <a:pathLst>
                <a:path w="431" h="1057" extrusionOk="0">
                  <a:moveTo>
                    <a:pt x="115" y="1"/>
                  </a:moveTo>
                  <a:cubicBezTo>
                    <a:pt x="59" y="1"/>
                    <a:pt x="0" y="38"/>
                    <a:pt x="4" y="104"/>
                  </a:cubicBezTo>
                  <a:cubicBezTo>
                    <a:pt x="23" y="389"/>
                    <a:pt x="13" y="785"/>
                    <a:pt x="206" y="1016"/>
                  </a:cubicBezTo>
                  <a:cubicBezTo>
                    <a:pt x="230" y="1044"/>
                    <a:pt x="259" y="1056"/>
                    <a:pt x="289" y="1056"/>
                  </a:cubicBezTo>
                  <a:cubicBezTo>
                    <a:pt x="356" y="1056"/>
                    <a:pt x="424" y="996"/>
                    <a:pt x="427" y="925"/>
                  </a:cubicBezTo>
                  <a:cubicBezTo>
                    <a:pt x="430" y="781"/>
                    <a:pt x="362" y="648"/>
                    <a:pt x="320" y="511"/>
                  </a:cubicBezTo>
                  <a:cubicBezTo>
                    <a:pt x="274" y="367"/>
                    <a:pt x="237" y="226"/>
                    <a:pt x="210" y="74"/>
                  </a:cubicBezTo>
                  <a:cubicBezTo>
                    <a:pt x="202" y="24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087;p37">
              <a:extLst>
                <a:ext uri="{FF2B5EF4-FFF2-40B4-BE49-F238E27FC236}">
                  <a16:creationId xmlns:a16="http://schemas.microsoft.com/office/drawing/2014/main" id="{E6798243-788E-440B-A33F-19302680C072}"/>
                </a:ext>
              </a:extLst>
            </p:cNvPr>
            <p:cNvSpPr/>
            <p:nvPr/>
          </p:nvSpPr>
          <p:spPr>
            <a:xfrm rot="387233">
              <a:off x="4494824" y="2248905"/>
              <a:ext cx="11566" cy="21075"/>
            </a:xfrm>
            <a:custGeom>
              <a:avLst/>
              <a:gdLst/>
              <a:ahLst/>
              <a:cxnLst/>
              <a:rect l="l" t="t" r="r" b="b"/>
              <a:pathLst>
                <a:path w="461" h="840" extrusionOk="0">
                  <a:moveTo>
                    <a:pt x="114" y="1"/>
                  </a:moveTo>
                  <a:cubicBezTo>
                    <a:pt x="76" y="1"/>
                    <a:pt x="38" y="24"/>
                    <a:pt x="31" y="63"/>
                  </a:cubicBezTo>
                  <a:cubicBezTo>
                    <a:pt x="0" y="188"/>
                    <a:pt x="16" y="302"/>
                    <a:pt x="31" y="428"/>
                  </a:cubicBezTo>
                  <a:cubicBezTo>
                    <a:pt x="50" y="557"/>
                    <a:pt x="46" y="709"/>
                    <a:pt x="153" y="797"/>
                  </a:cubicBezTo>
                  <a:cubicBezTo>
                    <a:pt x="186" y="826"/>
                    <a:pt x="223" y="839"/>
                    <a:pt x="259" y="839"/>
                  </a:cubicBezTo>
                  <a:cubicBezTo>
                    <a:pt x="322" y="839"/>
                    <a:pt x="380" y="798"/>
                    <a:pt x="407" y="728"/>
                  </a:cubicBezTo>
                  <a:cubicBezTo>
                    <a:pt x="461" y="602"/>
                    <a:pt x="384" y="465"/>
                    <a:pt x="339" y="344"/>
                  </a:cubicBezTo>
                  <a:cubicBezTo>
                    <a:pt x="297" y="226"/>
                    <a:pt x="256" y="123"/>
                    <a:pt x="172" y="25"/>
                  </a:cubicBezTo>
                  <a:cubicBezTo>
                    <a:pt x="157" y="8"/>
                    <a:pt x="135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088;p37">
              <a:extLst>
                <a:ext uri="{FF2B5EF4-FFF2-40B4-BE49-F238E27FC236}">
                  <a16:creationId xmlns:a16="http://schemas.microsoft.com/office/drawing/2014/main" id="{9D49FFFC-A291-4B20-AD9F-FD3ECFFEE78C}"/>
                </a:ext>
              </a:extLst>
            </p:cNvPr>
            <p:cNvSpPr/>
            <p:nvPr/>
          </p:nvSpPr>
          <p:spPr>
            <a:xfrm rot="387233">
              <a:off x="4513417" y="2234137"/>
              <a:ext cx="15580" cy="27447"/>
            </a:xfrm>
            <a:custGeom>
              <a:avLst/>
              <a:gdLst/>
              <a:ahLst/>
              <a:cxnLst/>
              <a:rect l="l" t="t" r="r" b="b"/>
              <a:pathLst>
                <a:path w="621" h="1094" extrusionOk="0">
                  <a:moveTo>
                    <a:pt x="186" y="0"/>
                  </a:moveTo>
                  <a:cubicBezTo>
                    <a:pt x="96" y="0"/>
                    <a:pt x="1" y="77"/>
                    <a:pt x="23" y="194"/>
                  </a:cubicBezTo>
                  <a:cubicBezTo>
                    <a:pt x="58" y="361"/>
                    <a:pt x="100" y="524"/>
                    <a:pt x="157" y="680"/>
                  </a:cubicBezTo>
                  <a:cubicBezTo>
                    <a:pt x="210" y="824"/>
                    <a:pt x="256" y="987"/>
                    <a:pt x="388" y="1071"/>
                  </a:cubicBezTo>
                  <a:cubicBezTo>
                    <a:pt x="412" y="1087"/>
                    <a:pt x="438" y="1094"/>
                    <a:pt x="462" y="1094"/>
                  </a:cubicBezTo>
                  <a:cubicBezTo>
                    <a:pt x="540" y="1094"/>
                    <a:pt x="610" y="1025"/>
                    <a:pt x="613" y="942"/>
                  </a:cubicBezTo>
                  <a:cubicBezTo>
                    <a:pt x="621" y="794"/>
                    <a:pt x="518" y="673"/>
                    <a:pt x="465" y="539"/>
                  </a:cubicBezTo>
                  <a:cubicBezTo>
                    <a:pt x="404" y="403"/>
                    <a:pt x="362" y="257"/>
                    <a:pt x="324" y="113"/>
                  </a:cubicBezTo>
                  <a:cubicBezTo>
                    <a:pt x="304" y="34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089;p37">
              <a:extLst>
                <a:ext uri="{FF2B5EF4-FFF2-40B4-BE49-F238E27FC236}">
                  <a16:creationId xmlns:a16="http://schemas.microsoft.com/office/drawing/2014/main" id="{4DA26FA3-6201-4D63-8DA8-59705947B93D}"/>
                </a:ext>
              </a:extLst>
            </p:cNvPr>
            <p:cNvSpPr/>
            <p:nvPr/>
          </p:nvSpPr>
          <p:spPr>
            <a:xfrm rot="387233">
              <a:off x="4534957" y="2203158"/>
              <a:ext cx="13021" cy="21802"/>
            </a:xfrm>
            <a:custGeom>
              <a:avLst/>
              <a:gdLst/>
              <a:ahLst/>
              <a:cxnLst/>
              <a:rect l="l" t="t" r="r" b="b"/>
              <a:pathLst>
                <a:path w="519" h="869" extrusionOk="0">
                  <a:moveTo>
                    <a:pt x="173" y="0"/>
                  </a:moveTo>
                  <a:cubicBezTo>
                    <a:pt x="87" y="0"/>
                    <a:pt x="0" y="91"/>
                    <a:pt x="56" y="191"/>
                  </a:cubicBezTo>
                  <a:cubicBezTo>
                    <a:pt x="165" y="393"/>
                    <a:pt x="257" y="613"/>
                    <a:pt x="344" y="822"/>
                  </a:cubicBezTo>
                  <a:cubicBezTo>
                    <a:pt x="359" y="855"/>
                    <a:pt x="387" y="869"/>
                    <a:pt x="417" y="869"/>
                  </a:cubicBezTo>
                  <a:cubicBezTo>
                    <a:pt x="466" y="869"/>
                    <a:pt x="518" y="831"/>
                    <a:pt x="516" y="776"/>
                  </a:cubicBezTo>
                  <a:cubicBezTo>
                    <a:pt x="500" y="510"/>
                    <a:pt x="416" y="286"/>
                    <a:pt x="276" y="62"/>
                  </a:cubicBezTo>
                  <a:cubicBezTo>
                    <a:pt x="250" y="18"/>
                    <a:pt x="21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090;p37">
              <a:extLst>
                <a:ext uri="{FF2B5EF4-FFF2-40B4-BE49-F238E27FC236}">
                  <a16:creationId xmlns:a16="http://schemas.microsoft.com/office/drawing/2014/main" id="{29997348-27B5-4F6B-9D9D-E15F9D3A4D56}"/>
                </a:ext>
              </a:extLst>
            </p:cNvPr>
            <p:cNvSpPr/>
            <p:nvPr/>
          </p:nvSpPr>
          <p:spPr>
            <a:xfrm rot="387233">
              <a:off x="4512052" y="2144946"/>
              <a:ext cx="15078" cy="25917"/>
            </a:xfrm>
            <a:custGeom>
              <a:avLst/>
              <a:gdLst/>
              <a:ahLst/>
              <a:cxnLst/>
              <a:rect l="l" t="t" r="r" b="b"/>
              <a:pathLst>
                <a:path w="601" h="1033" extrusionOk="0">
                  <a:moveTo>
                    <a:pt x="163" y="1"/>
                  </a:moveTo>
                  <a:cubicBezTo>
                    <a:pt x="86" y="1"/>
                    <a:pt x="1" y="70"/>
                    <a:pt x="36" y="155"/>
                  </a:cubicBezTo>
                  <a:cubicBezTo>
                    <a:pt x="154" y="434"/>
                    <a:pt x="245" y="776"/>
                    <a:pt x="443" y="1008"/>
                  </a:cubicBezTo>
                  <a:cubicBezTo>
                    <a:pt x="457" y="1025"/>
                    <a:pt x="478" y="1033"/>
                    <a:pt x="500" y="1033"/>
                  </a:cubicBezTo>
                  <a:cubicBezTo>
                    <a:pt x="548" y="1033"/>
                    <a:pt x="600" y="995"/>
                    <a:pt x="594" y="943"/>
                  </a:cubicBezTo>
                  <a:cubicBezTo>
                    <a:pt x="561" y="639"/>
                    <a:pt x="382" y="338"/>
                    <a:pt x="257" y="60"/>
                  </a:cubicBezTo>
                  <a:cubicBezTo>
                    <a:pt x="239" y="19"/>
                    <a:pt x="202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2091;p37">
              <a:extLst>
                <a:ext uri="{FF2B5EF4-FFF2-40B4-BE49-F238E27FC236}">
                  <a16:creationId xmlns:a16="http://schemas.microsoft.com/office/drawing/2014/main" id="{3898BA94-8ACA-47FB-9D6B-5A3DE090C303}"/>
                </a:ext>
              </a:extLst>
            </p:cNvPr>
            <p:cNvSpPr/>
            <p:nvPr/>
          </p:nvSpPr>
          <p:spPr>
            <a:xfrm rot="387233">
              <a:off x="4486771" y="2192933"/>
              <a:ext cx="12595" cy="20999"/>
            </a:xfrm>
            <a:custGeom>
              <a:avLst/>
              <a:gdLst/>
              <a:ahLst/>
              <a:cxnLst/>
              <a:rect l="l" t="t" r="r" b="b"/>
              <a:pathLst>
                <a:path w="502" h="837" extrusionOk="0">
                  <a:moveTo>
                    <a:pt x="116" y="0"/>
                  </a:moveTo>
                  <a:cubicBezTo>
                    <a:pt x="57" y="0"/>
                    <a:pt x="0" y="49"/>
                    <a:pt x="12" y="128"/>
                  </a:cubicBezTo>
                  <a:cubicBezTo>
                    <a:pt x="31" y="257"/>
                    <a:pt x="54" y="383"/>
                    <a:pt x="96" y="508"/>
                  </a:cubicBezTo>
                  <a:cubicBezTo>
                    <a:pt x="133" y="622"/>
                    <a:pt x="164" y="763"/>
                    <a:pt x="278" y="820"/>
                  </a:cubicBezTo>
                  <a:cubicBezTo>
                    <a:pt x="299" y="831"/>
                    <a:pt x="325" y="837"/>
                    <a:pt x="350" y="837"/>
                  </a:cubicBezTo>
                  <a:cubicBezTo>
                    <a:pt x="411" y="837"/>
                    <a:pt x="473" y="805"/>
                    <a:pt x="483" y="740"/>
                  </a:cubicBezTo>
                  <a:cubicBezTo>
                    <a:pt x="502" y="607"/>
                    <a:pt x="438" y="527"/>
                    <a:pt x="377" y="413"/>
                  </a:cubicBezTo>
                  <a:cubicBezTo>
                    <a:pt x="319" y="299"/>
                    <a:pt x="263" y="188"/>
                    <a:pt x="217" y="71"/>
                  </a:cubicBezTo>
                  <a:cubicBezTo>
                    <a:pt x="196" y="22"/>
                    <a:pt x="15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2092;p37">
              <a:extLst>
                <a:ext uri="{FF2B5EF4-FFF2-40B4-BE49-F238E27FC236}">
                  <a16:creationId xmlns:a16="http://schemas.microsoft.com/office/drawing/2014/main" id="{BBA52D0B-8C5E-4237-9B45-35D49A233748}"/>
                </a:ext>
              </a:extLst>
            </p:cNvPr>
            <p:cNvSpPr/>
            <p:nvPr/>
          </p:nvSpPr>
          <p:spPr>
            <a:xfrm rot="387233">
              <a:off x="4464887" y="2170388"/>
              <a:ext cx="10036" cy="19845"/>
            </a:xfrm>
            <a:custGeom>
              <a:avLst/>
              <a:gdLst/>
              <a:ahLst/>
              <a:cxnLst/>
              <a:rect l="l" t="t" r="r" b="b"/>
              <a:pathLst>
                <a:path w="400" h="791" extrusionOk="0">
                  <a:moveTo>
                    <a:pt x="132" y="1"/>
                  </a:moveTo>
                  <a:cubicBezTo>
                    <a:pt x="88" y="1"/>
                    <a:pt x="47" y="24"/>
                    <a:pt x="39" y="77"/>
                  </a:cubicBezTo>
                  <a:cubicBezTo>
                    <a:pt x="4" y="289"/>
                    <a:pt x="1" y="693"/>
                    <a:pt x="240" y="784"/>
                  </a:cubicBezTo>
                  <a:cubicBezTo>
                    <a:pt x="252" y="789"/>
                    <a:pt x="263" y="791"/>
                    <a:pt x="275" y="791"/>
                  </a:cubicBezTo>
                  <a:cubicBezTo>
                    <a:pt x="335" y="791"/>
                    <a:pt x="382" y="728"/>
                    <a:pt x="389" y="670"/>
                  </a:cubicBezTo>
                  <a:cubicBezTo>
                    <a:pt x="400" y="571"/>
                    <a:pt x="324" y="491"/>
                    <a:pt x="290" y="400"/>
                  </a:cubicBezTo>
                  <a:cubicBezTo>
                    <a:pt x="255" y="305"/>
                    <a:pt x="244" y="206"/>
                    <a:pt x="248" y="107"/>
                  </a:cubicBezTo>
                  <a:cubicBezTo>
                    <a:pt x="250" y="40"/>
                    <a:pt x="189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2093;p37">
              <a:extLst>
                <a:ext uri="{FF2B5EF4-FFF2-40B4-BE49-F238E27FC236}">
                  <a16:creationId xmlns:a16="http://schemas.microsoft.com/office/drawing/2014/main" id="{2B4D1778-2DFE-40AC-9DD4-7919FE53AE29}"/>
                </a:ext>
              </a:extLst>
            </p:cNvPr>
            <p:cNvSpPr/>
            <p:nvPr/>
          </p:nvSpPr>
          <p:spPr>
            <a:xfrm rot="387233">
              <a:off x="4465044" y="2132241"/>
              <a:ext cx="17638" cy="23257"/>
            </a:xfrm>
            <a:custGeom>
              <a:avLst/>
              <a:gdLst/>
              <a:ahLst/>
              <a:cxnLst/>
              <a:rect l="l" t="t" r="r" b="b"/>
              <a:pathLst>
                <a:path w="703" h="927" extrusionOk="0">
                  <a:moveTo>
                    <a:pt x="129" y="1"/>
                  </a:moveTo>
                  <a:cubicBezTo>
                    <a:pt x="65" y="1"/>
                    <a:pt x="0" y="42"/>
                    <a:pt x="6" y="116"/>
                  </a:cubicBezTo>
                  <a:cubicBezTo>
                    <a:pt x="29" y="298"/>
                    <a:pt x="79" y="473"/>
                    <a:pt x="174" y="625"/>
                  </a:cubicBezTo>
                  <a:cubicBezTo>
                    <a:pt x="257" y="754"/>
                    <a:pt x="429" y="895"/>
                    <a:pt x="585" y="925"/>
                  </a:cubicBezTo>
                  <a:cubicBezTo>
                    <a:pt x="590" y="926"/>
                    <a:pt x="595" y="927"/>
                    <a:pt x="599" y="927"/>
                  </a:cubicBezTo>
                  <a:cubicBezTo>
                    <a:pt x="652" y="927"/>
                    <a:pt x="703" y="871"/>
                    <a:pt x="664" y="818"/>
                  </a:cubicBezTo>
                  <a:cubicBezTo>
                    <a:pt x="631" y="765"/>
                    <a:pt x="580" y="723"/>
                    <a:pt x="543" y="674"/>
                  </a:cubicBezTo>
                  <a:cubicBezTo>
                    <a:pt x="494" y="618"/>
                    <a:pt x="459" y="549"/>
                    <a:pt x="413" y="488"/>
                  </a:cubicBezTo>
                  <a:cubicBezTo>
                    <a:pt x="326" y="367"/>
                    <a:pt x="269" y="233"/>
                    <a:pt x="243" y="85"/>
                  </a:cubicBezTo>
                  <a:cubicBezTo>
                    <a:pt x="231" y="27"/>
                    <a:pt x="18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2094;p37">
              <a:extLst>
                <a:ext uri="{FF2B5EF4-FFF2-40B4-BE49-F238E27FC236}">
                  <a16:creationId xmlns:a16="http://schemas.microsoft.com/office/drawing/2014/main" id="{EE9E5B2F-1CC2-4BE8-8474-1C9F2D0A74CA}"/>
                </a:ext>
              </a:extLst>
            </p:cNvPr>
            <p:cNvSpPr/>
            <p:nvPr/>
          </p:nvSpPr>
          <p:spPr>
            <a:xfrm rot="387233">
              <a:off x="4483552" y="2105081"/>
              <a:ext cx="13347" cy="23308"/>
            </a:xfrm>
            <a:custGeom>
              <a:avLst/>
              <a:gdLst/>
              <a:ahLst/>
              <a:cxnLst/>
              <a:rect l="l" t="t" r="r" b="b"/>
              <a:pathLst>
                <a:path w="532" h="929" extrusionOk="0">
                  <a:moveTo>
                    <a:pt x="123" y="1"/>
                  </a:moveTo>
                  <a:cubicBezTo>
                    <a:pt x="61" y="1"/>
                    <a:pt x="0" y="67"/>
                    <a:pt x="37" y="142"/>
                  </a:cubicBezTo>
                  <a:cubicBezTo>
                    <a:pt x="94" y="268"/>
                    <a:pt x="140" y="402"/>
                    <a:pt x="178" y="535"/>
                  </a:cubicBezTo>
                  <a:cubicBezTo>
                    <a:pt x="212" y="649"/>
                    <a:pt x="231" y="781"/>
                    <a:pt x="296" y="881"/>
                  </a:cubicBezTo>
                  <a:cubicBezTo>
                    <a:pt x="315" y="912"/>
                    <a:pt x="351" y="928"/>
                    <a:pt x="386" y="928"/>
                  </a:cubicBezTo>
                  <a:cubicBezTo>
                    <a:pt x="428" y="928"/>
                    <a:pt x="468" y="905"/>
                    <a:pt x="478" y="858"/>
                  </a:cubicBezTo>
                  <a:cubicBezTo>
                    <a:pt x="531" y="584"/>
                    <a:pt x="342" y="272"/>
                    <a:pt x="201" y="48"/>
                  </a:cubicBezTo>
                  <a:cubicBezTo>
                    <a:pt x="181" y="14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2095;p37">
              <a:extLst>
                <a:ext uri="{FF2B5EF4-FFF2-40B4-BE49-F238E27FC236}">
                  <a16:creationId xmlns:a16="http://schemas.microsoft.com/office/drawing/2014/main" id="{1754DA41-FE89-420B-A4AA-EC24795F7530}"/>
                </a:ext>
              </a:extLst>
            </p:cNvPr>
            <p:cNvSpPr/>
            <p:nvPr/>
          </p:nvSpPr>
          <p:spPr>
            <a:xfrm rot="387233">
              <a:off x="4504941" y="2071303"/>
              <a:ext cx="14752" cy="25265"/>
            </a:xfrm>
            <a:custGeom>
              <a:avLst/>
              <a:gdLst/>
              <a:ahLst/>
              <a:cxnLst/>
              <a:rect l="l" t="t" r="r" b="b"/>
              <a:pathLst>
                <a:path w="588" h="1007" extrusionOk="0">
                  <a:moveTo>
                    <a:pt x="120" y="1"/>
                  </a:moveTo>
                  <a:cubicBezTo>
                    <a:pt x="60" y="1"/>
                    <a:pt x="0" y="53"/>
                    <a:pt x="18" y="128"/>
                  </a:cubicBezTo>
                  <a:cubicBezTo>
                    <a:pt x="98" y="435"/>
                    <a:pt x="151" y="789"/>
                    <a:pt x="424" y="995"/>
                  </a:cubicBezTo>
                  <a:cubicBezTo>
                    <a:pt x="437" y="1003"/>
                    <a:pt x="450" y="1007"/>
                    <a:pt x="463" y="1007"/>
                  </a:cubicBezTo>
                  <a:cubicBezTo>
                    <a:pt x="505" y="1007"/>
                    <a:pt x="540" y="963"/>
                    <a:pt x="546" y="922"/>
                  </a:cubicBezTo>
                  <a:cubicBezTo>
                    <a:pt x="588" y="599"/>
                    <a:pt x="368" y="310"/>
                    <a:pt x="204" y="47"/>
                  </a:cubicBezTo>
                  <a:cubicBezTo>
                    <a:pt x="183" y="15"/>
                    <a:pt x="152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2096;p37">
              <a:extLst>
                <a:ext uri="{FF2B5EF4-FFF2-40B4-BE49-F238E27FC236}">
                  <a16:creationId xmlns:a16="http://schemas.microsoft.com/office/drawing/2014/main" id="{DE845025-1FEE-4411-97A9-C01C5751979F}"/>
                </a:ext>
              </a:extLst>
            </p:cNvPr>
            <p:cNvSpPr/>
            <p:nvPr/>
          </p:nvSpPr>
          <p:spPr>
            <a:xfrm rot="387233">
              <a:off x="4442049" y="2063446"/>
              <a:ext cx="10337" cy="21025"/>
            </a:xfrm>
            <a:custGeom>
              <a:avLst/>
              <a:gdLst/>
              <a:ahLst/>
              <a:cxnLst/>
              <a:rect l="l" t="t" r="r" b="b"/>
              <a:pathLst>
                <a:path w="412" h="838" extrusionOk="0">
                  <a:moveTo>
                    <a:pt x="130" y="0"/>
                  </a:moveTo>
                  <a:cubicBezTo>
                    <a:pt x="66" y="0"/>
                    <a:pt x="1" y="42"/>
                    <a:pt x="9" y="120"/>
                  </a:cubicBezTo>
                  <a:cubicBezTo>
                    <a:pt x="24" y="253"/>
                    <a:pt x="29" y="382"/>
                    <a:pt x="43" y="515"/>
                  </a:cubicBezTo>
                  <a:cubicBezTo>
                    <a:pt x="55" y="633"/>
                    <a:pt x="59" y="766"/>
                    <a:pt x="176" y="823"/>
                  </a:cubicBezTo>
                  <a:cubicBezTo>
                    <a:pt x="195" y="832"/>
                    <a:pt x="216" y="837"/>
                    <a:pt x="236" y="837"/>
                  </a:cubicBezTo>
                  <a:cubicBezTo>
                    <a:pt x="266" y="837"/>
                    <a:pt x="295" y="827"/>
                    <a:pt x="317" y="805"/>
                  </a:cubicBezTo>
                  <a:cubicBezTo>
                    <a:pt x="412" y="709"/>
                    <a:pt x="374" y="591"/>
                    <a:pt x="348" y="473"/>
                  </a:cubicBezTo>
                  <a:cubicBezTo>
                    <a:pt x="317" y="344"/>
                    <a:pt x="280" y="219"/>
                    <a:pt x="249" y="86"/>
                  </a:cubicBezTo>
                  <a:cubicBezTo>
                    <a:pt x="235" y="2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2097;p37">
              <a:extLst>
                <a:ext uri="{FF2B5EF4-FFF2-40B4-BE49-F238E27FC236}">
                  <a16:creationId xmlns:a16="http://schemas.microsoft.com/office/drawing/2014/main" id="{4CAA40D4-C875-4480-802D-BEB91E2AA4BF}"/>
                </a:ext>
              </a:extLst>
            </p:cNvPr>
            <p:cNvSpPr/>
            <p:nvPr/>
          </p:nvSpPr>
          <p:spPr>
            <a:xfrm rot="387233">
              <a:off x="4467004" y="2047030"/>
              <a:ext cx="11165" cy="22505"/>
            </a:xfrm>
            <a:custGeom>
              <a:avLst/>
              <a:gdLst/>
              <a:ahLst/>
              <a:cxnLst/>
              <a:rect l="l" t="t" r="r" b="b"/>
              <a:pathLst>
                <a:path w="445" h="897" extrusionOk="0">
                  <a:moveTo>
                    <a:pt x="130" y="0"/>
                  </a:moveTo>
                  <a:cubicBezTo>
                    <a:pt x="77" y="0"/>
                    <a:pt x="20" y="39"/>
                    <a:pt x="15" y="104"/>
                  </a:cubicBezTo>
                  <a:cubicBezTo>
                    <a:pt x="0" y="355"/>
                    <a:pt x="11" y="762"/>
                    <a:pt x="285" y="884"/>
                  </a:cubicBezTo>
                  <a:cubicBezTo>
                    <a:pt x="302" y="892"/>
                    <a:pt x="319" y="896"/>
                    <a:pt x="335" y="896"/>
                  </a:cubicBezTo>
                  <a:cubicBezTo>
                    <a:pt x="385" y="896"/>
                    <a:pt x="424" y="859"/>
                    <a:pt x="429" y="804"/>
                  </a:cubicBezTo>
                  <a:cubicBezTo>
                    <a:pt x="445" y="679"/>
                    <a:pt x="388" y="560"/>
                    <a:pt x="342" y="446"/>
                  </a:cubicBezTo>
                  <a:cubicBezTo>
                    <a:pt x="297" y="329"/>
                    <a:pt x="247" y="200"/>
                    <a:pt x="220" y="74"/>
                  </a:cubicBezTo>
                  <a:cubicBezTo>
                    <a:pt x="209" y="23"/>
                    <a:pt x="17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2098;p37">
              <a:extLst>
                <a:ext uri="{FF2B5EF4-FFF2-40B4-BE49-F238E27FC236}">
                  <a16:creationId xmlns:a16="http://schemas.microsoft.com/office/drawing/2014/main" id="{AAC8F3F1-FCDE-4EC7-ACFB-B546024E8876}"/>
                </a:ext>
              </a:extLst>
            </p:cNvPr>
            <p:cNvSpPr/>
            <p:nvPr/>
          </p:nvSpPr>
          <p:spPr>
            <a:xfrm rot="387233">
              <a:off x="4487655" y="2004578"/>
              <a:ext cx="13523" cy="21426"/>
            </a:xfrm>
            <a:custGeom>
              <a:avLst/>
              <a:gdLst/>
              <a:ahLst/>
              <a:cxnLst/>
              <a:rect l="l" t="t" r="r" b="b"/>
              <a:pathLst>
                <a:path w="539" h="854" extrusionOk="0">
                  <a:moveTo>
                    <a:pt x="174" y="1"/>
                  </a:moveTo>
                  <a:cubicBezTo>
                    <a:pt x="90" y="1"/>
                    <a:pt x="1" y="80"/>
                    <a:pt x="29" y="180"/>
                  </a:cubicBezTo>
                  <a:cubicBezTo>
                    <a:pt x="63" y="314"/>
                    <a:pt x="105" y="446"/>
                    <a:pt x="143" y="575"/>
                  </a:cubicBezTo>
                  <a:cubicBezTo>
                    <a:pt x="181" y="701"/>
                    <a:pt x="234" y="796"/>
                    <a:pt x="356" y="849"/>
                  </a:cubicBezTo>
                  <a:cubicBezTo>
                    <a:pt x="364" y="852"/>
                    <a:pt x="373" y="854"/>
                    <a:pt x="383" y="854"/>
                  </a:cubicBezTo>
                  <a:cubicBezTo>
                    <a:pt x="420" y="854"/>
                    <a:pt x="462" y="831"/>
                    <a:pt x="478" y="800"/>
                  </a:cubicBezTo>
                  <a:cubicBezTo>
                    <a:pt x="539" y="679"/>
                    <a:pt x="500" y="565"/>
                    <a:pt x="451" y="446"/>
                  </a:cubicBezTo>
                  <a:cubicBezTo>
                    <a:pt x="397" y="321"/>
                    <a:pt x="344" y="195"/>
                    <a:pt x="283" y="70"/>
                  </a:cubicBezTo>
                  <a:cubicBezTo>
                    <a:pt x="259" y="21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2099;p37">
              <a:extLst>
                <a:ext uri="{FF2B5EF4-FFF2-40B4-BE49-F238E27FC236}">
                  <a16:creationId xmlns:a16="http://schemas.microsoft.com/office/drawing/2014/main" id="{446CE9DF-EC57-4382-9249-FD2C19C3EC74}"/>
                </a:ext>
              </a:extLst>
            </p:cNvPr>
            <p:cNvSpPr/>
            <p:nvPr/>
          </p:nvSpPr>
          <p:spPr>
            <a:xfrm rot="387233">
              <a:off x="4460560" y="1946444"/>
              <a:ext cx="9258" cy="25465"/>
            </a:xfrm>
            <a:custGeom>
              <a:avLst/>
              <a:gdLst/>
              <a:ahLst/>
              <a:cxnLst/>
              <a:rect l="l" t="t" r="r" b="b"/>
              <a:pathLst>
                <a:path w="369" h="1015" extrusionOk="0">
                  <a:moveTo>
                    <a:pt x="68" y="0"/>
                  </a:moveTo>
                  <a:cubicBezTo>
                    <a:pt x="33" y="0"/>
                    <a:pt x="1" y="22"/>
                    <a:pt x="7" y="68"/>
                  </a:cubicBezTo>
                  <a:cubicBezTo>
                    <a:pt x="45" y="375"/>
                    <a:pt x="56" y="691"/>
                    <a:pt x="197" y="972"/>
                  </a:cubicBezTo>
                  <a:cubicBezTo>
                    <a:pt x="213" y="1002"/>
                    <a:pt x="240" y="1015"/>
                    <a:pt x="267" y="1015"/>
                  </a:cubicBezTo>
                  <a:cubicBezTo>
                    <a:pt x="313" y="1015"/>
                    <a:pt x="362" y="979"/>
                    <a:pt x="364" y="926"/>
                  </a:cubicBezTo>
                  <a:cubicBezTo>
                    <a:pt x="368" y="619"/>
                    <a:pt x="239" y="337"/>
                    <a:pt x="140" y="48"/>
                  </a:cubicBezTo>
                  <a:cubicBezTo>
                    <a:pt x="129" y="17"/>
                    <a:pt x="98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100;p37">
              <a:extLst>
                <a:ext uri="{FF2B5EF4-FFF2-40B4-BE49-F238E27FC236}">
                  <a16:creationId xmlns:a16="http://schemas.microsoft.com/office/drawing/2014/main" id="{63DAB903-69E0-49F0-9BF4-33BEE0845920}"/>
                </a:ext>
              </a:extLst>
            </p:cNvPr>
            <p:cNvSpPr/>
            <p:nvPr/>
          </p:nvSpPr>
          <p:spPr>
            <a:xfrm rot="387233">
              <a:off x="4439754" y="1960566"/>
              <a:ext cx="10412" cy="16935"/>
            </a:xfrm>
            <a:custGeom>
              <a:avLst/>
              <a:gdLst/>
              <a:ahLst/>
              <a:cxnLst/>
              <a:rect l="l" t="t" r="r" b="b"/>
              <a:pathLst>
                <a:path w="415" h="675" extrusionOk="0">
                  <a:moveTo>
                    <a:pt x="172" y="1"/>
                  </a:moveTo>
                  <a:cubicBezTo>
                    <a:pt x="124" y="1"/>
                    <a:pt x="73" y="28"/>
                    <a:pt x="65" y="78"/>
                  </a:cubicBezTo>
                  <a:cubicBezTo>
                    <a:pt x="34" y="241"/>
                    <a:pt x="0" y="461"/>
                    <a:pt x="99" y="610"/>
                  </a:cubicBezTo>
                  <a:cubicBezTo>
                    <a:pt x="128" y="654"/>
                    <a:pt x="171" y="674"/>
                    <a:pt x="213" y="674"/>
                  </a:cubicBezTo>
                  <a:cubicBezTo>
                    <a:pt x="270" y="674"/>
                    <a:pt x="326" y="638"/>
                    <a:pt x="350" y="575"/>
                  </a:cubicBezTo>
                  <a:cubicBezTo>
                    <a:pt x="414" y="412"/>
                    <a:pt x="323" y="203"/>
                    <a:pt x="258" y="51"/>
                  </a:cubicBezTo>
                  <a:cubicBezTo>
                    <a:pt x="244" y="16"/>
                    <a:pt x="20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101;p37">
              <a:extLst>
                <a:ext uri="{FF2B5EF4-FFF2-40B4-BE49-F238E27FC236}">
                  <a16:creationId xmlns:a16="http://schemas.microsoft.com/office/drawing/2014/main" id="{12220792-0931-4D09-A61A-9B804B185FAE}"/>
                </a:ext>
              </a:extLst>
            </p:cNvPr>
            <p:cNvSpPr/>
            <p:nvPr/>
          </p:nvSpPr>
          <p:spPr>
            <a:xfrm rot="387233">
              <a:off x="4432852" y="2011874"/>
              <a:ext cx="9860" cy="18917"/>
            </a:xfrm>
            <a:custGeom>
              <a:avLst/>
              <a:gdLst/>
              <a:ahLst/>
              <a:cxnLst/>
              <a:rect l="l" t="t" r="r" b="b"/>
              <a:pathLst>
                <a:path w="393" h="754" extrusionOk="0">
                  <a:moveTo>
                    <a:pt x="150" y="0"/>
                  </a:moveTo>
                  <a:cubicBezTo>
                    <a:pt x="117" y="0"/>
                    <a:pt x="86" y="18"/>
                    <a:pt x="81" y="59"/>
                  </a:cubicBezTo>
                  <a:cubicBezTo>
                    <a:pt x="54" y="241"/>
                    <a:pt x="1" y="534"/>
                    <a:pt x="111" y="698"/>
                  </a:cubicBezTo>
                  <a:cubicBezTo>
                    <a:pt x="136" y="732"/>
                    <a:pt x="179" y="754"/>
                    <a:pt x="220" y="754"/>
                  </a:cubicBezTo>
                  <a:cubicBezTo>
                    <a:pt x="257" y="754"/>
                    <a:pt x="291" y="737"/>
                    <a:pt x="309" y="698"/>
                  </a:cubicBezTo>
                  <a:cubicBezTo>
                    <a:pt x="392" y="512"/>
                    <a:pt x="301" y="245"/>
                    <a:pt x="241" y="59"/>
                  </a:cubicBezTo>
                  <a:cubicBezTo>
                    <a:pt x="229" y="23"/>
                    <a:pt x="18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102;p37">
              <a:extLst>
                <a:ext uri="{FF2B5EF4-FFF2-40B4-BE49-F238E27FC236}">
                  <a16:creationId xmlns:a16="http://schemas.microsoft.com/office/drawing/2014/main" id="{8E237045-3316-47F6-8241-35D60D8D2723}"/>
                </a:ext>
              </a:extLst>
            </p:cNvPr>
            <p:cNvSpPr/>
            <p:nvPr/>
          </p:nvSpPr>
          <p:spPr>
            <a:xfrm rot="387233">
              <a:off x="4458691" y="1998142"/>
              <a:ext cx="14251" cy="31286"/>
            </a:xfrm>
            <a:custGeom>
              <a:avLst/>
              <a:gdLst/>
              <a:ahLst/>
              <a:cxnLst/>
              <a:rect l="l" t="t" r="r" b="b"/>
              <a:pathLst>
                <a:path w="568" h="1247" extrusionOk="0">
                  <a:moveTo>
                    <a:pt x="122" y="1"/>
                  </a:moveTo>
                  <a:cubicBezTo>
                    <a:pt x="74" y="1"/>
                    <a:pt x="27" y="33"/>
                    <a:pt x="23" y="99"/>
                  </a:cubicBezTo>
                  <a:cubicBezTo>
                    <a:pt x="0" y="460"/>
                    <a:pt x="16" y="985"/>
                    <a:pt x="331" y="1224"/>
                  </a:cubicBezTo>
                  <a:cubicBezTo>
                    <a:pt x="352" y="1240"/>
                    <a:pt x="376" y="1247"/>
                    <a:pt x="401" y="1247"/>
                  </a:cubicBezTo>
                  <a:cubicBezTo>
                    <a:pt x="481" y="1247"/>
                    <a:pt x="568" y="1176"/>
                    <a:pt x="559" y="1091"/>
                  </a:cubicBezTo>
                  <a:cubicBezTo>
                    <a:pt x="540" y="928"/>
                    <a:pt x="445" y="802"/>
                    <a:pt x="384" y="651"/>
                  </a:cubicBezTo>
                  <a:cubicBezTo>
                    <a:pt x="316" y="479"/>
                    <a:pt x="251" y="286"/>
                    <a:pt x="228" y="99"/>
                  </a:cubicBezTo>
                  <a:cubicBezTo>
                    <a:pt x="221" y="34"/>
                    <a:pt x="171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103;p37">
              <a:extLst>
                <a:ext uri="{FF2B5EF4-FFF2-40B4-BE49-F238E27FC236}">
                  <a16:creationId xmlns:a16="http://schemas.microsoft.com/office/drawing/2014/main" id="{164DAAF4-3885-49FE-99FE-1C3360AE9030}"/>
                </a:ext>
              </a:extLst>
            </p:cNvPr>
            <p:cNvSpPr/>
            <p:nvPr/>
          </p:nvSpPr>
          <p:spPr>
            <a:xfrm rot="387233">
              <a:off x="3930908" y="2256260"/>
              <a:ext cx="677654" cy="263635"/>
            </a:xfrm>
            <a:custGeom>
              <a:avLst/>
              <a:gdLst/>
              <a:ahLst/>
              <a:cxnLst/>
              <a:rect l="l" t="t" r="r" b="b"/>
              <a:pathLst>
                <a:path w="27010" h="10508" extrusionOk="0">
                  <a:moveTo>
                    <a:pt x="4007" y="1"/>
                  </a:moveTo>
                  <a:cubicBezTo>
                    <a:pt x="3262" y="1"/>
                    <a:pt x="2716" y="181"/>
                    <a:pt x="2434" y="588"/>
                  </a:cubicBezTo>
                  <a:cubicBezTo>
                    <a:pt x="0" y="4110"/>
                    <a:pt x="27009" y="10508"/>
                    <a:pt x="27009" y="10508"/>
                  </a:cubicBezTo>
                  <a:cubicBezTo>
                    <a:pt x="27009" y="10508"/>
                    <a:pt x="9698" y="1"/>
                    <a:pt x="4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104;p37">
              <a:extLst>
                <a:ext uri="{FF2B5EF4-FFF2-40B4-BE49-F238E27FC236}">
                  <a16:creationId xmlns:a16="http://schemas.microsoft.com/office/drawing/2014/main" id="{FB3FE5C4-C7C6-43C4-A340-CD1103DA7535}"/>
                </a:ext>
              </a:extLst>
            </p:cNvPr>
            <p:cNvSpPr/>
            <p:nvPr/>
          </p:nvSpPr>
          <p:spPr>
            <a:xfrm rot="387233">
              <a:off x="4183345" y="2362053"/>
              <a:ext cx="24838" cy="13498"/>
            </a:xfrm>
            <a:custGeom>
              <a:avLst/>
              <a:gdLst/>
              <a:ahLst/>
              <a:cxnLst/>
              <a:rect l="l" t="t" r="r" b="b"/>
              <a:pathLst>
                <a:path w="990" h="538" extrusionOk="0">
                  <a:moveTo>
                    <a:pt x="116" y="0"/>
                  </a:moveTo>
                  <a:cubicBezTo>
                    <a:pt x="34" y="0"/>
                    <a:pt x="0" y="108"/>
                    <a:pt x="51" y="169"/>
                  </a:cubicBezTo>
                  <a:cubicBezTo>
                    <a:pt x="138" y="287"/>
                    <a:pt x="291" y="370"/>
                    <a:pt x="424" y="431"/>
                  </a:cubicBezTo>
                  <a:cubicBezTo>
                    <a:pt x="522" y="479"/>
                    <a:pt x="645" y="537"/>
                    <a:pt x="760" y="537"/>
                  </a:cubicBezTo>
                  <a:cubicBezTo>
                    <a:pt x="792" y="537"/>
                    <a:pt x="823" y="533"/>
                    <a:pt x="853" y="522"/>
                  </a:cubicBezTo>
                  <a:cubicBezTo>
                    <a:pt x="941" y="492"/>
                    <a:pt x="990" y="374"/>
                    <a:pt x="910" y="301"/>
                  </a:cubicBezTo>
                  <a:cubicBezTo>
                    <a:pt x="812" y="215"/>
                    <a:pt x="663" y="206"/>
                    <a:pt x="534" y="164"/>
                  </a:cubicBezTo>
                  <a:cubicBezTo>
                    <a:pt x="401" y="123"/>
                    <a:pt x="279" y="50"/>
                    <a:pt x="146" y="5"/>
                  </a:cubicBezTo>
                  <a:cubicBezTo>
                    <a:pt x="135" y="2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105;p37">
              <a:extLst>
                <a:ext uri="{FF2B5EF4-FFF2-40B4-BE49-F238E27FC236}">
                  <a16:creationId xmlns:a16="http://schemas.microsoft.com/office/drawing/2014/main" id="{601F2EDD-2BA3-4D37-8309-46296330379A}"/>
                </a:ext>
              </a:extLst>
            </p:cNvPr>
            <p:cNvSpPr/>
            <p:nvPr/>
          </p:nvSpPr>
          <p:spPr>
            <a:xfrm rot="387233">
              <a:off x="4201130" y="2340989"/>
              <a:ext cx="27196" cy="11842"/>
            </a:xfrm>
            <a:custGeom>
              <a:avLst/>
              <a:gdLst/>
              <a:ahLst/>
              <a:cxnLst/>
              <a:rect l="l" t="t" r="r" b="b"/>
              <a:pathLst>
                <a:path w="1084" h="472" extrusionOk="0">
                  <a:moveTo>
                    <a:pt x="216" y="0"/>
                  </a:moveTo>
                  <a:cubicBezTo>
                    <a:pt x="56" y="0"/>
                    <a:pt x="1" y="239"/>
                    <a:pt x="171" y="293"/>
                  </a:cubicBezTo>
                  <a:cubicBezTo>
                    <a:pt x="304" y="331"/>
                    <a:pt x="438" y="369"/>
                    <a:pt x="566" y="407"/>
                  </a:cubicBezTo>
                  <a:cubicBezTo>
                    <a:pt x="662" y="436"/>
                    <a:pt x="756" y="472"/>
                    <a:pt x="852" y="472"/>
                  </a:cubicBezTo>
                  <a:cubicBezTo>
                    <a:pt x="882" y="472"/>
                    <a:pt x="913" y="468"/>
                    <a:pt x="943" y="460"/>
                  </a:cubicBezTo>
                  <a:cubicBezTo>
                    <a:pt x="1042" y="434"/>
                    <a:pt x="1084" y="297"/>
                    <a:pt x="1004" y="225"/>
                  </a:cubicBezTo>
                  <a:cubicBezTo>
                    <a:pt x="908" y="133"/>
                    <a:pt x="783" y="118"/>
                    <a:pt x="654" y="92"/>
                  </a:cubicBezTo>
                  <a:cubicBezTo>
                    <a:pt x="521" y="65"/>
                    <a:pt x="388" y="34"/>
                    <a:pt x="251" y="4"/>
                  </a:cubicBezTo>
                  <a:cubicBezTo>
                    <a:pt x="239" y="1"/>
                    <a:pt x="227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106;p37">
              <a:extLst>
                <a:ext uri="{FF2B5EF4-FFF2-40B4-BE49-F238E27FC236}">
                  <a16:creationId xmlns:a16="http://schemas.microsoft.com/office/drawing/2014/main" id="{DA5472DD-6961-408E-B6BA-0A16A5BE3B1C}"/>
                </a:ext>
              </a:extLst>
            </p:cNvPr>
            <p:cNvSpPr/>
            <p:nvPr/>
          </p:nvSpPr>
          <p:spPr>
            <a:xfrm rot="387233">
              <a:off x="4169854" y="2304869"/>
              <a:ext cx="19971" cy="9885"/>
            </a:xfrm>
            <a:custGeom>
              <a:avLst/>
              <a:gdLst/>
              <a:ahLst/>
              <a:cxnLst/>
              <a:rect l="l" t="t" r="r" b="b"/>
              <a:pathLst>
                <a:path w="796" h="394" extrusionOk="0">
                  <a:moveTo>
                    <a:pt x="136" y="0"/>
                  </a:moveTo>
                  <a:cubicBezTo>
                    <a:pt x="23" y="0"/>
                    <a:pt x="1" y="187"/>
                    <a:pt x="115" y="213"/>
                  </a:cubicBezTo>
                  <a:cubicBezTo>
                    <a:pt x="210" y="232"/>
                    <a:pt x="305" y="259"/>
                    <a:pt x="396" y="297"/>
                  </a:cubicBezTo>
                  <a:cubicBezTo>
                    <a:pt x="477" y="329"/>
                    <a:pt x="555" y="393"/>
                    <a:pt x="642" y="393"/>
                  </a:cubicBezTo>
                  <a:cubicBezTo>
                    <a:pt x="649" y="393"/>
                    <a:pt x="656" y="393"/>
                    <a:pt x="663" y="392"/>
                  </a:cubicBezTo>
                  <a:cubicBezTo>
                    <a:pt x="747" y="385"/>
                    <a:pt x="796" y="309"/>
                    <a:pt x="758" y="232"/>
                  </a:cubicBezTo>
                  <a:cubicBezTo>
                    <a:pt x="705" y="134"/>
                    <a:pt x="579" y="104"/>
                    <a:pt x="480" y="69"/>
                  </a:cubicBezTo>
                  <a:cubicBezTo>
                    <a:pt x="370" y="35"/>
                    <a:pt x="256" y="16"/>
                    <a:pt x="145" y="0"/>
                  </a:cubicBezTo>
                  <a:cubicBezTo>
                    <a:pt x="142" y="0"/>
                    <a:pt x="139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107;p37">
              <a:extLst>
                <a:ext uri="{FF2B5EF4-FFF2-40B4-BE49-F238E27FC236}">
                  <a16:creationId xmlns:a16="http://schemas.microsoft.com/office/drawing/2014/main" id="{3A37F7ED-5D2C-442D-8250-111A4CD6F3CE}"/>
                </a:ext>
              </a:extLst>
            </p:cNvPr>
            <p:cNvSpPr/>
            <p:nvPr/>
          </p:nvSpPr>
          <p:spPr>
            <a:xfrm rot="387233">
              <a:off x="4235577" y="2377539"/>
              <a:ext cx="27171" cy="14050"/>
            </a:xfrm>
            <a:custGeom>
              <a:avLst/>
              <a:gdLst/>
              <a:ahLst/>
              <a:cxnLst/>
              <a:rect l="l" t="t" r="r" b="b"/>
              <a:pathLst>
                <a:path w="1083" h="560" extrusionOk="0">
                  <a:moveTo>
                    <a:pt x="100" y="0"/>
                  </a:moveTo>
                  <a:cubicBezTo>
                    <a:pt x="32" y="0"/>
                    <a:pt x="1" y="93"/>
                    <a:pt x="49" y="137"/>
                  </a:cubicBezTo>
                  <a:cubicBezTo>
                    <a:pt x="170" y="255"/>
                    <a:pt x="319" y="342"/>
                    <a:pt x="467" y="418"/>
                  </a:cubicBezTo>
                  <a:cubicBezTo>
                    <a:pt x="605" y="489"/>
                    <a:pt x="750" y="560"/>
                    <a:pt x="904" y="560"/>
                  </a:cubicBezTo>
                  <a:cubicBezTo>
                    <a:pt x="915" y="560"/>
                    <a:pt x="927" y="559"/>
                    <a:pt x="939" y="559"/>
                  </a:cubicBezTo>
                  <a:cubicBezTo>
                    <a:pt x="1041" y="551"/>
                    <a:pt x="1083" y="441"/>
                    <a:pt x="1018" y="365"/>
                  </a:cubicBezTo>
                  <a:cubicBezTo>
                    <a:pt x="916" y="232"/>
                    <a:pt x="752" y="171"/>
                    <a:pt x="596" y="118"/>
                  </a:cubicBezTo>
                  <a:cubicBezTo>
                    <a:pt x="437" y="60"/>
                    <a:pt x="273" y="8"/>
                    <a:pt x="105" y="0"/>
                  </a:cubicBezTo>
                  <a:cubicBezTo>
                    <a:pt x="104" y="0"/>
                    <a:pt x="102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108;p37">
              <a:extLst>
                <a:ext uri="{FF2B5EF4-FFF2-40B4-BE49-F238E27FC236}">
                  <a16:creationId xmlns:a16="http://schemas.microsoft.com/office/drawing/2014/main" id="{AA945C84-C320-483F-8C35-106693ED37CB}"/>
                </a:ext>
              </a:extLst>
            </p:cNvPr>
            <p:cNvSpPr/>
            <p:nvPr/>
          </p:nvSpPr>
          <p:spPr>
            <a:xfrm rot="387233">
              <a:off x="4268216" y="2366640"/>
              <a:ext cx="30784" cy="14326"/>
            </a:xfrm>
            <a:custGeom>
              <a:avLst/>
              <a:gdLst/>
              <a:ahLst/>
              <a:cxnLst/>
              <a:rect l="l" t="t" r="r" b="b"/>
              <a:pathLst>
                <a:path w="1227" h="571" extrusionOk="0">
                  <a:moveTo>
                    <a:pt x="163" y="0"/>
                  </a:moveTo>
                  <a:cubicBezTo>
                    <a:pt x="57" y="0"/>
                    <a:pt x="1" y="177"/>
                    <a:pt x="112" y="225"/>
                  </a:cubicBezTo>
                  <a:cubicBezTo>
                    <a:pt x="265" y="290"/>
                    <a:pt x="424" y="343"/>
                    <a:pt x="581" y="407"/>
                  </a:cubicBezTo>
                  <a:cubicBezTo>
                    <a:pt x="722" y="467"/>
                    <a:pt x="872" y="571"/>
                    <a:pt x="1029" y="571"/>
                  </a:cubicBezTo>
                  <a:cubicBezTo>
                    <a:pt x="1031" y="571"/>
                    <a:pt x="1034" y="571"/>
                    <a:pt x="1037" y="571"/>
                  </a:cubicBezTo>
                  <a:cubicBezTo>
                    <a:pt x="1135" y="571"/>
                    <a:pt x="1227" y="449"/>
                    <a:pt x="1158" y="362"/>
                  </a:cubicBezTo>
                  <a:cubicBezTo>
                    <a:pt x="1056" y="217"/>
                    <a:pt x="881" y="167"/>
                    <a:pt x="714" y="114"/>
                  </a:cubicBezTo>
                  <a:cubicBezTo>
                    <a:pt x="539" y="53"/>
                    <a:pt x="356" y="11"/>
                    <a:pt x="170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109;p37">
              <a:extLst>
                <a:ext uri="{FF2B5EF4-FFF2-40B4-BE49-F238E27FC236}">
                  <a16:creationId xmlns:a16="http://schemas.microsoft.com/office/drawing/2014/main" id="{61EF829D-5067-496B-A455-DE5EDF57E7CD}"/>
                </a:ext>
              </a:extLst>
            </p:cNvPr>
            <p:cNvSpPr/>
            <p:nvPr/>
          </p:nvSpPr>
          <p:spPr>
            <a:xfrm rot="387233">
              <a:off x="4261336" y="2406554"/>
              <a:ext cx="23433" cy="15104"/>
            </a:xfrm>
            <a:custGeom>
              <a:avLst/>
              <a:gdLst/>
              <a:ahLst/>
              <a:cxnLst/>
              <a:rect l="l" t="t" r="r" b="b"/>
              <a:pathLst>
                <a:path w="934" h="602" extrusionOk="0">
                  <a:moveTo>
                    <a:pt x="121" y="1"/>
                  </a:moveTo>
                  <a:cubicBezTo>
                    <a:pt x="28" y="1"/>
                    <a:pt x="0" y="140"/>
                    <a:pt x="78" y="197"/>
                  </a:cubicBezTo>
                  <a:cubicBezTo>
                    <a:pt x="184" y="277"/>
                    <a:pt x="287" y="361"/>
                    <a:pt x="394" y="441"/>
                  </a:cubicBezTo>
                  <a:cubicBezTo>
                    <a:pt x="492" y="514"/>
                    <a:pt x="602" y="601"/>
                    <a:pt x="729" y="601"/>
                  </a:cubicBezTo>
                  <a:cubicBezTo>
                    <a:pt x="734" y="601"/>
                    <a:pt x="739" y="601"/>
                    <a:pt x="744" y="601"/>
                  </a:cubicBezTo>
                  <a:cubicBezTo>
                    <a:pt x="858" y="592"/>
                    <a:pt x="933" y="475"/>
                    <a:pt x="877" y="368"/>
                  </a:cubicBezTo>
                  <a:cubicBezTo>
                    <a:pt x="808" y="243"/>
                    <a:pt x="668" y="197"/>
                    <a:pt x="542" y="148"/>
                  </a:cubicBezTo>
                  <a:cubicBezTo>
                    <a:pt x="412" y="99"/>
                    <a:pt x="284" y="57"/>
                    <a:pt x="158" y="8"/>
                  </a:cubicBezTo>
                  <a:cubicBezTo>
                    <a:pt x="145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110;p37">
              <a:extLst>
                <a:ext uri="{FF2B5EF4-FFF2-40B4-BE49-F238E27FC236}">
                  <a16:creationId xmlns:a16="http://schemas.microsoft.com/office/drawing/2014/main" id="{F3286C44-2579-4113-B81D-C93ADCF8A73D}"/>
                </a:ext>
              </a:extLst>
            </p:cNvPr>
            <p:cNvSpPr/>
            <p:nvPr/>
          </p:nvSpPr>
          <p:spPr>
            <a:xfrm rot="387233">
              <a:off x="4304869" y="2413095"/>
              <a:ext cx="32164" cy="10914"/>
            </a:xfrm>
            <a:custGeom>
              <a:avLst/>
              <a:gdLst/>
              <a:ahLst/>
              <a:cxnLst/>
              <a:rect l="l" t="t" r="r" b="b"/>
              <a:pathLst>
                <a:path w="1282" h="435" extrusionOk="0">
                  <a:moveTo>
                    <a:pt x="275" y="0"/>
                  </a:moveTo>
                  <a:cubicBezTo>
                    <a:pt x="223" y="0"/>
                    <a:pt x="172" y="3"/>
                    <a:pt x="122" y="8"/>
                  </a:cubicBezTo>
                  <a:cubicBezTo>
                    <a:pt x="20" y="19"/>
                    <a:pt x="1" y="149"/>
                    <a:pt x="99" y="191"/>
                  </a:cubicBezTo>
                  <a:cubicBezTo>
                    <a:pt x="282" y="263"/>
                    <a:pt x="487" y="305"/>
                    <a:pt x="677" y="365"/>
                  </a:cubicBezTo>
                  <a:cubicBezTo>
                    <a:pt x="797" y="402"/>
                    <a:pt x="907" y="435"/>
                    <a:pt x="1024" y="435"/>
                  </a:cubicBezTo>
                  <a:cubicBezTo>
                    <a:pt x="1078" y="435"/>
                    <a:pt x="1133" y="428"/>
                    <a:pt x="1191" y="411"/>
                  </a:cubicBezTo>
                  <a:cubicBezTo>
                    <a:pt x="1263" y="388"/>
                    <a:pt x="1282" y="300"/>
                    <a:pt x="1233" y="247"/>
                  </a:cubicBezTo>
                  <a:cubicBezTo>
                    <a:pt x="1099" y="103"/>
                    <a:pt x="936" y="65"/>
                    <a:pt x="745" y="42"/>
                  </a:cubicBezTo>
                  <a:cubicBezTo>
                    <a:pt x="594" y="22"/>
                    <a:pt x="432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2111;p37">
              <a:extLst>
                <a:ext uri="{FF2B5EF4-FFF2-40B4-BE49-F238E27FC236}">
                  <a16:creationId xmlns:a16="http://schemas.microsoft.com/office/drawing/2014/main" id="{74261EC0-B375-4B51-8C1B-AE9F5AF3C6B8}"/>
                </a:ext>
              </a:extLst>
            </p:cNvPr>
            <p:cNvSpPr/>
            <p:nvPr/>
          </p:nvSpPr>
          <p:spPr>
            <a:xfrm rot="387233">
              <a:off x="4341883" y="2436741"/>
              <a:ext cx="32315" cy="13648"/>
            </a:xfrm>
            <a:custGeom>
              <a:avLst/>
              <a:gdLst/>
              <a:ahLst/>
              <a:cxnLst/>
              <a:rect l="l" t="t" r="r" b="b"/>
              <a:pathLst>
                <a:path w="1288" h="544" extrusionOk="0">
                  <a:moveTo>
                    <a:pt x="299" y="1"/>
                  </a:moveTo>
                  <a:cubicBezTo>
                    <a:pt x="279" y="1"/>
                    <a:pt x="259" y="1"/>
                    <a:pt x="239" y="2"/>
                  </a:cubicBezTo>
                  <a:cubicBezTo>
                    <a:pt x="16" y="6"/>
                    <a:pt x="0" y="291"/>
                    <a:pt x="186" y="367"/>
                  </a:cubicBezTo>
                  <a:cubicBezTo>
                    <a:pt x="411" y="458"/>
                    <a:pt x="662" y="488"/>
                    <a:pt x="897" y="538"/>
                  </a:cubicBezTo>
                  <a:cubicBezTo>
                    <a:pt x="914" y="542"/>
                    <a:pt x="931" y="543"/>
                    <a:pt x="946" y="543"/>
                  </a:cubicBezTo>
                  <a:cubicBezTo>
                    <a:pt x="1199" y="543"/>
                    <a:pt x="1288" y="140"/>
                    <a:pt x="1020" y="97"/>
                  </a:cubicBezTo>
                  <a:cubicBezTo>
                    <a:pt x="784" y="58"/>
                    <a:pt x="539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2112;p37">
              <a:extLst>
                <a:ext uri="{FF2B5EF4-FFF2-40B4-BE49-F238E27FC236}">
                  <a16:creationId xmlns:a16="http://schemas.microsoft.com/office/drawing/2014/main" id="{19CB67B6-E5C5-4CB4-A913-B939030A93AE}"/>
                </a:ext>
              </a:extLst>
            </p:cNvPr>
            <p:cNvSpPr/>
            <p:nvPr/>
          </p:nvSpPr>
          <p:spPr>
            <a:xfrm rot="387233">
              <a:off x="4362709" y="2424668"/>
              <a:ext cx="23283" cy="11917"/>
            </a:xfrm>
            <a:custGeom>
              <a:avLst/>
              <a:gdLst/>
              <a:ahLst/>
              <a:cxnLst/>
              <a:rect l="l" t="t" r="r" b="b"/>
              <a:pathLst>
                <a:path w="928" h="475" extrusionOk="0">
                  <a:moveTo>
                    <a:pt x="339" y="0"/>
                  </a:moveTo>
                  <a:cubicBezTo>
                    <a:pt x="237" y="0"/>
                    <a:pt x="137" y="21"/>
                    <a:pt x="65" y="93"/>
                  </a:cubicBezTo>
                  <a:cubicBezTo>
                    <a:pt x="1" y="154"/>
                    <a:pt x="15" y="264"/>
                    <a:pt x="92" y="309"/>
                  </a:cubicBezTo>
                  <a:cubicBezTo>
                    <a:pt x="194" y="370"/>
                    <a:pt x="331" y="359"/>
                    <a:pt x="445" y="393"/>
                  </a:cubicBezTo>
                  <a:cubicBezTo>
                    <a:pt x="502" y="412"/>
                    <a:pt x="552" y="443"/>
                    <a:pt x="608" y="462"/>
                  </a:cubicBezTo>
                  <a:cubicBezTo>
                    <a:pt x="638" y="471"/>
                    <a:pt x="665" y="475"/>
                    <a:pt x="693" y="475"/>
                  </a:cubicBezTo>
                  <a:cubicBezTo>
                    <a:pt x="730" y="475"/>
                    <a:pt x="767" y="468"/>
                    <a:pt x="806" y="462"/>
                  </a:cubicBezTo>
                  <a:cubicBezTo>
                    <a:pt x="882" y="446"/>
                    <a:pt x="928" y="355"/>
                    <a:pt x="905" y="283"/>
                  </a:cubicBezTo>
                  <a:cubicBezTo>
                    <a:pt x="856" y="104"/>
                    <a:pt x="700" y="47"/>
                    <a:pt x="529" y="17"/>
                  </a:cubicBezTo>
                  <a:cubicBezTo>
                    <a:pt x="469" y="8"/>
                    <a:pt x="403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2113;p37">
              <a:extLst>
                <a:ext uri="{FF2B5EF4-FFF2-40B4-BE49-F238E27FC236}">
                  <a16:creationId xmlns:a16="http://schemas.microsoft.com/office/drawing/2014/main" id="{EA055172-0F23-4BF6-B0A6-2792EC4D469C}"/>
                </a:ext>
              </a:extLst>
            </p:cNvPr>
            <p:cNvSpPr/>
            <p:nvPr/>
          </p:nvSpPr>
          <p:spPr>
            <a:xfrm rot="387233">
              <a:off x="4400766" y="2458880"/>
              <a:ext cx="31662" cy="9484"/>
            </a:xfrm>
            <a:custGeom>
              <a:avLst/>
              <a:gdLst/>
              <a:ahLst/>
              <a:cxnLst/>
              <a:rect l="l" t="t" r="r" b="b"/>
              <a:pathLst>
                <a:path w="1262" h="378" extrusionOk="0">
                  <a:moveTo>
                    <a:pt x="701" y="1"/>
                  </a:moveTo>
                  <a:cubicBezTo>
                    <a:pt x="511" y="1"/>
                    <a:pt x="313" y="29"/>
                    <a:pt x="156" y="29"/>
                  </a:cubicBezTo>
                  <a:cubicBezTo>
                    <a:pt x="0" y="29"/>
                    <a:pt x="0" y="266"/>
                    <a:pt x="156" y="269"/>
                  </a:cubicBezTo>
                  <a:cubicBezTo>
                    <a:pt x="339" y="277"/>
                    <a:pt x="521" y="311"/>
                    <a:pt x="704" y="341"/>
                  </a:cubicBezTo>
                  <a:cubicBezTo>
                    <a:pt x="794" y="358"/>
                    <a:pt x="884" y="377"/>
                    <a:pt x="974" y="377"/>
                  </a:cubicBezTo>
                  <a:cubicBezTo>
                    <a:pt x="1031" y="377"/>
                    <a:pt x="1087" y="369"/>
                    <a:pt x="1144" y="349"/>
                  </a:cubicBezTo>
                  <a:cubicBezTo>
                    <a:pt x="1255" y="311"/>
                    <a:pt x="1262" y="185"/>
                    <a:pt x="1175" y="121"/>
                  </a:cubicBezTo>
                  <a:cubicBezTo>
                    <a:pt x="1049" y="26"/>
                    <a:pt x="878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2114;p37">
              <a:extLst>
                <a:ext uri="{FF2B5EF4-FFF2-40B4-BE49-F238E27FC236}">
                  <a16:creationId xmlns:a16="http://schemas.microsoft.com/office/drawing/2014/main" id="{075547AD-D213-4956-93DA-26DDDAAD0989}"/>
                </a:ext>
              </a:extLst>
            </p:cNvPr>
            <p:cNvSpPr/>
            <p:nvPr/>
          </p:nvSpPr>
          <p:spPr>
            <a:xfrm rot="387233">
              <a:off x="4423146" y="2396026"/>
              <a:ext cx="323673" cy="241206"/>
            </a:xfrm>
            <a:custGeom>
              <a:avLst/>
              <a:gdLst/>
              <a:ahLst/>
              <a:cxnLst/>
              <a:rect l="l" t="t" r="r" b="b"/>
              <a:pathLst>
                <a:path w="12901" h="9614" extrusionOk="0">
                  <a:moveTo>
                    <a:pt x="8138" y="1"/>
                  </a:moveTo>
                  <a:cubicBezTo>
                    <a:pt x="7119" y="1"/>
                    <a:pt x="6562" y="5074"/>
                    <a:pt x="6562" y="5074"/>
                  </a:cubicBezTo>
                  <a:cubicBezTo>
                    <a:pt x="6562" y="5074"/>
                    <a:pt x="5760" y="987"/>
                    <a:pt x="4825" y="915"/>
                  </a:cubicBezTo>
                  <a:cubicBezTo>
                    <a:pt x="4817" y="915"/>
                    <a:pt x="4810" y="914"/>
                    <a:pt x="4803" y="914"/>
                  </a:cubicBezTo>
                  <a:cubicBezTo>
                    <a:pt x="3919" y="914"/>
                    <a:pt x="5472" y="5291"/>
                    <a:pt x="5472" y="5291"/>
                  </a:cubicBezTo>
                  <a:cubicBezTo>
                    <a:pt x="5472" y="5291"/>
                    <a:pt x="2788" y="1971"/>
                    <a:pt x="1465" y="1971"/>
                  </a:cubicBezTo>
                  <a:cubicBezTo>
                    <a:pt x="1347" y="1971"/>
                    <a:pt x="1239" y="1998"/>
                    <a:pt x="1145" y="2056"/>
                  </a:cubicBezTo>
                  <a:cubicBezTo>
                    <a:pt x="1" y="2763"/>
                    <a:pt x="3456" y="5295"/>
                    <a:pt x="3456" y="5295"/>
                  </a:cubicBezTo>
                  <a:cubicBezTo>
                    <a:pt x="3456" y="5295"/>
                    <a:pt x="4284" y="9614"/>
                    <a:pt x="6772" y="9614"/>
                  </a:cubicBezTo>
                  <a:cubicBezTo>
                    <a:pt x="6830" y="9614"/>
                    <a:pt x="6890" y="9611"/>
                    <a:pt x="6950" y="9607"/>
                  </a:cubicBezTo>
                  <a:cubicBezTo>
                    <a:pt x="9582" y="9389"/>
                    <a:pt x="9582" y="5770"/>
                    <a:pt x="9582" y="5770"/>
                  </a:cubicBezTo>
                  <a:cubicBezTo>
                    <a:pt x="9582" y="5770"/>
                    <a:pt x="12821" y="3462"/>
                    <a:pt x="12893" y="2462"/>
                  </a:cubicBezTo>
                  <a:cubicBezTo>
                    <a:pt x="12901" y="2359"/>
                    <a:pt x="12856" y="2312"/>
                    <a:pt x="12770" y="2312"/>
                  </a:cubicBezTo>
                  <a:cubicBezTo>
                    <a:pt x="12273" y="2312"/>
                    <a:pt x="10397" y="3849"/>
                    <a:pt x="9201" y="4873"/>
                  </a:cubicBezTo>
                  <a:cubicBezTo>
                    <a:pt x="10163" y="3223"/>
                    <a:pt x="11342" y="968"/>
                    <a:pt x="10638" y="915"/>
                  </a:cubicBezTo>
                  <a:cubicBezTo>
                    <a:pt x="10630" y="915"/>
                    <a:pt x="10621" y="914"/>
                    <a:pt x="10613" y="914"/>
                  </a:cubicBezTo>
                  <a:cubicBezTo>
                    <a:pt x="9976" y="914"/>
                    <a:pt x="9082" y="2585"/>
                    <a:pt x="8441" y="4044"/>
                  </a:cubicBezTo>
                  <a:cubicBezTo>
                    <a:pt x="8657" y="2371"/>
                    <a:pt x="8836" y="82"/>
                    <a:pt x="8175" y="3"/>
                  </a:cubicBezTo>
                  <a:cubicBezTo>
                    <a:pt x="8162" y="1"/>
                    <a:pt x="8150" y="1"/>
                    <a:pt x="8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Explosion: 14 Points 17">
            <a:extLst>
              <a:ext uri="{FF2B5EF4-FFF2-40B4-BE49-F238E27FC236}">
                <a16:creationId xmlns:a16="http://schemas.microsoft.com/office/drawing/2014/main" id="{155141C8-FF42-4EB2-A682-DA5043808649}"/>
              </a:ext>
            </a:extLst>
          </p:cNvPr>
          <p:cNvSpPr/>
          <p:nvPr/>
        </p:nvSpPr>
        <p:spPr>
          <a:xfrm rot="21097524">
            <a:off x="942335" y="195014"/>
            <a:ext cx="7498979" cy="4468762"/>
          </a:xfrm>
          <a:prstGeom prst="irregularSeal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GIẢI ĐỐ?</a:t>
            </a:r>
            <a:endParaRPr lang="vi-VN" sz="4400" b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09982" y="1990944"/>
            <a:ext cx="7261166" cy="222018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phù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hợp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dạng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tương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nhau?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chất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cảm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trên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bề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mặt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hay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như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thế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muốn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điều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hoàn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đẹp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hơn?</a:t>
            </a: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169230" y="786206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99451" y="1157913"/>
            <a:ext cx="5641562" cy="1031957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chức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HS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sinh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endParaRPr lang="vi-VN" altLang="zh-CN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marL="342900" indent="-342900" algn="just">
              <a:buFontTx/>
              <a:buChar char="-"/>
              <a:defRPr/>
            </a:pP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2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79478" y="2614113"/>
            <a:ext cx="7119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thức</a:t>
            </a:r>
            <a:r>
              <a:rPr lang="vi-VN" altLang="zh-CN" sz="2000" b="1" dirty="0">
                <a:solidFill>
                  <a:srgbClr val="002060"/>
                </a:solidFill>
              </a:rPr>
              <a:t> hay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liệu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đặc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điểm</a:t>
            </a:r>
            <a:r>
              <a:rPr lang="vi-VN" altLang="zh-CN" sz="2000" b="1" dirty="0">
                <a:solidFill>
                  <a:srgbClr val="002060"/>
                </a:solidFill>
              </a:rPr>
              <a:t> riêng cho mô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thêm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gì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phối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000" b="1" dirty="0">
                <a:solidFill>
                  <a:srgbClr val="002060"/>
                </a:solidFill>
              </a:rPr>
              <a:t> trang </a:t>
            </a:r>
            <a:r>
              <a:rPr lang="vi-VN" altLang="zh-CN" sz="2000" b="1" dirty="0" err="1">
                <a:solidFill>
                  <a:srgbClr val="002060"/>
                </a:solidFill>
              </a:rPr>
              <a:t>trí</a:t>
            </a:r>
            <a:r>
              <a:rPr lang="vi-VN" altLang="zh-CN" sz="2000" b="1" dirty="0">
                <a:solidFill>
                  <a:srgbClr val="002060"/>
                </a:solidFill>
              </a:rPr>
              <a:t> cho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nhóm</a:t>
            </a:r>
            <a:r>
              <a:rPr lang="vi-VN" altLang="zh-CN" sz="2000" b="1" dirty="0">
                <a:solidFill>
                  <a:srgbClr val="002060"/>
                </a:solidFill>
              </a:rPr>
              <a:t> sinh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động</a:t>
            </a:r>
            <a:r>
              <a:rPr lang="vi-VN" altLang="zh-CN" sz="2000" b="1" dirty="0">
                <a:solidFill>
                  <a:srgbClr val="002060"/>
                </a:solidFill>
              </a:rPr>
              <a:t> hơn?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Nêu </a:t>
            </a:r>
            <a:r>
              <a:rPr lang="vi-VN" altLang="zh-CN" sz="2000" b="1" dirty="0" err="1">
                <a:solidFill>
                  <a:srgbClr val="002060"/>
                </a:solidFill>
              </a:rPr>
              <a:t>cảm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nhận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em khi </a:t>
            </a:r>
            <a:r>
              <a:rPr lang="vi-VN" altLang="zh-CN" sz="2000" b="1" dirty="0" err="1">
                <a:solidFill>
                  <a:srgbClr val="002060"/>
                </a:solidFill>
              </a:rPr>
              <a:t>hoàn</a:t>
            </a:r>
            <a:r>
              <a:rPr lang="vi-VN" altLang="zh-CN" sz="2000" b="1" dirty="0">
                <a:solidFill>
                  <a:srgbClr val="002060"/>
                </a:solidFill>
              </a:rPr>
              <a:t> thanh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mình</a:t>
            </a:r>
            <a:r>
              <a:rPr lang="vi-VN" altLang="zh-CN" sz="2000" b="1" dirty="0">
                <a:solidFill>
                  <a:srgbClr val="002060"/>
                </a:solidFill>
              </a:rPr>
              <a:t> như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thế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trong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học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tập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hoặc</a:t>
            </a:r>
            <a:r>
              <a:rPr lang="vi-VN" altLang="zh-CN" sz="2000" b="1" dirty="0">
                <a:solidFill>
                  <a:srgbClr val="002060"/>
                </a:solidFill>
              </a:rPr>
              <a:t> vui chơi?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33" name="Picture 2" descr="Hình dấu hỏi chấm đẹp | VFO.VN">
            <a:extLst>
              <a:ext uri="{FF2B5EF4-FFF2-40B4-BE49-F238E27FC236}">
                <a16:creationId xmlns:a16="http://schemas.microsoft.com/office/drawing/2014/main" id="{FA17F5EE-9421-418C-85B8-F9A287EE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7" y="1767680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2512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98788"/>
            <a:ext cx="543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trong gia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màu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sắc</a:t>
            </a:r>
            <a:r>
              <a:rPr lang="vi-VN" altLang="zh-CN" sz="2400" b="1" dirty="0">
                <a:solidFill>
                  <a:srgbClr val="002060"/>
                </a:solidFill>
              </a:rPr>
              <a:t> đa </a:t>
            </a:r>
            <a:r>
              <a:rPr lang="vi-VN" altLang="zh-CN" sz="2400" b="1" dirty="0" err="1">
                <a:solidFill>
                  <a:srgbClr val="002060"/>
                </a:solidFill>
              </a:rPr>
              <a:t>dạng</a:t>
            </a:r>
            <a:r>
              <a:rPr lang="vi-VN" altLang="zh-CN" sz="2400" b="1" dirty="0">
                <a:solidFill>
                  <a:srgbClr val="002060"/>
                </a:solidFill>
              </a:rPr>
              <a:t>.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sử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và</a:t>
            </a:r>
            <a:r>
              <a:rPr lang="vi-VN" altLang="zh-CN" sz="2400" b="1" dirty="0">
                <a:solidFill>
                  <a:srgbClr val="002060"/>
                </a:solidFill>
              </a:rPr>
              <a:t> trang </a:t>
            </a:r>
            <a:r>
              <a:rPr lang="vi-VN" altLang="zh-CN" sz="2400" b="1" dirty="0" err="1">
                <a:solidFill>
                  <a:srgbClr val="002060"/>
                </a:solidFill>
              </a:rPr>
              <a:t>trí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chúng</a:t>
            </a:r>
            <a:r>
              <a:rPr lang="vi-VN" altLang="zh-CN" sz="2400" b="1" dirty="0">
                <a:solidFill>
                  <a:srgbClr val="002060"/>
                </a:solidFill>
              </a:rPr>
              <a:t> ta </a:t>
            </a:r>
            <a:r>
              <a:rPr lang="vi-VN" altLang="zh-CN" sz="2400" b="1" dirty="0" err="1">
                <a:solidFill>
                  <a:srgbClr val="002060"/>
                </a:solidFill>
              </a:rPr>
              <a:t>cần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sắp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xếp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giữ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gìn</a:t>
            </a:r>
            <a:r>
              <a:rPr lang="vi-VN" altLang="zh-CN" sz="2400" b="1" dirty="0">
                <a:solidFill>
                  <a:srgbClr val="002060"/>
                </a:solidFill>
              </a:rPr>
              <a:t> ngăn </a:t>
            </a:r>
            <a:r>
              <a:rPr lang="vi-VN" altLang="zh-CN" sz="2400" b="1" dirty="0" err="1">
                <a:solidFill>
                  <a:srgbClr val="002060"/>
                </a:solidFill>
              </a:rPr>
              <a:t>nắp</a:t>
            </a:r>
            <a:r>
              <a:rPr lang="vi-VN" altLang="zh-CN" sz="2400" b="1" dirty="0">
                <a:solidFill>
                  <a:srgbClr val="002060"/>
                </a:solidFill>
              </a:rPr>
              <a:t>,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sạch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sẽ</a:t>
            </a:r>
            <a:r>
              <a:rPr lang="vi-VN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63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1" name="Google Shape;2731;p44"/>
          <p:cNvGrpSpPr/>
          <p:nvPr/>
        </p:nvGrpSpPr>
        <p:grpSpPr>
          <a:xfrm>
            <a:off x="7640612" y="2800288"/>
            <a:ext cx="1499535" cy="2349591"/>
            <a:chOff x="7634175" y="2806726"/>
            <a:chExt cx="1499535" cy="2349591"/>
          </a:xfrm>
        </p:grpSpPr>
        <p:sp>
          <p:nvSpPr>
            <p:cNvPr id="2732" name="Google Shape;2732;p44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4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4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4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4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4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MH_SubTitle_1">
            <a:extLst>
              <a:ext uri="{FF2B5EF4-FFF2-40B4-BE49-F238E27FC236}">
                <a16:creationId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1238397">
            <a:off x="2608942" y="2086629"/>
            <a:ext cx="4335932" cy="1304347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3" name="Google Shape;16572;p80">
            <a:extLst>
              <a:ext uri="{FF2B5EF4-FFF2-40B4-BE49-F238E27FC236}">
                <a16:creationId xmlns:a16="http://schemas.microsoft.com/office/drawing/2014/main" id="{FB315444-5986-48A9-B0E2-1FD9CCF6D50B}"/>
              </a:ext>
            </a:extLst>
          </p:cNvPr>
          <p:cNvSpPr/>
          <p:nvPr/>
        </p:nvSpPr>
        <p:spPr>
          <a:xfrm>
            <a:off x="3278119" y="3941103"/>
            <a:ext cx="647494" cy="724985"/>
          </a:xfrm>
          <a:custGeom>
            <a:avLst/>
            <a:gdLst/>
            <a:ahLst/>
            <a:cxnLst/>
            <a:rect l="l" t="t" r="r" b="b"/>
            <a:pathLst>
              <a:path w="5989" h="7881" extrusionOk="0">
                <a:moveTo>
                  <a:pt x="2000" y="2880"/>
                </a:moveTo>
                <a:cubicBezTo>
                  <a:pt x="2143" y="3022"/>
                  <a:pt x="2298" y="3106"/>
                  <a:pt x="2429" y="3153"/>
                </a:cubicBezTo>
                <a:lnTo>
                  <a:pt x="2429" y="3165"/>
                </a:lnTo>
                <a:lnTo>
                  <a:pt x="2429" y="3249"/>
                </a:lnTo>
                <a:lnTo>
                  <a:pt x="2429" y="3344"/>
                </a:lnTo>
                <a:lnTo>
                  <a:pt x="2429" y="3356"/>
                </a:lnTo>
                <a:lnTo>
                  <a:pt x="2429" y="3534"/>
                </a:lnTo>
                <a:lnTo>
                  <a:pt x="2429" y="3546"/>
                </a:lnTo>
                <a:lnTo>
                  <a:pt x="2429" y="3725"/>
                </a:lnTo>
                <a:lnTo>
                  <a:pt x="2429" y="3749"/>
                </a:lnTo>
                <a:cubicBezTo>
                  <a:pt x="2429" y="3808"/>
                  <a:pt x="2429" y="3868"/>
                  <a:pt x="2441" y="3927"/>
                </a:cubicBezTo>
                <a:lnTo>
                  <a:pt x="2441" y="3939"/>
                </a:lnTo>
                <a:cubicBezTo>
                  <a:pt x="2441" y="3999"/>
                  <a:pt x="2453" y="4058"/>
                  <a:pt x="2453" y="4118"/>
                </a:cubicBezTo>
                <a:lnTo>
                  <a:pt x="2453" y="4130"/>
                </a:lnTo>
                <a:cubicBezTo>
                  <a:pt x="2453" y="4177"/>
                  <a:pt x="2453" y="4201"/>
                  <a:pt x="2465" y="4237"/>
                </a:cubicBezTo>
                <a:cubicBezTo>
                  <a:pt x="2310" y="4463"/>
                  <a:pt x="2036" y="4761"/>
                  <a:pt x="1631" y="4915"/>
                </a:cubicBezTo>
                <a:cubicBezTo>
                  <a:pt x="1584" y="4856"/>
                  <a:pt x="1441" y="4677"/>
                  <a:pt x="1215" y="4380"/>
                </a:cubicBezTo>
                <a:cubicBezTo>
                  <a:pt x="1548" y="3963"/>
                  <a:pt x="1834" y="3296"/>
                  <a:pt x="2000" y="2880"/>
                </a:cubicBezTo>
                <a:close/>
                <a:moveTo>
                  <a:pt x="2524" y="4713"/>
                </a:moveTo>
                <a:cubicBezTo>
                  <a:pt x="2524" y="4761"/>
                  <a:pt x="2548" y="4796"/>
                  <a:pt x="2548" y="4832"/>
                </a:cubicBezTo>
                <a:cubicBezTo>
                  <a:pt x="2560" y="4892"/>
                  <a:pt x="2560" y="4939"/>
                  <a:pt x="2572" y="4975"/>
                </a:cubicBezTo>
                <a:cubicBezTo>
                  <a:pt x="2584" y="5023"/>
                  <a:pt x="2584" y="5082"/>
                  <a:pt x="2608" y="5130"/>
                </a:cubicBezTo>
                <a:cubicBezTo>
                  <a:pt x="2608" y="5154"/>
                  <a:pt x="2620" y="5177"/>
                  <a:pt x="2620" y="5201"/>
                </a:cubicBezTo>
                <a:cubicBezTo>
                  <a:pt x="2620" y="5237"/>
                  <a:pt x="2631" y="5249"/>
                  <a:pt x="2631" y="5273"/>
                </a:cubicBezTo>
                <a:cubicBezTo>
                  <a:pt x="2631" y="5308"/>
                  <a:pt x="2643" y="5320"/>
                  <a:pt x="2643" y="5356"/>
                </a:cubicBezTo>
                <a:cubicBezTo>
                  <a:pt x="2643" y="5368"/>
                  <a:pt x="2667" y="5392"/>
                  <a:pt x="2667" y="5416"/>
                </a:cubicBezTo>
                <a:cubicBezTo>
                  <a:pt x="2667" y="5427"/>
                  <a:pt x="2679" y="5451"/>
                  <a:pt x="2679" y="5475"/>
                </a:cubicBezTo>
                <a:cubicBezTo>
                  <a:pt x="2679" y="5487"/>
                  <a:pt x="2691" y="5511"/>
                  <a:pt x="2691" y="5535"/>
                </a:cubicBezTo>
                <a:cubicBezTo>
                  <a:pt x="2691" y="5547"/>
                  <a:pt x="2703" y="5570"/>
                  <a:pt x="2703" y="5582"/>
                </a:cubicBezTo>
                <a:cubicBezTo>
                  <a:pt x="2703" y="5606"/>
                  <a:pt x="2727" y="5618"/>
                  <a:pt x="2727" y="5630"/>
                </a:cubicBezTo>
                <a:cubicBezTo>
                  <a:pt x="2727" y="5654"/>
                  <a:pt x="2739" y="5666"/>
                  <a:pt x="2739" y="5677"/>
                </a:cubicBezTo>
                <a:lnTo>
                  <a:pt x="2739" y="5689"/>
                </a:lnTo>
                <a:cubicBezTo>
                  <a:pt x="2739" y="5713"/>
                  <a:pt x="2739" y="5725"/>
                  <a:pt x="2750" y="5737"/>
                </a:cubicBezTo>
                <a:cubicBezTo>
                  <a:pt x="2381" y="5558"/>
                  <a:pt x="2096" y="5356"/>
                  <a:pt x="1893" y="5189"/>
                </a:cubicBezTo>
                <a:cubicBezTo>
                  <a:pt x="2155" y="5070"/>
                  <a:pt x="2369" y="4892"/>
                  <a:pt x="2524" y="4713"/>
                </a:cubicBezTo>
                <a:close/>
                <a:moveTo>
                  <a:pt x="3763" y="2927"/>
                </a:moveTo>
                <a:cubicBezTo>
                  <a:pt x="3798" y="2927"/>
                  <a:pt x="3822" y="2939"/>
                  <a:pt x="3846" y="2951"/>
                </a:cubicBezTo>
                <a:cubicBezTo>
                  <a:pt x="3858" y="2963"/>
                  <a:pt x="3870" y="2987"/>
                  <a:pt x="3870" y="3022"/>
                </a:cubicBezTo>
                <a:cubicBezTo>
                  <a:pt x="3810" y="3582"/>
                  <a:pt x="3905" y="4392"/>
                  <a:pt x="4334" y="5035"/>
                </a:cubicBezTo>
                <a:cubicBezTo>
                  <a:pt x="4655" y="5547"/>
                  <a:pt x="5060" y="5999"/>
                  <a:pt x="5370" y="6380"/>
                </a:cubicBezTo>
                <a:cubicBezTo>
                  <a:pt x="5513" y="6523"/>
                  <a:pt x="5632" y="6654"/>
                  <a:pt x="5715" y="6773"/>
                </a:cubicBezTo>
                <a:cubicBezTo>
                  <a:pt x="5632" y="7035"/>
                  <a:pt x="5644" y="7142"/>
                  <a:pt x="5632" y="7237"/>
                </a:cubicBezTo>
                <a:cubicBezTo>
                  <a:pt x="5608" y="7344"/>
                  <a:pt x="5548" y="7440"/>
                  <a:pt x="5465" y="7499"/>
                </a:cubicBezTo>
                <a:cubicBezTo>
                  <a:pt x="5410" y="7532"/>
                  <a:pt x="5342" y="7550"/>
                  <a:pt x="5273" y="7550"/>
                </a:cubicBezTo>
                <a:cubicBezTo>
                  <a:pt x="5193" y="7550"/>
                  <a:pt x="5112" y="7526"/>
                  <a:pt x="5048" y="7475"/>
                </a:cubicBezTo>
                <a:lnTo>
                  <a:pt x="3191" y="6130"/>
                </a:lnTo>
                <a:lnTo>
                  <a:pt x="3143" y="6082"/>
                </a:lnTo>
                <a:lnTo>
                  <a:pt x="3143" y="6058"/>
                </a:lnTo>
                <a:lnTo>
                  <a:pt x="3143" y="6047"/>
                </a:lnTo>
                <a:cubicBezTo>
                  <a:pt x="3108" y="5928"/>
                  <a:pt x="3048" y="5737"/>
                  <a:pt x="2989" y="5451"/>
                </a:cubicBezTo>
                <a:cubicBezTo>
                  <a:pt x="2989" y="5439"/>
                  <a:pt x="2989" y="5427"/>
                  <a:pt x="2977" y="5404"/>
                </a:cubicBezTo>
                <a:cubicBezTo>
                  <a:pt x="2977" y="5392"/>
                  <a:pt x="2977" y="5380"/>
                  <a:pt x="2965" y="5368"/>
                </a:cubicBezTo>
                <a:cubicBezTo>
                  <a:pt x="2965" y="5344"/>
                  <a:pt x="2965" y="5332"/>
                  <a:pt x="2953" y="5320"/>
                </a:cubicBezTo>
                <a:cubicBezTo>
                  <a:pt x="2953" y="5308"/>
                  <a:pt x="2953" y="5285"/>
                  <a:pt x="2929" y="5273"/>
                </a:cubicBezTo>
                <a:cubicBezTo>
                  <a:pt x="2929" y="5261"/>
                  <a:pt x="2929" y="5249"/>
                  <a:pt x="2917" y="5225"/>
                </a:cubicBezTo>
                <a:cubicBezTo>
                  <a:pt x="2917" y="5213"/>
                  <a:pt x="2917" y="5201"/>
                  <a:pt x="2905" y="5189"/>
                </a:cubicBezTo>
                <a:lnTo>
                  <a:pt x="2905" y="5142"/>
                </a:lnTo>
                <a:lnTo>
                  <a:pt x="2905" y="5130"/>
                </a:lnTo>
                <a:lnTo>
                  <a:pt x="2905" y="5082"/>
                </a:lnTo>
                <a:lnTo>
                  <a:pt x="2905" y="5035"/>
                </a:lnTo>
                <a:lnTo>
                  <a:pt x="2905" y="4987"/>
                </a:lnTo>
                <a:lnTo>
                  <a:pt x="2905" y="4975"/>
                </a:lnTo>
                <a:lnTo>
                  <a:pt x="2905" y="4927"/>
                </a:lnTo>
                <a:lnTo>
                  <a:pt x="2905" y="4915"/>
                </a:lnTo>
                <a:lnTo>
                  <a:pt x="2905" y="4868"/>
                </a:lnTo>
                <a:lnTo>
                  <a:pt x="2905" y="4856"/>
                </a:lnTo>
                <a:lnTo>
                  <a:pt x="2905" y="4808"/>
                </a:lnTo>
                <a:lnTo>
                  <a:pt x="2905" y="4796"/>
                </a:lnTo>
                <a:lnTo>
                  <a:pt x="2905" y="4749"/>
                </a:lnTo>
                <a:lnTo>
                  <a:pt x="2905" y="4737"/>
                </a:lnTo>
                <a:lnTo>
                  <a:pt x="2905" y="4689"/>
                </a:lnTo>
                <a:lnTo>
                  <a:pt x="2905" y="4677"/>
                </a:lnTo>
                <a:lnTo>
                  <a:pt x="2905" y="4630"/>
                </a:lnTo>
                <a:lnTo>
                  <a:pt x="2905" y="4618"/>
                </a:lnTo>
                <a:lnTo>
                  <a:pt x="2905" y="4570"/>
                </a:lnTo>
                <a:lnTo>
                  <a:pt x="2905" y="4558"/>
                </a:lnTo>
                <a:lnTo>
                  <a:pt x="2905" y="4511"/>
                </a:lnTo>
                <a:lnTo>
                  <a:pt x="2905" y="4499"/>
                </a:lnTo>
                <a:lnTo>
                  <a:pt x="2905" y="4451"/>
                </a:lnTo>
                <a:lnTo>
                  <a:pt x="2905" y="4439"/>
                </a:lnTo>
                <a:lnTo>
                  <a:pt x="2905" y="4392"/>
                </a:lnTo>
                <a:lnTo>
                  <a:pt x="2905" y="4380"/>
                </a:lnTo>
                <a:lnTo>
                  <a:pt x="2905" y="4332"/>
                </a:lnTo>
                <a:lnTo>
                  <a:pt x="2905" y="4320"/>
                </a:lnTo>
                <a:lnTo>
                  <a:pt x="2905" y="4273"/>
                </a:lnTo>
                <a:lnTo>
                  <a:pt x="2905" y="4261"/>
                </a:lnTo>
                <a:lnTo>
                  <a:pt x="2905" y="4213"/>
                </a:lnTo>
                <a:lnTo>
                  <a:pt x="2905" y="4201"/>
                </a:lnTo>
                <a:lnTo>
                  <a:pt x="2905" y="4153"/>
                </a:lnTo>
                <a:lnTo>
                  <a:pt x="2905" y="4142"/>
                </a:lnTo>
                <a:lnTo>
                  <a:pt x="2905" y="4094"/>
                </a:lnTo>
                <a:lnTo>
                  <a:pt x="2905" y="4082"/>
                </a:lnTo>
                <a:lnTo>
                  <a:pt x="2905" y="4034"/>
                </a:lnTo>
                <a:lnTo>
                  <a:pt x="2905" y="4023"/>
                </a:lnTo>
                <a:lnTo>
                  <a:pt x="2905" y="3975"/>
                </a:lnTo>
                <a:lnTo>
                  <a:pt x="2905" y="3963"/>
                </a:lnTo>
                <a:lnTo>
                  <a:pt x="2905" y="3915"/>
                </a:lnTo>
                <a:lnTo>
                  <a:pt x="2905" y="3903"/>
                </a:lnTo>
                <a:lnTo>
                  <a:pt x="2905" y="3856"/>
                </a:lnTo>
                <a:lnTo>
                  <a:pt x="2905" y="3844"/>
                </a:lnTo>
                <a:lnTo>
                  <a:pt x="2905" y="3796"/>
                </a:lnTo>
                <a:lnTo>
                  <a:pt x="2905" y="3784"/>
                </a:lnTo>
                <a:lnTo>
                  <a:pt x="2905" y="3737"/>
                </a:lnTo>
                <a:lnTo>
                  <a:pt x="2905" y="3725"/>
                </a:lnTo>
                <a:lnTo>
                  <a:pt x="2905" y="3677"/>
                </a:lnTo>
                <a:lnTo>
                  <a:pt x="2905" y="3665"/>
                </a:lnTo>
                <a:lnTo>
                  <a:pt x="2905" y="3618"/>
                </a:lnTo>
                <a:lnTo>
                  <a:pt x="2905" y="3606"/>
                </a:lnTo>
                <a:lnTo>
                  <a:pt x="2905" y="3558"/>
                </a:lnTo>
                <a:lnTo>
                  <a:pt x="2905" y="3546"/>
                </a:lnTo>
                <a:lnTo>
                  <a:pt x="2905" y="3499"/>
                </a:lnTo>
                <a:lnTo>
                  <a:pt x="2905" y="3475"/>
                </a:lnTo>
                <a:lnTo>
                  <a:pt x="2905" y="3427"/>
                </a:lnTo>
                <a:lnTo>
                  <a:pt x="2905" y="3403"/>
                </a:lnTo>
                <a:lnTo>
                  <a:pt x="2905" y="3356"/>
                </a:lnTo>
                <a:lnTo>
                  <a:pt x="2905" y="3320"/>
                </a:lnTo>
                <a:lnTo>
                  <a:pt x="2905" y="3284"/>
                </a:lnTo>
                <a:lnTo>
                  <a:pt x="2905" y="3249"/>
                </a:lnTo>
                <a:lnTo>
                  <a:pt x="2905" y="3201"/>
                </a:lnTo>
                <a:lnTo>
                  <a:pt x="2905" y="3177"/>
                </a:lnTo>
                <a:lnTo>
                  <a:pt x="2905" y="3130"/>
                </a:lnTo>
                <a:lnTo>
                  <a:pt x="2905" y="3106"/>
                </a:lnTo>
                <a:lnTo>
                  <a:pt x="2905" y="3070"/>
                </a:lnTo>
                <a:lnTo>
                  <a:pt x="2905" y="3046"/>
                </a:lnTo>
                <a:lnTo>
                  <a:pt x="2905" y="3010"/>
                </a:lnTo>
                <a:lnTo>
                  <a:pt x="2905" y="2987"/>
                </a:lnTo>
                <a:lnTo>
                  <a:pt x="2905" y="2951"/>
                </a:lnTo>
                <a:lnTo>
                  <a:pt x="2905" y="2939"/>
                </a:lnTo>
                <a:lnTo>
                  <a:pt x="3763" y="2927"/>
                </a:lnTo>
                <a:close/>
                <a:moveTo>
                  <a:pt x="740" y="0"/>
                </a:moveTo>
                <a:cubicBezTo>
                  <a:pt x="714" y="0"/>
                  <a:pt x="685" y="7"/>
                  <a:pt x="655" y="22"/>
                </a:cubicBezTo>
                <a:cubicBezTo>
                  <a:pt x="584" y="70"/>
                  <a:pt x="548" y="153"/>
                  <a:pt x="595" y="248"/>
                </a:cubicBezTo>
                <a:lnTo>
                  <a:pt x="643" y="320"/>
                </a:lnTo>
                <a:cubicBezTo>
                  <a:pt x="1167" y="1284"/>
                  <a:pt x="1488" y="1963"/>
                  <a:pt x="1596" y="2225"/>
                </a:cubicBezTo>
                <a:cubicBezTo>
                  <a:pt x="1655" y="2356"/>
                  <a:pt x="1703" y="2475"/>
                  <a:pt x="1774" y="2582"/>
                </a:cubicBezTo>
                <a:cubicBezTo>
                  <a:pt x="1715" y="2737"/>
                  <a:pt x="1619" y="2951"/>
                  <a:pt x="1524" y="3213"/>
                </a:cubicBezTo>
                <a:cubicBezTo>
                  <a:pt x="1357" y="3594"/>
                  <a:pt x="1179" y="3903"/>
                  <a:pt x="1024" y="4118"/>
                </a:cubicBezTo>
                <a:cubicBezTo>
                  <a:pt x="834" y="3868"/>
                  <a:pt x="595" y="3546"/>
                  <a:pt x="310" y="3165"/>
                </a:cubicBezTo>
                <a:cubicBezTo>
                  <a:pt x="273" y="3122"/>
                  <a:pt x="228" y="3096"/>
                  <a:pt x="182" y="3096"/>
                </a:cubicBezTo>
                <a:cubicBezTo>
                  <a:pt x="153" y="3096"/>
                  <a:pt x="123" y="3106"/>
                  <a:pt x="95" y="3130"/>
                </a:cubicBezTo>
                <a:cubicBezTo>
                  <a:pt x="12" y="3189"/>
                  <a:pt x="0" y="3284"/>
                  <a:pt x="60" y="3356"/>
                </a:cubicBezTo>
                <a:cubicBezTo>
                  <a:pt x="869" y="4427"/>
                  <a:pt x="1286" y="4975"/>
                  <a:pt x="1405" y="5142"/>
                </a:cubicBezTo>
                <a:cubicBezTo>
                  <a:pt x="1584" y="5392"/>
                  <a:pt x="2084" y="5773"/>
                  <a:pt x="2917" y="6273"/>
                </a:cubicBezTo>
                <a:cubicBezTo>
                  <a:pt x="2953" y="6320"/>
                  <a:pt x="2989" y="6368"/>
                  <a:pt x="3036" y="6392"/>
                </a:cubicBezTo>
                <a:lnTo>
                  <a:pt x="4894" y="7749"/>
                </a:lnTo>
                <a:cubicBezTo>
                  <a:pt x="5013" y="7833"/>
                  <a:pt x="5167" y="7880"/>
                  <a:pt x="5298" y="7880"/>
                </a:cubicBezTo>
                <a:cubicBezTo>
                  <a:pt x="5429" y="7880"/>
                  <a:pt x="5548" y="7856"/>
                  <a:pt x="5668" y="7773"/>
                </a:cubicBezTo>
                <a:cubicBezTo>
                  <a:pt x="5834" y="7678"/>
                  <a:pt x="5941" y="7499"/>
                  <a:pt x="5989" y="7321"/>
                </a:cubicBezTo>
                <a:cubicBezTo>
                  <a:pt x="5977" y="7106"/>
                  <a:pt x="5929" y="6904"/>
                  <a:pt x="5810" y="6749"/>
                </a:cubicBezTo>
                <a:cubicBezTo>
                  <a:pt x="5703" y="6630"/>
                  <a:pt x="5584" y="6487"/>
                  <a:pt x="5453" y="6332"/>
                </a:cubicBezTo>
                <a:cubicBezTo>
                  <a:pt x="5132" y="5975"/>
                  <a:pt x="4751" y="5511"/>
                  <a:pt x="4441" y="5035"/>
                </a:cubicBezTo>
                <a:cubicBezTo>
                  <a:pt x="4048" y="4463"/>
                  <a:pt x="3977" y="3701"/>
                  <a:pt x="4036" y="3237"/>
                </a:cubicBezTo>
                <a:cubicBezTo>
                  <a:pt x="4048" y="3118"/>
                  <a:pt x="4001" y="2999"/>
                  <a:pt x="3929" y="2915"/>
                </a:cubicBezTo>
                <a:cubicBezTo>
                  <a:pt x="3858" y="2820"/>
                  <a:pt x="3739" y="2772"/>
                  <a:pt x="3620" y="2772"/>
                </a:cubicBezTo>
                <a:lnTo>
                  <a:pt x="2715" y="2796"/>
                </a:lnTo>
                <a:cubicBezTo>
                  <a:pt x="2655" y="2796"/>
                  <a:pt x="2572" y="2820"/>
                  <a:pt x="2536" y="2856"/>
                </a:cubicBezTo>
                <a:cubicBezTo>
                  <a:pt x="2358" y="2796"/>
                  <a:pt x="2084" y="2629"/>
                  <a:pt x="1893" y="2106"/>
                </a:cubicBezTo>
                <a:cubicBezTo>
                  <a:pt x="1786" y="1820"/>
                  <a:pt x="1441" y="1165"/>
                  <a:pt x="929" y="153"/>
                </a:cubicBezTo>
                <a:lnTo>
                  <a:pt x="881" y="82"/>
                </a:lnTo>
                <a:cubicBezTo>
                  <a:pt x="849" y="33"/>
                  <a:pt x="799" y="0"/>
                  <a:pt x="740" y="0"/>
                </a:cubicBez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528850" y="714396"/>
            <a:ext cx="4150555" cy="496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vi-VN" sz="2800" b="1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endParaRPr lang="en-US" sz="2800" b="1" cap="small" dirty="0">
              <a:solidFill>
                <a:schemeClr val="accent1">
                  <a:lumMod val="50000"/>
                </a:schemeClr>
              </a:solidFill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47"/>
          <p:cNvSpPr txBox="1">
            <a:spLocks noGrp="1"/>
          </p:cNvSpPr>
          <p:nvPr>
            <p:ph type="title"/>
          </p:nvPr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XIN CHÀO VÀ HẸN GẶP LẠI CÁC EM!</a:t>
            </a:r>
            <a:endParaRPr sz="3600" dirty="0">
              <a:latin typeface="+mj-lt"/>
            </a:endParaRPr>
          </a:p>
        </p:txBody>
      </p:sp>
      <p:grpSp>
        <p:nvGrpSpPr>
          <p:cNvPr id="3065" name="Google Shape;3065;p47"/>
          <p:cNvGrpSpPr/>
          <p:nvPr/>
        </p:nvGrpSpPr>
        <p:grpSpPr>
          <a:xfrm>
            <a:off x="7105700" y="2800288"/>
            <a:ext cx="2038301" cy="2349591"/>
            <a:chOff x="7105700" y="2800288"/>
            <a:chExt cx="2038301" cy="2349591"/>
          </a:xfrm>
        </p:grpSpPr>
        <p:pic>
          <p:nvPicPr>
            <p:cNvPr id="3066" name="Google Shape;3066;p47"/>
            <p:cNvPicPr preferRelativeResize="0"/>
            <p:nvPr/>
          </p:nvPicPr>
          <p:blipFill rotWithShape="1">
            <a:blip r:embed="rId4">
              <a:alphaModFix/>
            </a:blip>
            <a:srcRect r="77708" b="78637"/>
            <a:stretch/>
          </p:blipFill>
          <p:spPr>
            <a:xfrm rot="10800000">
              <a:off x="7105700" y="4051100"/>
              <a:ext cx="2038301" cy="109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7" name="Google Shape;3067;p47"/>
            <p:cNvGrpSpPr/>
            <p:nvPr/>
          </p:nvGrpSpPr>
          <p:grpSpPr>
            <a:xfrm>
              <a:off x="7640612" y="2800288"/>
              <a:ext cx="1499535" cy="2349591"/>
              <a:chOff x="7634175" y="2806726"/>
              <a:chExt cx="1499535" cy="2349591"/>
            </a:xfrm>
          </p:grpSpPr>
          <p:sp>
            <p:nvSpPr>
              <p:cNvPr id="3068" name="Google Shape;3068;p47"/>
              <p:cNvSpPr/>
              <p:nvPr/>
            </p:nvSpPr>
            <p:spPr>
              <a:xfrm>
                <a:off x="7634175" y="3583051"/>
                <a:ext cx="1499535" cy="1573266"/>
              </a:xfrm>
              <a:custGeom>
                <a:avLst/>
                <a:gdLst/>
                <a:ahLst/>
                <a:cxnLst/>
                <a:rect l="l" t="t" r="r" b="b"/>
                <a:pathLst>
                  <a:path w="35042" h="36765" extrusionOk="0">
                    <a:moveTo>
                      <a:pt x="538" y="552"/>
                    </a:moveTo>
                    <a:lnTo>
                      <a:pt x="538" y="552"/>
                    </a:lnTo>
                    <a:cubicBezTo>
                      <a:pt x="2516" y="1227"/>
                      <a:pt x="4418" y="2097"/>
                      <a:pt x="6212" y="3126"/>
                    </a:cubicBezTo>
                    <a:cubicBezTo>
                      <a:pt x="8127" y="4192"/>
                      <a:pt x="9907" y="5454"/>
                      <a:pt x="11589" y="6810"/>
                    </a:cubicBezTo>
                    <a:cubicBezTo>
                      <a:pt x="12441" y="7474"/>
                      <a:pt x="13250" y="8192"/>
                      <a:pt x="14055" y="8902"/>
                    </a:cubicBezTo>
                    <a:cubicBezTo>
                      <a:pt x="14834" y="9642"/>
                      <a:pt x="15621" y="10375"/>
                      <a:pt x="16365" y="11143"/>
                    </a:cubicBezTo>
                    <a:cubicBezTo>
                      <a:pt x="17870" y="12666"/>
                      <a:pt x="19298" y="14254"/>
                      <a:pt x="20665" y="15882"/>
                    </a:cubicBezTo>
                    <a:cubicBezTo>
                      <a:pt x="23417" y="19124"/>
                      <a:pt x="25973" y="22511"/>
                      <a:pt x="28345" y="26002"/>
                    </a:cubicBezTo>
                    <a:cubicBezTo>
                      <a:pt x="30720" y="29483"/>
                      <a:pt x="32953" y="33109"/>
                      <a:pt x="34988" y="36721"/>
                    </a:cubicBezTo>
                    <a:lnTo>
                      <a:pt x="33403" y="36126"/>
                    </a:lnTo>
                    <a:cubicBezTo>
                      <a:pt x="32888" y="35930"/>
                      <a:pt x="32377" y="35749"/>
                      <a:pt x="31859" y="35517"/>
                    </a:cubicBezTo>
                    <a:lnTo>
                      <a:pt x="30303" y="34857"/>
                    </a:lnTo>
                    <a:cubicBezTo>
                      <a:pt x="29788" y="34632"/>
                      <a:pt x="29291" y="34381"/>
                      <a:pt x="28780" y="34142"/>
                    </a:cubicBezTo>
                    <a:cubicBezTo>
                      <a:pt x="26750" y="33193"/>
                      <a:pt x="24817" y="32075"/>
                      <a:pt x="22964" y="30865"/>
                    </a:cubicBezTo>
                    <a:cubicBezTo>
                      <a:pt x="19262" y="28428"/>
                      <a:pt x="15955" y="25520"/>
                      <a:pt x="13025" y="22325"/>
                    </a:cubicBezTo>
                    <a:cubicBezTo>
                      <a:pt x="10121" y="19113"/>
                      <a:pt x="7601" y="15603"/>
                      <a:pt x="5491" y="11894"/>
                    </a:cubicBezTo>
                    <a:cubicBezTo>
                      <a:pt x="3456" y="8276"/>
                      <a:pt x="1700" y="4487"/>
                      <a:pt x="538" y="552"/>
                    </a:cubicBezTo>
                    <a:close/>
                    <a:moveTo>
                      <a:pt x="1" y="1"/>
                    </a:moveTo>
                    <a:lnTo>
                      <a:pt x="81" y="317"/>
                    </a:lnTo>
                    <a:cubicBezTo>
                      <a:pt x="606" y="2383"/>
                      <a:pt x="1317" y="4392"/>
                      <a:pt x="2126" y="6372"/>
                    </a:cubicBezTo>
                    <a:cubicBezTo>
                      <a:pt x="2938" y="8348"/>
                      <a:pt x="3856" y="10288"/>
                      <a:pt x="4900" y="12173"/>
                    </a:cubicBezTo>
                    <a:cubicBezTo>
                      <a:pt x="6989" y="15937"/>
                      <a:pt x="9486" y="19527"/>
                      <a:pt x="12467" y="22757"/>
                    </a:cubicBezTo>
                    <a:cubicBezTo>
                      <a:pt x="13964" y="24363"/>
                      <a:pt x="15527" y="25926"/>
                      <a:pt x="17242" y="27340"/>
                    </a:cubicBezTo>
                    <a:cubicBezTo>
                      <a:pt x="18972" y="28736"/>
                      <a:pt x="20752" y="30085"/>
                      <a:pt x="22670" y="31253"/>
                    </a:cubicBezTo>
                    <a:cubicBezTo>
                      <a:pt x="26474" y="33646"/>
                      <a:pt x="30607" y="35502"/>
                      <a:pt x="35042" y="36764"/>
                    </a:cubicBezTo>
                    <a:cubicBezTo>
                      <a:pt x="33243" y="32910"/>
                      <a:pt x="31115" y="29305"/>
                      <a:pt x="28805" y="25744"/>
                    </a:cubicBezTo>
                    <a:cubicBezTo>
                      <a:pt x="26470" y="22210"/>
                      <a:pt x="23958" y="18765"/>
                      <a:pt x="21125" y="15545"/>
                    </a:cubicBezTo>
                    <a:cubicBezTo>
                      <a:pt x="18294" y="12326"/>
                      <a:pt x="15176" y="9316"/>
                      <a:pt x="11753" y="6636"/>
                    </a:cubicBezTo>
                    <a:cubicBezTo>
                      <a:pt x="8333" y="3957"/>
                      <a:pt x="4552" y="1617"/>
                      <a:pt x="327" y="1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7"/>
              <p:cNvSpPr/>
              <p:nvPr/>
            </p:nvSpPr>
            <p:spPr>
              <a:xfrm>
                <a:off x="7645558" y="3594990"/>
                <a:ext cx="1487082" cy="1560386"/>
              </a:xfrm>
              <a:custGeom>
                <a:avLst/>
                <a:gdLst/>
                <a:ahLst/>
                <a:cxnLst/>
                <a:rect l="l" t="t" r="r" b="b"/>
                <a:pathLst>
                  <a:path w="34751" h="36464" extrusionOk="0">
                    <a:moveTo>
                      <a:pt x="0" y="1"/>
                    </a:moveTo>
                    <a:lnTo>
                      <a:pt x="4286" y="4606"/>
                    </a:lnTo>
                    <a:lnTo>
                      <a:pt x="8611" y="9182"/>
                    </a:lnTo>
                    <a:lnTo>
                      <a:pt x="17303" y="18290"/>
                    </a:lnTo>
                    <a:lnTo>
                      <a:pt x="26041" y="27363"/>
                    </a:lnTo>
                    <a:lnTo>
                      <a:pt x="30403" y="31905"/>
                    </a:lnTo>
                    <a:lnTo>
                      <a:pt x="34751" y="36463"/>
                    </a:lnTo>
                    <a:cubicBezTo>
                      <a:pt x="32093" y="33240"/>
                      <a:pt x="29279" y="30129"/>
                      <a:pt x="26450" y="27036"/>
                    </a:cubicBezTo>
                    <a:cubicBezTo>
                      <a:pt x="23619" y="23943"/>
                      <a:pt x="20722" y="20905"/>
                      <a:pt x="17832" y="17859"/>
                    </a:cubicBezTo>
                    <a:cubicBezTo>
                      <a:pt x="14903" y="14849"/>
                      <a:pt x="11987" y="11825"/>
                      <a:pt x="9014" y="8849"/>
                    </a:cubicBezTo>
                    <a:cubicBezTo>
                      <a:pt x="6040" y="5871"/>
                      <a:pt x="3056" y="290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7"/>
              <p:cNvSpPr/>
              <p:nvPr/>
            </p:nvSpPr>
            <p:spPr>
              <a:xfrm>
                <a:off x="8132467" y="4393654"/>
                <a:ext cx="298093" cy="110833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2590" extrusionOk="0">
                    <a:moveTo>
                      <a:pt x="6845" y="1"/>
                    </a:moveTo>
                    <a:lnTo>
                      <a:pt x="0" y="2282"/>
                    </a:lnTo>
                    <a:lnTo>
                      <a:pt x="119" y="2590"/>
                    </a:lnTo>
                    <a:lnTo>
                      <a:pt x="6965" y="309"/>
                    </a:lnTo>
                    <a:lnTo>
                      <a:pt x="6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7"/>
              <p:cNvSpPr/>
              <p:nvPr/>
            </p:nvSpPr>
            <p:spPr>
              <a:xfrm>
                <a:off x="8033913" y="4275585"/>
                <a:ext cx="283201" cy="106168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2481" extrusionOk="0">
                    <a:moveTo>
                      <a:pt x="6498" y="0"/>
                    </a:moveTo>
                    <a:lnTo>
                      <a:pt x="1" y="2172"/>
                    </a:lnTo>
                    <a:lnTo>
                      <a:pt x="120" y="2480"/>
                    </a:lnTo>
                    <a:lnTo>
                      <a:pt x="6618" y="308"/>
                    </a:lnTo>
                    <a:lnTo>
                      <a:pt x="64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7"/>
              <p:cNvSpPr/>
              <p:nvPr/>
            </p:nvSpPr>
            <p:spPr>
              <a:xfrm>
                <a:off x="8522833" y="4310034"/>
                <a:ext cx="60723" cy="19847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638" extrusionOk="0">
                    <a:moveTo>
                      <a:pt x="1070" y="0"/>
                    </a:moveTo>
                    <a:lnTo>
                      <a:pt x="1" y="4569"/>
                    </a:lnTo>
                    <a:lnTo>
                      <a:pt x="345" y="4638"/>
                    </a:lnTo>
                    <a:lnTo>
                      <a:pt x="1418" y="69"/>
                    </a:lnTo>
                    <a:lnTo>
                      <a:pt x="10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7"/>
              <p:cNvSpPr/>
              <p:nvPr/>
            </p:nvSpPr>
            <p:spPr>
              <a:xfrm>
                <a:off x="8224945" y="2806726"/>
                <a:ext cx="908185" cy="2059090"/>
              </a:xfrm>
              <a:custGeom>
                <a:avLst/>
                <a:gdLst/>
                <a:ahLst/>
                <a:cxnLst/>
                <a:rect l="l" t="t" r="r" b="b"/>
                <a:pathLst>
                  <a:path w="21223" h="48118" extrusionOk="0">
                    <a:moveTo>
                      <a:pt x="846" y="705"/>
                    </a:moveTo>
                    <a:cubicBezTo>
                      <a:pt x="2577" y="2026"/>
                      <a:pt x="4195" y="3481"/>
                      <a:pt x="5653" y="5063"/>
                    </a:cubicBezTo>
                    <a:cubicBezTo>
                      <a:pt x="7186" y="6738"/>
                      <a:pt x="8553" y="8537"/>
                      <a:pt x="9779" y="10411"/>
                    </a:cubicBezTo>
                    <a:cubicBezTo>
                      <a:pt x="12227" y="14172"/>
                      <a:pt x="14054" y="18243"/>
                      <a:pt x="15555" y="22391"/>
                    </a:cubicBezTo>
                    <a:cubicBezTo>
                      <a:pt x="16335" y="24454"/>
                      <a:pt x="16966" y="26568"/>
                      <a:pt x="17585" y="28678"/>
                    </a:cubicBezTo>
                    <a:cubicBezTo>
                      <a:pt x="18195" y="30793"/>
                      <a:pt x="18728" y="32928"/>
                      <a:pt x="19185" y="35074"/>
                    </a:cubicBezTo>
                    <a:cubicBezTo>
                      <a:pt x="20106" y="39357"/>
                      <a:pt x="20784" y="43744"/>
                      <a:pt x="21197" y="48056"/>
                    </a:cubicBezTo>
                    <a:cubicBezTo>
                      <a:pt x="20395" y="47211"/>
                      <a:pt x="19620" y="46359"/>
                      <a:pt x="18866" y="45521"/>
                    </a:cubicBezTo>
                    <a:lnTo>
                      <a:pt x="17734" y="44281"/>
                    </a:lnTo>
                    <a:lnTo>
                      <a:pt x="17169" y="43668"/>
                    </a:lnTo>
                    <a:lnTo>
                      <a:pt x="16632" y="43012"/>
                    </a:lnTo>
                    <a:lnTo>
                      <a:pt x="14493" y="40369"/>
                    </a:lnTo>
                    <a:cubicBezTo>
                      <a:pt x="14145" y="39922"/>
                      <a:pt x="13768" y="39499"/>
                      <a:pt x="13445" y="39038"/>
                    </a:cubicBezTo>
                    <a:lnTo>
                      <a:pt x="12488" y="37646"/>
                    </a:lnTo>
                    <a:lnTo>
                      <a:pt x="10577" y="34865"/>
                    </a:lnTo>
                    <a:lnTo>
                      <a:pt x="8887" y="31968"/>
                    </a:lnTo>
                    <a:cubicBezTo>
                      <a:pt x="8608" y="31485"/>
                      <a:pt x="8314" y="31006"/>
                      <a:pt x="8053" y="30517"/>
                    </a:cubicBezTo>
                    <a:lnTo>
                      <a:pt x="7306" y="29023"/>
                    </a:lnTo>
                    <a:lnTo>
                      <a:pt x="6559" y="27533"/>
                    </a:lnTo>
                    <a:cubicBezTo>
                      <a:pt x="6309" y="27036"/>
                      <a:pt x="6048" y="26543"/>
                      <a:pt x="5852" y="26024"/>
                    </a:cubicBezTo>
                    <a:lnTo>
                      <a:pt x="4579" y="22953"/>
                    </a:lnTo>
                    <a:cubicBezTo>
                      <a:pt x="4192" y="21920"/>
                      <a:pt x="3869" y="20865"/>
                      <a:pt x="3496" y="19828"/>
                    </a:cubicBezTo>
                    <a:cubicBezTo>
                      <a:pt x="3104" y="18791"/>
                      <a:pt x="2872" y="17713"/>
                      <a:pt x="2564" y="16655"/>
                    </a:cubicBezTo>
                    <a:cubicBezTo>
                      <a:pt x="2248" y="15600"/>
                      <a:pt x="2042" y="14523"/>
                      <a:pt x="1816" y="13446"/>
                    </a:cubicBezTo>
                    <a:cubicBezTo>
                      <a:pt x="982" y="9257"/>
                      <a:pt x="503" y="4954"/>
                      <a:pt x="846" y="705"/>
                    </a:cubicBezTo>
                    <a:close/>
                    <a:moveTo>
                      <a:pt x="529" y="1"/>
                    </a:moveTo>
                    <a:lnTo>
                      <a:pt x="493" y="331"/>
                    </a:lnTo>
                    <a:cubicBezTo>
                      <a:pt x="0" y="4751"/>
                      <a:pt x="333" y="9197"/>
                      <a:pt x="1160" y="13555"/>
                    </a:cubicBezTo>
                    <a:cubicBezTo>
                      <a:pt x="2012" y="17906"/>
                      <a:pt x="3307" y="22199"/>
                      <a:pt x="5178" y="26278"/>
                    </a:cubicBezTo>
                    <a:cubicBezTo>
                      <a:pt x="5381" y="26800"/>
                      <a:pt x="5642" y="27297"/>
                      <a:pt x="5896" y="27801"/>
                    </a:cubicBezTo>
                    <a:lnTo>
                      <a:pt x="6657" y="29306"/>
                    </a:lnTo>
                    <a:lnTo>
                      <a:pt x="7419" y="30807"/>
                    </a:lnTo>
                    <a:cubicBezTo>
                      <a:pt x="7680" y="31307"/>
                      <a:pt x="8003" y="31775"/>
                      <a:pt x="8289" y="32261"/>
                    </a:cubicBezTo>
                    <a:lnTo>
                      <a:pt x="10066" y="35148"/>
                    </a:lnTo>
                    <a:lnTo>
                      <a:pt x="12060" y="37907"/>
                    </a:lnTo>
                    <a:lnTo>
                      <a:pt x="13057" y="39285"/>
                    </a:lnTo>
                    <a:cubicBezTo>
                      <a:pt x="13394" y="39741"/>
                      <a:pt x="13786" y="40162"/>
                      <a:pt x="14148" y="40600"/>
                    </a:cubicBezTo>
                    <a:lnTo>
                      <a:pt x="16360" y="43211"/>
                    </a:lnTo>
                    <a:lnTo>
                      <a:pt x="16915" y="43864"/>
                    </a:lnTo>
                    <a:lnTo>
                      <a:pt x="17538" y="44488"/>
                    </a:lnTo>
                    <a:lnTo>
                      <a:pt x="18790" y="45713"/>
                    </a:lnTo>
                    <a:cubicBezTo>
                      <a:pt x="19624" y="46526"/>
                      <a:pt x="20435" y="47316"/>
                      <a:pt x="21222" y="48117"/>
                    </a:cubicBezTo>
                    <a:cubicBezTo>
                      <a:pt x="21139" y="43661"/>
                      <a:pt x="20544" y="39328"/>
                      <a:pt x="19717" y="34984"/>
                    </a:cubicBezTo>
                    <a:cubicBezTo>
                      <a:pt x="18847" y="30658"/>
                      <a:pt x="17702" y="26369"/>
                      <a:pt x="16110" y="22213"/>
                    </a:cubicBezTo>
                    <a:cubicBezTo>
                      <a:pt x="15298" y="20143"/>
                      <a:pt x="14406" y="18095"/>
                      <a:pt x="13383" y="16108"/>
                    </a:cubicBezTo>
                    <a:cubicBezTo>
                      <a:pt x="12346" y="14124"/>
                      <a:pt x="11236" y="12174"/>
                      <a:pt x="9989" y="10295"/>
                    </a:cubicBezTo>
                    <a:cubicBezTo>
                      <a:pt x="8720" y="8432"/>
                      <a:pt x="7368" y="6615"/>
                      <a:pt x="5845" y="4914"/>
                    </a:cubicBezTo>
                    <a:cubicBezTo>
                      <a:pt x="4301" y="3236"/>
                      <a:pt x="2636" y="1644"/>
                      <a:pt x="805" y="215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7"/>
              <p:cNvSpPr/>
              <p:nvPr/>
            </p:nvSpPr>
            <p:spPr>
              <a:xfrm>
                <a:off x="8254216" y="2821789"/>
                <a:ext cx="878444" cy="2042786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47737" extrusionOk="0">
                    <a:moveTo>
                      <a:pt x="1" y="0"/>
                    </a:moveTo>
                    <a:lnTo>
                      <a:pt x="5364" y="11862"/>
                    </a:lnTo>
                    <a:cubicBezTo>
                      <a:pt x="7151" y="15813"/>
                      <a:pt x="8979" y="19751"/>
                      <a:pt x="10726" y="23718"/>
                    </a:cubicBezTo>
                    <a:cubicBezTo>
                      <a:pt x="12522" y="27667"/>
                      <a:pt x="14273" y="31633"/>
                      <a:pt x="15966" y="35614"/>
                    </a:cubicBezTo>
                    <a:cubicBezTo>
                      <a:pt x="16811" y="37609"/>
                      <a:pt x="17659" y="39600"/>
                      <a:pt x="18424" y="41619"/>
                    </a:cubicBezTo>
                    <a:cubicBezTo>
                      <a:pt x="19244" y="43625"/>
                      <a:pt x="19944" y="45659"/>
                      <a:pt x="20528" y="47737"/>
                    </a:cubicBezTo>
                    <a:cubicBezTo>
                      <a:pt x="19643" y="43520"/>
                      <a:pt x="18033" y="39473"/>
                      <a:pt x="16478" y="35437"/>
                    </a:cubicBezTo>
                    <a:cubicBezTo>
                      <a:pt x="14882" y="31409"/>
                      <a:pt x="13124" y="27442"/>
                      <a:pt x="11379" y="23468"/>
                    </a:cubicBezTo>
                    <a:cubicBezTo>
                      <a:pt x="9573" y="19520"/>
                      <a:pt x="7757" y="15578"/>
                      <a:pt x="5861" y="11666"/>
                    </a:cubicBezTo>
                    <a:cubicBezTo>
                      <a:pt x="3968" y="7753"/>
                      <a:pt x="2032" y="385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7"/>
              <p:cNvSpPr/>
              <p:nvPr/>
            </p:nvSpPr>
            <p:spPr>
              <a:xfrm>
                <a:off x="8418416" y="3823125"/>
                <a:ext cx="330401" cy="60551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415" extrusionOk="0">
                    <a:moveTo>
                      <a:pt x="55" y="0"/>
                    </a:moveTo>
                    <a:lnTo>
                      <a:pt x="1" y="323"/>
                    </a:lnTo>
                    <a:lnTo>
                      <a:pt x="7669" y="1414"/>
                    </a:lnTo>
                    <a:lnTo>
                      <a:pt x="7720" y="109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7"/>
              <p:cNvSpPr/>
              <p:nvPr/>
            </p:nvSpPr>
            <p:spPr>
              <a:xfrm>
                <a:off x="8613000" y="3383674"/>
                <a:ext cx="124954" cy="214476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012" extrusionOk="0">
                    <a:moveTo>
                      <a:pt x="2603" y="0"/>
                    </a:moveTo>
                    <a:lnTo>
                      <a:pt x="1" y="4867"/>
                    </a:lnTo>
                    <a:lnTo>
                      <a:pt x="319" y="5011"/>
                    </a:lnTo>
                    <a:lnTo>
                      <a:pt x="2919" y="141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7"/>
              <p:cNvSpPr/>
              <p:nvPr/>
            </p:nvSpPr>
            <p:spPr>
              <a:xfrm>
                <a:off x="8669317" y="3529216"/>
                <a:ext cx="143569" cy="180199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211" extrusionOk="0">
                    <a:moveTo>
                      <a:pt x="3064" y="0"/>
                    </a:moveTo>
                    <a:lnTo>
                      <a:pt x="0" y="4025"/>
                    </a:lnTo>
                    <a:lnTo>
                      <a:pt x="291" y="4210"/>
                    </a:lnTo>
                    <a:lnTo>
                      <a:pt x="3354" y="189"/>
                    </a:lnTo>
                    <a:lnTo>
                      <a:pt x="30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7"/>
              <p:cNvSpPr/>
              <p:nvPr/>
            </p:nvSpPr>
            <p:spPr>
              <a:xfrm>
                <a:off x="8575299" y="4148830"/>
                <a:ext cx="307379" cy="41423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968" extrusionOk="0">
                    <a:moveTo>
                      <a:pt x="37" y="0"/>
                    </a:moveTo>
                    <a:lnTo>
                      <a:pt x="0" y="323"/>
                    </a:lnTo>
                    <a:lnTo>
                      <a:pt x="7147" y="968"/>
                    </a:lnTo>
                    <a:lnTo>
                      <a:pt x="7183" y="64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9" name="Google Shape;3079;p47"/>
          <p:cNvPicPr preferRelativeResize="0"/>
          <p:nvPr/>
        </p:nvPicPr>
        <p:blipFill rotWithShape="1">
          <a:blip r:embed="rId5">
            <a:alphaModFix/>
          </a:blip>
          <a:srcRect l="77708" t="77089"/>
          <a:stretch/>
        </p:blipFill>
        <p:spPr>
          <a:xfrm rot="10800000">
            <a:off x="0" y="0"/>
            <a:ext cx="2038301" cy="117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0" name="Google Shape;3080;p47"/>
          <p:cNvGrpSpPr/>
          <p:nvPr/>
        </p:nvGrpSpPr>
        <p:grpSpPr>
          <a:xfrm>
            <a:off x="-44800" y="-49354"/>
            <a:ext cx="1778985" cy="1644422"/>
            <a:chOff x="-44800" y="-49354"/>
            <a:chExt cx="1778985" cy="1644422"/>
          </a:xfrm>
        </p:grpSpPr>
        <p:sp>
          <p:nvSpPr>
            <p:cNvPr id="3081" name="Google Shape;3081;p47"/>
            <p:cNvSpPr/>
            <p:nvPr/>
          </p:nvSpPr>
          <p:spPr>
            <a:xfrm rot="10800000" flipH="1">
              <a:off x="30858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 rot="10800000" flipH="1">
              <a:off x="30858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 rot="10800000" flipH="1">
              <a:off x="383012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 rot="10800000" flipH="1">
              <a:off x="348048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 rot="10800000" flipH="1">
              <a:off x="348048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 rot="10800000" flipH="1">
              <a:off x="363389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 rot="10800000" flipH="1">
              <a:off x="110017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 rot="10800000" flipH="1">
              <a:off x="11001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 rot="10800000" flipH="1">
              <a:off x="161037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 rot="10800000" flipH="1">
              <a:off x="-44800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 rot="10800000" flipH="1">
              <a:off x="796307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 rot="10800000" flipH="1">
              <a:off x="822160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 rot="10800000" flipH="1">
              <a:off x="807038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 rot="10800000" flipH="1">
              <a:off x="814448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 rot="10800000" flipH="1">
              <a:off x="796307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 rot="10800000" flipH="1">
              <a:off x="846092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 rot="10800000" flipH="1">
              <a:off x="653346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 rot="10800000" flipH="1">
              <a:off x="902437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 rot="10800000" flipH="1">
              <a:off x="937703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 rot="10800000" flipH="1">
              <a:off x="963996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 rot="10800000" flipH="1">
              <a:off x="915857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 rot="10800000" flipH="1">
              <a:off x="876144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 rot="10800000" flipH="1">
              <a:off x="942259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 rot="10800000" flipH="1">
              <a:off x="945717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 rot="10800000" flipH="1">
              <a:off x="871149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 rot="10800000" flipH="1">
              <a:off x="937264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 rot="10800000" flipH="1">
              <a:off x="912454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 rot="10800000" flipH="1">
              <a:off x="891513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 rot="10800000" flipH="1">
              <a:off x="825536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 rot="10800000" flipH="1">
              <a:off x="1181991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 rot="10800000" flipH="1">
              <a:off x="1184269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 rot="10800000" flipH="1">
              <a:off x="1331567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 rot="10800000" flipH="1">
              <a:off x="1328410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 rot="10800000" flipH="1">
              <a:off x="1267043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 rot="10800000" flipH="1">
              <a:off x="1216599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 rot="10800000" flipH="1">
              <a:off x="1135362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 rot="10800000" flipH="1">
              <a:off x="13862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 rot="10800000" flipH="1">
              <a:off x="1384563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 rot="10800000" flipH="1">
              <a:off x="1439398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 rot="10800000" flipH="1">
              <a:off x="1458939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 rot="10800000" flipH="1">
              <a:off x="158598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 rot="10800000" flipH="1">
              <a:off x="1545171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 rot="10800000" flipH="1">
              <a:off x="1223076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 rot="10800000" flipH="1">
              <a:off x="1221293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 rot="10800000" flipH="1">
              <a:off x="1152735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 rot="10800000" flipH="1">
              <a:off x="1155479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 rot="10800000" flipH="1">
              <a:off x="1198266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 rot="10800000" flipH="1">
              <a:off x="1292128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 rot="10800000" flipH="1">
              <a:off x="1311751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 rot="10800000" flipH="1">
              <a:off x="1351986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 rot="10800000" flipH="1">
              <a:off x="1427844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 rot="10800000" flipH="1">
              <a:off x="1420626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 rot="10800000" flipH="1">
              <a:off x="1369907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 rot="10800000" flipH="1">
              <a:off x="942671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 rot="10800000" flipH="1">
              <a:off x="962212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 rot="10800000" flipH="1">
              <a:off x="1016498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 rot="10800000" flipH="1">
              <a:off x="1024786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 rot="10800000" flipH="1">
              <a:off x="1047264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 rot="10800000" flipH="1">
              <a:off x="1090380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 rot="10800000" flipH="1">
              <a:off x="109982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 rot="10800000" flipH="1">
              <a:off x="1188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 rot="10800000" flipH="1">
              <a:off x="1193738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 rot="10800000" flipH="1">
              <a:off x="1134127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 rot="10800000" flipH="1">
              <a:off x="1174334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 rot="10800000" flipH="1">
              <a:off x="1283620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 rot="10800000" flipH="1">
              <a:off x="1274152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 rot="10800000" flipH="1">
              <a:off x="1289685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 rot="10800000" flipH="1">
              <a:off x="1358435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 rot="10800000" flipH="1">
              <a:off x="1037109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 rot="10800000" flipH="1">
              <a:off x="1023442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 rot="10800000" flipH="1">
              <a:off x="955844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 rot="10800000" flipH="1">
              <a:off x="117861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 rot="10800000" flipH="1">
              <a:off x="1187069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 rot="10800000" flipH="1">
              <a:off x="1169998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 rot="10800000" flipH="1">
              <a:off x="1367163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 rot="10800000" flipH="1">
              <a:off x="1387499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 rot="10800000" flipH="1">
              <a:off x="1282248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 rot="10800000" flipH="1">
              <a:off x="1270419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 rot="10800000" flipH="1">
              <a:off x="1555710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 rot="10800000" flipH="1">
              <a:off x="1543826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 rot="10800000" flipH="1">
              <a:off x="1462507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 rot="10800000" flipH="1">
              <a:off x="881880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 rot="10800000" flipH="1">
              <a:off x="903672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 rot="10800000" flipH="1">
              <a:off x="977581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 rot="10800000" flipH="1">
              <a:off x="935508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 rot="10800000" flipH="1">
              <a:off x="932324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 rot="10800000" flipH="1">
              <a:off x="940640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 rot="10800000" flipH="1">
              <a:off x="1046221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 rot="10800000" flipH="1">
              <a:off x="1009362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 rot="10800000" flipH="1">
              <a:off x="971817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 rot="10800000" flipH="1">
              <a:off x="1006234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 rot="10800000" flipH="1">
              <a:off x="1075066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 rot="10800000" flipH="1">
              <a:off x="1096390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 rot="10800000" flipH="1">
              <a:off x="1032306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 rot="10800000" flipH="1">
              <a:off x="1078139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 rot="10800000" flipH="1">
              <a:off x="1065460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7197692" y="3195387"/>
            <a:ext cx="1778985" cy="1644422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713509" y="665018"/>
            <a:ext cx="399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 chân </a:t>
            </a:r>
            <a:r>
              <a:rPr lang="vi-VN" sz="1800" b="1" i="1" dirty="0" err="1">
                <a:solidFill>
                  <a:srgbClr val="002060"/>
                </a:solidFill>
              </a:rPr>
              <a:t>mà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biết</a:t>
            </a:r>
            <a:r>
              <a:rPr lang="vi-VN" sz="1800" b="1" i="1" dirty="0">
                <a:solidFill>
                  <a:srgbClr val="002060"/>
                </a:solidFill>
              </a:rPr>
              <a:t> đi</a:t>
            </a:r>
          </a:p>
          <a:p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mặt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phẳng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lì</a:t>
            </a:r>
            <a:r>
              <a:rPr lang="vi-VN" sz="1800" b="1" i="1" dirty="0">
                <a:solidFill>
                  <a:srgbClr val="002060"/>
                </a:solidFill>
              </a:rPr>
              <a:t> cho </a:t>
            </a:r>
            <a:r>
              <a:rPr lang="vi-VN" sz="1800" b="1" i="1" dirty="0" err="1">
                <a:solidFill>
                  <a:srgbClr val="002060"/>
                </a:solidFill>
              </a:rPr>
              <a:t>bé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ngồi</a:t>
            </a:r>
            <a:r>
              <a:rPr lang="vi-VN" sz="1800" b="1" i="1" dirty="0">
                <a:solidFill>
                  <a:srgbClr val="002060"/>
                </a:solidFill>
              </a:rPr>
              <a:t> trên</a:t>
            </a:r>
          </a:p>
          <a:p>
            <a:r>
              <a:rPr lang="vi-VN" sz="1800" i="1" dirty="0" err="1">
                <a:solidFill>
                  <a:srgbClr val="FF0000"/>
                </a:solidFill>
              </a:rPr>
              <a:t>Là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cái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gì</a:t>
            </a:r>
            <a:r>
              <a:rPr lang="vi-VN" sz="1800" i="1" dirty="0">
                <a:solidFill>
                  <a:srgbClr val="FF0000"/>
                </a:solidFill>
              </a:rPr>
              <a:t>?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AYA | Ghế bành là gì? Chuyên gia chia sẻ kinh nghiệm chọn mua ghế bành |  BAYA">
            <a:extLst>
              <a:ext uri="{FF2B5EF4-FFF2-40B4-BE49-F238E27FC236}">
                <a16:creationId xmlns:a16="http://schemas.microsoft.com/office/drawing/2014/main" id="{5BF86165-4FDA-B6DC-70EB-7E7541F9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28" y="1514523"/>
            <a:ext cx="3666305" cy="3181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75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7197692" y="3195387"/>
            <a:ext cx="1778985" cy="1644422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713509" y="665018"/>
            <a:ext cx="4341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i="1" dirty="0" err="1">
                <a:solidFill>
                  <a:srgbClr val="002060"/>
                </a:solidFill>
              </a:rPr>
              <a:t>Mặt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nhẵn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thín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phẳng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lì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b="1" i="1" dirty="0">
                <a:solidFill>
                  <a:srgbClr val="002060"/>
                </a:solidFill>
              </a:rPr>
              <a:t>Tay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, chân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bốn</a:t>
            </a:r>
            <a:r>
              <a:rPr lang="vi-VN" sz="1800" b="1" i="1" dirty="0">
                <a:solidFill>
                  <a:srgbClr val="002060"/>
                </a:solidFill>
              </a:rPr>
              <a:t> chân</a:t>
            </a:r>
          </a:p>
          <a:p>
            <a:r>
              <a:rPr lang="vi-VN" sz="1800" b="1" i="1" dirty="0">
                <a:solidFill>
                  <a:srgbClr val="002060"/>
                </a:solidFill>
              </a:rPr>
              <a:t>Khi </a:t>
            </a:r>
            <a:r>
              <a:rPr lang="vi-VN" sz="1800" b="1" i="1" dirty="0" err="1">
                <a:solidFill>
                  <a:srgbClr val="002060"/>
                </a:solidFill>
              </a:rPr>
              <a:t>ngồi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tiếp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khách</a:t>
            </a:r>
            <a:r>
              <a:rPr lang="vi-VN" sz="1800" b="1" i="1" dirty="0">
                <a:solidFill>
                  <a:srgbClr val="002060"/>
                </a:solidFill>
              </a:rPr>
              <a:t> ân </a:t>
            </a:r>
            <a:r>
              <a:rPr lang="vi-VN" sz="1800" b="1" i="1" dirty="0" err="1">
                <a:solidFill>
                  <a:srgbClr val="002060"/>
                </a:solidFill>
              </a:rPr>
              <a:t>cần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b="1" i="1" dirty="0">
                <a:solidFill>
                  <a:srgbClr val="002060"/>
                </a:solidFill>
              </a:rPr>
              <a:t>Khi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nhìn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kẻ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uống</a:t>
            </a:r>
            <a:r>
              <a:rPr lang="vi-VN" sz="1800" b="1" i="1" dirty="0">
                <a:solidFill>
                  <a:srgbClr val="002060"/>
                </a:solidFill>
              </a:rPr>
              <a:t> ăn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thèm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i="1" dirty="0" err="1">
                <a:solidFill>
                  <a:srgbClr val="FF0000"/>
                </a:solidFill>
              </a:rPr>
              <a:t>Là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cái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gì</a:t>
            </a:r>
            <a:r>
              <a:rPr lang="vi-VN" sz="1800" i="1" dirty="0">
                <a:solidFill>
                  <a:srgbClr val="FF0000"/>
                </a:solidFill>
              </a:rPr>
              <a:t>?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àn Mầm Non Chân Gấp - Bàn Ghế Nhựa Trẻ Em">
            <a:extLst>
              <a:ext uri="{FF2B5EF4-FFF2-40B4-BE49-F238E27FC236}">
                <a16:creationId xmlns:a16="http://schemas.microsoft.com/office/drawing/2014/main" id="{F37E6721-3D62-8411-567E-788CF63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15" y="2403316"/>
            <a:ext cx="3206821" cy="2260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1185039" y="1380397"/>
            <a:ext cx="65642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 VẬT THÂN QUEN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1: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Tạo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vật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trong gia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đất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nặn</a:t>
            </a:r>
            <a:endParaRPr lang="zh-CN" altLang="en-US" sz="2000" dirty="0">
              <a:ln w="381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85" y="2301127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51620" y="2302249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63176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6" name="Picture 2" descr="ĐẤT NẶN MIC 6 MÀU">
            <a:extLst>
              <a:ext uri="{FF2B5EF4-FFF2-40B4-BE49-F238E27FC236}">
                <a16:creationId xmlns:a16="http://schemas.microsoft.com/office/drawing/2014/main" id="{63FF68E4-79F4-447A-24E6-0C401438D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3" y="1266932"/>
            <a:ext cx="2329503" cy="31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-Bảng gỗ viết phấn Đức Thanh | Shopee Việt Nam">
            <a:extLst>
              <a:ext uri="{FF2B5EF4-FFF2-40B4-BE49-F238E27FC236}">
                <a16:creationId xmlns:a16="http://schemas.microsoft.com/office/drawing/2014/main" id="{755872A5-71D1-19E6-1032-78031B2D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09" y="1459988"/>
            <a:ext cx="2888932" cy="28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ông dụng bất ngờ của tăm bông y tế trong đời sống - Nhà thuốc Long Châu">
            <a:extLst>
              <a:ext uri="{FF2B5EF4-FFF2-40B4-BE49-F238E27FC236}">
                <a16:creationId xmlns:a16="http://schemas.microsoft.com/office/drawing/2014/main" id="{A2205ED1-C57F-3530-E06C-ACF0240C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7" y="2148019"/>
            <a:ext cx="1831759" cy="15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3483858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C00000"/>
                </a:solidFill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1" y="1179338"/>
            <a:ext cx="6511536" cy="2857629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63660" y="3811716"/>
            <a:ext cx="4177521" cy="1058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hãy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kể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tên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Mỗi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gồm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những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nào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của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gần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giống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khối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thường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được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tạo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ra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từ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liệu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7843643-B8D7-B603-05CA-6A4D27FCB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4" t="17863" r="29441" b="39977"/>
          <a:stretch/>
        </p:blipFill>
        <p:spPr>
          <a:xfrm>
            <a:off x="2894205" y="492182"/>
            <a:ext cx="1526789" cy="201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B8103A0-D655-48EA-08EE-73CB5CF26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6" t="14202" r="1453" b="40955"/>
          <a:stretch/>
        </p:blipFill>
        <p:spPr>
          <a:xfrm>
            <a:off x="4840063" y="456606"/>
            <a:ext cx="1566566" cy="20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1FDDAB0-6C3F-B075-DFCD-2F5321CA8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20" r="60238" b="4043"/>
          <a:stretch/>
        </p:blipFill>
        <p:spPr>
          <a:xfrm>
            <a:off x="6717083" y="815661"/>
            <a:ext cx="1993204" cy="1549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F1B743-982C-960D-55C4-3F150D4B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07" t="58130" r="1776" b="2027"/>
          <a:stretch/>
        </p:blipFill>
        <p:spPr>
          <a:xfrm>
            <a:off x="7482820" y="2508607"/>
            <a:ext cx="1227467" cy="256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B689ADC-CF0B-2E9D-D11E-D1DBD530B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2" t="64841" r="16550" b="2517"/>
          <a:stretch/>
        </p:blipFill>
        <p:spPr>
          <a:xfrm>
            <a:off x="4840063" y="3553274"/>
            <a:ext cx="2323634" cy="1301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07E6E93-C4C0-EB01-1F00-F7186C4E6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r="52363" b="40514"/>
          <a:stretch/>
        </p:blipFill>
        <p:spPr>
          <a:xfrm>
            <a:off x="377081" y="1105403"/>
            <a:ext cx="2122685" cy="1367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1376503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2326865"/>
            <a:ext cx="543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quen </a:t>
            </a:r>
            <a:r>
              <a:rPr lang="vi-VN" altLang="zh-CN" sz="2400" b="1" dirty="0" err="1">
                <a:solidFill>
                  <a:srgbClr val="002060"/>
                </a:solidFill>
              </a:rPr>
              <a:t>thuộc</a:t>
            </a:r>
            <a:r>
              <a:rPr lang="vi-VN" altLang="zh-CN" sz="2400" b="1" dirty="0">
                <a:solidFill>
                  <a:srgbClr val="002060"/>
                </a:solidFill>
              </a:rPr>
              <a:t> trong gia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thường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dạng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gần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giống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với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các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 cơ </a:t>
            </a:r>
            <a:r>
              <a:rPr lang="vi-VN" altLang="zh-CN" sz="2400" b="1" dirty="0" err="1">
                <a:solidFill>
                  <a:srgbClr val="002060"/>
                </a:solidFill>
              </a:rPr>
              <a:t>bản</a:t>
            </a:r>
            <a:r>
              <a:rPr lang="en-US" altLang="zh-CN" sz="2400" b="1" dirty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4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670</Words>
  <Application>Microsoft Office PowerPoint</Application>
  <PresentationFormat>Trình chiếu Trên màn hình (16:9)</PresentationFormat>
  <Paragraphs>67</Paragraphs>
  <Slides>24</Slides>
  <Notes>12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4" baseType="lpstr">
      <vt:lpstr>Tulpen One</vt:lpstr>
      <vt:lpstr>Calibri</vt:lpstr>
      <vt:lpstr>Times New Roman</vt:lpstr>
      <vt:lpstr>Bahiana</vt:lpstr>
      <vt:lpstr>Barlow</vt:lpstr>
      <vt:lpstr>Roboto Slab Light</vt:lpstr>
      <vt:lpstr>Fira Sans Extra Condensed Medium</vt:lpstr>
      <vt:lpstr>Arial</vt:lpstr>
      <vt:lpstr>方正大标宋简体</vt:lpstr>
      <vt:lpstr>Spring Season by Slidesgo</vt:lpstr>
      <vt:lpstr>Bản trình bày PowerPoint</vt:lpstr>
      <vt:lpstr>TRÒ CHƠI</vt:lpstr>
      <vt:lpstr>Bản trình bày PowerPoint</vt:lpstr>
      <vt:lpstr>Bản trình bày PowerPoint</vt:lpstr>
      <vt:lpstr>Bản trình bày PowerPoint</vt:lpstr>
      <vt:lpstr>Bản trình bày PowerPoint</vt:lpstr>
      <vt:lpstr>YÊU CẦU CẦN ĐẠT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XIN CHÀO VÀ HẸN GẶP LẠI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Huyen Truong</cp:lastModifiedBy>
  <cp:revision>106</cp:revision>
  <dcterms:modified xsi:type="dcterms:W3CDTF">2022-08-24T16:14:14Z</dcterms:modified>
</cp:coreProperties>
</file>