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327" r:id="rId3"/>
    <p:sldId id="268" r:id="rId4"/>
    <p:sldId id="293" r:id="rId5"/>
    <p:sldId id="285" r:id="rId6"/>
    <p:sldId id="284" r:id="rId7"/>
    <p:sldId id="333" r:id="rId8"/>
    <p:sldId id="305" r:id="rId9"/>
    <p:sldId id="347" r:id="rId10"/>
    <p:sldId id="348" r:id="rId11"/>
    <p:sldId id="336" r:id="rId12"/>
    <p:sldId id="349" r:id="rId13"/>
    <p:sldId id="337" r:id="rId14"/>
    <p:sldId id="342" r:id="rId15"/>
    <p:sldId id="339" r:id="rId16"/>
    <p:sldId id="340" r:id="rId17"/>
    <p:sldId id="344" r:id="rId18"/>
    <p:sldId id="261" r:id="rId19"/>
    <p:sldId id="351" r:id="rId20"/>
    <p:sldId id="262" r:id="rId21"/>
    <p:sldId id="331" r:id="rId22"/>
    <p:sldId id="353" r:id="rId23"/>
    <p:sldId id="345" r:id="rId24"/>
    <p:sldId id="352" r:id="rId25"/>
    <p:sldId id="350" r:id="rId26"/>
    <p:sldId id="334" r:id="rId27"/>
    <p:sldId id="263" r:id="rId28"/>
    <p:sldId id="34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2F"/>
    <a:srgbClr val="016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3957" autoAdjust="0"/>
  </p:normalViewPr>
  <p:slideViewPr>
    <p:cSldViewPr snapToGrid="0">
      <p:cViewPr varScale="1">
        <p:scale>
          <a:sx n="64" d="100"/>
          <a:sy n="64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A79E2-449A-4323-8A2A-5E040E91909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AA2F5-0F37-4536-BE37-FD564102A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7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D23E5-4A4D-476C-A6BA-46FB3C29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18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D23E5-4A4D-476C-A6BA-46FB3C29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706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77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D23E5-4A4D-476C-A6BA-46FB3C29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35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D23E5-4A4D-476C-A6BA-46FB3C29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32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074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6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57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57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72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42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75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0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94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08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21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20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724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33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06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90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815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91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375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020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648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07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8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73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66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4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67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0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46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93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833021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9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285040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697042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67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0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54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15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09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9C9C2-6568-44B4-A93F-706B86E8384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1307C-FE7D-4385-A5D9-B25A6E4B0A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50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7" r:id="rId3"/>
    <p:sldLayoutId id="2147483696" r:id="rId4"/>
    <p:sldLayoutId id="2147483695" r:id="rId5"/>
    <p:sldLayoutId id="2147483694" r:id="rId6"/>
    <p:sldLayoutId id="2147483693" r:id="rId7"/>
    <p:sldLayoutId id="2147483692" r:id="rId8"/>
    <p:sldLayoutId id="2147483691" r:id="rId9"/>
    <p:sldLayoutId id="2147483685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90" r:id="rId16"/>
    <p:sldLayoutId id="2147483689" r:id="rId17"/>
    <p:sldLayoutId id="2147483688" r:id="rId18"/>
    <p:sldLayoutId id="2147483686" r:id="rId19"/>
    <p:sldLayoutId id="2147483684" r:id="rId20"/>
    <p:sldLayoutId id="2147483683" r:id="rId21"/>
    <p:sldLayoutId id="2147483668" r:id="rId22"/>
    <p:sldLayoutId id="2147483669" r:id="rId23"/>
    <p:sldLayoutId id="2147483670" r:id="rId24"/>
    <p:sldLayoutId id="2147483671" r:id="rId25"/>
    <p:sldLayoutId id="2147483687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9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../media/image2.png"/><Relationship Id="rId4" Type="http://schemas.openxmlformats.org/officeDocument/2006/relationships/tags" Target="../tags/tag5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63" y="857254"/>
            <a:ext cx="10227175" cy="6818117"/>
          </a:xfrm>
          <a:prstGeom prst="rect">
            <a:avLst/>
          </a:prstGeom>
        </p:spPr>
      </p:pic>
      <p:pic>
        <p:nvPicPr>
          <p:cNvPr id="3" name="PA_图片 2">
            <a:extLst>
              <a:ext uri="{FF2B5EF4-FFF2-40B4-BE49-F238E27FC236}">
                <a16:creationId xmlns:a16="http://schemas.microsoft.com/office/drawing/2014/main" id="{54326151-8F77-4203-9579-6645409E47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808">
            <a:off x="8290614" y="888739"/>
            <a:ext cx="1087364" cy="794612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034231AB-D238-4AB4-83B3-2A0DFCFAF7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39379" y="1130531"/>
            <a:ext cx="550809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3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+mn-lt"/>
              </a:rPr>
              <a:t>CHÀO MỪNG CÁC CON ĐẾN VỚI TIẾT TOÁN!</a:t>
            </a:r>
            <a:endParaRPr lang="zh-CN" alt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id="{74459622-2093-49E5-97F5-101D0A7A23B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02" y="1714845"/>
            <a:ext cx="750094" cy="592931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1550A6A5-F455-408F-9D9A-04339F7876B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043">
            <a:off x="1868873" y="713841"/>
            <a:ext cx="500063" cy="692944"/>
          </a:xfrm>
          <a:prstGeom prst="rect">
            <a:avLst/>
          </a:prstGeom>
        </p:spPr>
      </p:pic>
      <p:pic>
        <p:nvPicPr>
          <p:cNvPr id="10" name="PA_图片 9">
            <a:extLst>
              <a:ext uri="{FF2B5EF4-FFF2-40B4-BE49-F238E27FC236}">
                <a16:creationId xmlns:a16="http://schemas.microsoft.com/office/drawing/2014/main" id="{B2FD181F-554D-4A48-BBCF-5134CAB25A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38" y="839541"/>
            <a:ext cx="528638" cy="3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withEffect">
                                      <p:stCondLst>
                                        <p:cond delay="57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 p14:presetBounceEnd="46000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4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5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9" fill="hold" nodeType="withEffect" p14:presetBounceEnd="46000">
                                      <p:stCondLst>
                                        <p:cond delay="8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8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9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6000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3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46000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withEffect">
                                      <p:stCondLst>
                                        <p:cond delay="57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9" fill="hold" nodeType="withEffect">
                                      <p:stCondLst>
                                        <p:cond delay="8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C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22" y1="63958" x2="6444" y2="63958"/>
                        <a14:foregroundMark x1="98778" y1="62292" x2="89444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" y="5766568"/>
            <a:ext cx="2046436" cy="10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oạt hình lời Nói bóng - phim hoạt hình bóng bay png tải về - Miễn phí  trong suốt Trái Tim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6" y="4598700"/>
            <a:ext cx="2793599" cy="21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17;p3">
            <a:extLst>
              <a:ext uri="{FF2B5EF4-FFF2-40B4-BE49-F238E27FC236}">
                <a16:creationId xmlns:a16="http://schemas.microsoft.com/office/drawing/2014/main" id="{1564660F-4BD7-4E8C-9ADF-1765A988ACB6}"/>
              </a:ext>
            </a:extLst>
          </p:cNvPr>
          <p:cNvSpPr txBox="1"/>
          <p:nvPr/>
        </p:nvSpPr>
        <p:spPr>
          <a:xfrm>
            <a:off x="2986587" y="5951778"/>
            <a:ext cx="90242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4,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6,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9,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11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30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ngày</a:t>
            </a:r>
            <a:endParaRPr sz="24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18;p3">
            <a:extLst>
              <a:ext uri="{FF2B5EF4-FFF2-40B4-BE49-F238E27FC236}">
                <a16:creationId xmlns:a16="http://schemas.microsoft.com/office/drawing/2014/main" id="{249BBDBE-A2EF-4C62-A830-0356325FAFA9}"/>
              </a:ext>
            </a:extLst>
          </p:cNvPr>
          <p:cNvSpPr txBox="1"/>
          <p:nvPr/>
        </p:nvSpPr>
        <p:spPr>
          <a:xfrm>
            <a:off x="2986587" y="5051724"/>
            <a:ext cx="83400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1,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3,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5,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7,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8,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10,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12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31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ngày</a:t>
            </a:r>
            <a:endParaRPr sz="24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19;p3">
            <a:extLst>
              <a:ext uri="{FF2B5EF4-FFF2-40B4-BE49-F238E27FC236}">
                <a16:creationId xmlns:a16="http://schemas.microsoft.com/office/drawing/2014/main" id="{CD88C738-24FB-4924-BA3C-6DB85D7C12A5}"/>
              </a:ext>
            </a:extLst>
          </p:cNvPr>
          <p:cNvSpPr txBox="1"/>
          <p:nvPr/>
        </p:nvSpPr>
        <p:spPr>
          <a:xfrm>
            <a:off x="2986587" y="6413402"/>
            <a:ext cx="57011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28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hoặc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29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ngày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.</a:t>
            </a:r>
            <a:endParaRPr sz="24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Picture 21" descr="Calendar&#10;&#10;Description automatically generated">
            <a:extLst>
              <a:ext uri="{FF2B5EF4-FFF2-40B4-BE49-F238E27FC236}">
                <a16:creationId xmlns:a16="http://schemas.microsoft.com/office/drawing/2014/main" id="{1E31894A-D766-4E6F-A306-B4E74E40B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"/>
            <a:ext cx="12192000" cy="49485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61B52B-607E-4B67-A5E6-7E131B0B0AF7}"/>
              </a:ext>
            </a:extLst>
          </p:cNvPr>
          <p:cNvSpPr txBox="1"/>
          <p:nvPr/>
        </p:nvSpPr>
        <p:spPr>
          <a:xfrm>
            <a:off x="5081516" y="-183372"/>
            <a:ext cx="2028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3 IcielNovecento sans E" panose="00000900000000000000" pitchFamily="2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5780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động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4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449" y="177496"/>
            <a:ext cx="1194834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121815" y="169199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3" y="3246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44" y="183031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139;p4">
            <a:extLst>
              <a:ext uri="{FF2B5EF4-FFF2-40B4-BE49-F238E27FC236}">
                <a16:creationId xmlns:a16="http://schemas.microsoft.com/office/drawing/2014/main" id="{C37AD23E-0B31-4F6C-A603-4CF603DBD6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38114" y="504619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2;p4">
            <a:extLst>
              <a:ext uri="{FF2B5EF4-FFF2-40B4-BE49-F238E27FC236}">
                <a16:creationId xmlns:a16="http://schemas.microsoft.com/office/drawing/2014/main" id="{ED38FB34-45A4-4E86-BC2B-EA431096996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5973" y="5316629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43;p4">
            <a:extLst>
              <a:ext uri="{FF2B5EF4-FFF2-40B4-BE49-F238E27FC236}">
                <a16:creationId xmlns:a16="http://schemas.microsoft.com/office/drawing/2014/main" id="{502721EB-4663-40FD-AD76-A851383FBDDB}"/>
              </a:ext>
            </a:extLst>
          </p:cNvPr>
          <p:cNvSpPr/>
          <p:nvPr/>
        </p:nvSpPr>
        <p:spPr>
          <a:xfrm>
            <a:off x="2308433" y="169097"/>
            <a:ext cx="6201597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 con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cùng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ngày</a:t>
            </a:r>
            <a:r>
              <a:rPr lang="en-US" sz="2800" b="1" kern="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sinh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:</a:t>
            </a:r>
            <a:endParaRPr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45;p4">
            <a:extLst>
              <a:ext uri="{FF2B5EF4-FFF2-40B4-BE49-F238E27FC236}">
                <a16:creationId xmlns:a16="http://schemas.microsoft.com/office/drawing/2014/main" id="{0F5C2AB9-056C-45EE-82AB-233EBC6F51C3}"/>
              </a:ext>
            </a:extLst>
          </p:cNvPr>
          <p:cNvSpPr/>
          <p:nvPr/>
        </p:nvSpPr>
        <p:spPr>
          <a:xfrm>
            <a:off x="1584133" y="86500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</a:t>
            </a:r>
            <a:endParaRPr sz="32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68FFA2-D507-4096-9FCE-20BDC68A5F89}"/>
              </a:ext>
            </a:extLst>
          </p:cNvPr>
          <p:cNvCxnSpPr>
            <a:cxnSpLocks/>
          </p:cNvCxnSpPr>
          <p:nvPr/>
        </p:nvCxnSpPr>
        <p:spPr>
          <a:xfrm>
            <a:off x="2483706" y="677996"/>
            <a:ext cx="2438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CDD1AD-490F-40E4-9A78-578E8A8F4DA8}"/>
              </a:ext>
            </a:extLst>
          </p:cNvPr>
          <p:cNvCxnSpPr>
            <a:cxnSpLocks/>
          </p:cNvCxnSpPr>
          <p:nvPr/>
        </p:nvCxnSpPr>
        <p:spPr>
          <a:xfrm>
            <a:off x="5576783" y="674483"/>
            <a:ext cx="26219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1001019-1956-4E6F-981D-EF40C9050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83" b="98417" l="3647" r="97568">
                        <a14:foregroundMark x1="17933" y1="73879" x2="17933" y2="73879"/>
                        <a14:foregroundMark x1="15502" y1="77309" x2="15502" y2="77309"/>
                        <a14:foregroundMark x1="14134" y1="79156" x2="14134" y2="79156"/>
                        <a14:foregroundMark x1="14134" y1="85752" x2="14134" y2="85752"/>
                        <a14:foregroundMark x1="17477" y1="86016" x2="17477" y2="86016"/>
                        <a14:foregroundMark x1="19301" y1="85488" x2="19301" y2="85488"/>
                        <a14:foregroundMark x1="19301" y1="85488" x2="19301" y2="85488"/>
                        <a14:foregroundMark x1="19605" y1="83113" x2="19605" y2="83113"/>
                        <a14:foregroundMark x1="19757" y1="81003" x2="19757" y2="81003"/>
                        <a14:foregroundMark x1="19301" y1="77573" x2="19301" y2="77573"/>
                        <a14:foregroundMark x1="19149" y1="76781" x2="19149" y2="76781"/>
                        <a14:foregroundMark x1="18845" y1="74670" x2="18845" y2="74670"/>
                        <a14:foregroundMark x1="16261" y1="72296" x2="16261" y2="72296"/>
                        <a14:foregroundMark x1="13070" y1="71768" x2="13070" y2="71768"/>
                        <a14:foregroundMark x1="8511" y1="67546" x2="8511" y2="67546"/>
                        <a14:foregroundMark x1="8511" y1="63588" x2="8511" y2="63588"/>
                        <a14:foregroundMark x1="5167" y1="67810" x2="5167" y2="67810"/>
                        <a14:foregroundMark x1="15046" y1="84433" x2="15046" y2="84433"/>
                        <a14:foregroundMark x1="17781" y1="88391" x2="17781" y2="88391"/>
                        <a14:foregroundMark x1="13830" y1="91029" x2="13830" y2="91029"/>
                        <a14:foregroundMark x1="11702" y1="93140" x2="11246" y2="93140"/>
                        <a14:foregroundMark x1="7295" y1="92084" x2="7295" y2="92084"/>
                        <a14:foregroundMark x1="7295" y1="98417" x2="7295" y2="98417"/>
                        <a14:foregroundMark x1="34498" y1="89182" x2="34498" y2="89182"/>
                        <a14:foregroundMark x1="34954" y1="70976" x2="40578" y2="72823"/>
                        <a14:foregroundMark x1="40578" y1="72823" x2="44985" y2="82850"/>
                        <a14:foregroundMark x1="44985" y1="82850" x2="47112" y2="77836"/>
                        <a14:foregroundMark x1="50000" y1="65172" x2="50000" y2="65172"/>
                        <a14:foregroundMark x1="59726" y1="94459" x2="67477" y2="97625"/>
                        <a14:foregroundMark x1="67477" y1="97625" x2="70061" y2="91557"/>
                        <a14:foregroundMark x1="89666" y1="79683" x2="96049" y2="80475"/>
                        <a14:foregroundMark x1="96049" y1="80475" x2="93313" y2="89974"/>
                        <a14:foregroundMark x1="93313" y1="89974" x2="92097" y2="89974"/>
                        <a14:foregroundMark x1="96657" y1="76253" x2="98024" y2="87335"/>
                        <a14:foregroundMark x1="98024" y1="87335" x2="96960" y2="90501"/>
                        <a14:foregroundMark x1="93921" y1="67546" x2="93921" y2="67546"/>
                        <a14:foregroundMark x1="80547" y1="9235" x2="80547" y2="9235"/>
                        <a14:foregroundMark x1="70517" y1="13456" x2="70517" y2="13456"/>
                        <a14:foregroundMark x1="56535" y1="15831" x2="56535" y2="15831"/>
                        <a14:foregroundMark x1="54863" y1="10818" x2="59271" y2="18206"/>
                        <a14:foregroundMark x1="59271" y1="18206" x2="65653" y2="22164"/>
                        <a14:foregroundMark x1="65653" y1="22164" x2="65653" y2="23219"/>
                        <a14:foregroundMark x1="34498" y1="33509" x2="40426" y2="21372"/>
                        <a14:foregroundMark x1="40426" y1="21372" x2="40426" y2="19789"/>
                        <a14:foregroundMark x1="45897" y1="10818" x2="45897" y2="10818"/>
                        <a14:foregroundMark x1="18237" y1="17678" x2="10638" y2="21372"/>
                        <a14:foregroundMark x1="10638" y1="21372" x2="18389" y2="33245"/>
                        <a14:foregroundMark x1="3799" y1="29288" x2="3799" y2="32454"/>
                        <a14:foregroundMark x1="5623" y1="34828" x2="8511" y2="36675"/>
                        <a14:foregroundMark x1="17021" y1="39842" x2="18389" y2="49604"/>
                        <a14:foregroundMark x1="18389" y1="49604" x2="31307" y2="79683"/>
                        <a14:foregroundMark x1="31307" y1="79683" x2="28267" y2="68865"/>
                        <a14:foregroundMark x1="28267" y1="68865" x2="19453" y2="51715"/>
                        <a14:foregroundMark x1="19453" y1="51715" x2="17477" y2="40106"/>
                        <a14:foregroundMark x1="17477" y1="40106" x2="16261" y2="37731"/>
                        <a14:foregroundMark x1="39058" y1="10026" x2="39058" y2="10026"/>
                        <a14:foregroundMark x1="63374" y1="68338" x2="63374" y2="68338"/>
                        <a14:backgroundMark x1="27812" y1="58047" x2="35714" y2="60158"/>
                        <a14:backgroundMark x1="35714" y1="60158" x2="40274" y2="59103"/>
                        <a14:backgroundMark x1="59878" y1="2111" x2="70061" y2="2902"/>
                        <a14:backgroundMark x1="15198" y1="1055" x2="15198" y2="1055"/>
                        <a14:backgroundMark x1="14590" y1="1847" x2="15198" y2="3166"/>
                        <a14:backgroundMark x1="11550" y1="6332" x2="11550" y2="6332"/>
                        <a14:backgroundMark x1="12462" y1="4749" x2="12462" y2="4749"/>
                        <a14:backgroundMark x1="11854" y1="5541" x2="12766" y2="5013"/>
                        <a14:backgroundMark x1="70061" y1="68338" x2="71884" y2="70712"/>
                        <a14:backgroundMark x1="66869" y1="70976" x2="69301" y2="71504"/>
                        <a14:backgroundMark x1="65957" y1="72296" x2="68845" y2="72296"/>
                        <a14:backgroundMark x1="65046" y1="72296" x2="66565" y2="72296"/>
                        <a14:backgroundMark x1="64438" y1="62269" x2="66413" y2="60686"/>
                        <a14:backgroundMark x1="63982" y1="62005" x2="65350" y2="61214"/>
                        <a14:backgroundMark x1="77660" y1="58047" x2="87082" y2="50132"/>
                        <a14:backgroundMark x1="87082" y1="50132" x2="87386" y2="50132"/>
                        <a14:backgroundMark x1="57295" y1="94723" x2="58207" y2="97098"/>
                        <a14:backgroundMark x1="81611" y1="91293" x2="81611" y2="91557"/>
                        <a14:backgroundMark x1="89818" y1="17678" x2="89514" y2="9499"/>
                        <a14:backgroundMark x1="71581" y1="17414" x2="72492" y2="19789"/>
                        <a14:backgroundMark x1="77204" y1="2639" x2="77660" y2="3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27" y="1222587"/>
            <a:ext cx="8563717" cy="4932597"/>
          </a:xfrm>
          <a:prstGeom prst="rect">
            <a:avLst/>
          </a:prstGeom>
        </p:spPr>
      </p:pic>
      <p:pic>
        <p:nvPicPr>
          <p:cNvPr id="8" name="btnInknoeActivity">
            <a:extLst>
              <a:ext uri="{FF2B5EF4-FFF2-40B4-BE49-F238E27FC236}">
                <a16:creationId xmlns:a16="http://schemas.microsoft.com/office/drawing/2014/main" id="{69B2592E-EBCF-484B-BBAB-6B4FAB6A8F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358" y="6249844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449" y="177496"/>
            <a:ext cx="1194834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121815" y="169199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3" y="3246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44" y="183031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oogle Shape;139;p4">
            <a:extLst>
              <a:ext uri="{FF2B5EF4-FFF2-40B4-BE49-F238E27FC236}">
                <a16:creationId xmlns:a16="http://schemas.microsoft.com/office/drawing/2014/main" id="{C37AD23E-0B31-4F6C-A603-4CF603DBD60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38114" y="504619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42;p4">
            <a:extLst>
              <a:ext uri="{FF2B5EF4-FFF2-40B4-BE49-F238E27FC236}">
                <a16:creationId xmlns:a16="http://schemas.microsoft.com/office/drawing/2014/main" id="{ED38FB34-45A4-4E86-BC2B-EA43109699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5973" y="5316629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43;p4">
            <a:extLst>
              <a:ext uri="{FF2B5EF4-FFF2-40B4-BE49-F238E27FC236}">
                <a16:creationId xmlns:a16="http://schemas.microsoft.com/office/drawing/2014/main" id="{502721EB-4663-40FD-AD76-A851383FBDDB}"/>
              </a:ext>
            </a:extLst>
          </p:cNvPr>
          <p:cNvSpPr/>
          <p:nvPr/>
        </p:nvSpPr>
        <p:spPr>
          <a:xfrm>
            <a:off x="2308433" y="169097"/>
            <a:ext cx="6201597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145;p4">
            <a:extLst>
              <a:ext uri="{FF2B5EF4-FFF2-40B4-BE49-F238E27FC236}">
                <a16:creationId xmlns:a16="http://schemas.microsoft.com/office/drawing/2014/main" id="{0F5C2AB9-056C-45EE-82AB-233EBC6F51C3}"/>
              </a:ext>
            </a:extLst>
          </p:cNvPr>
          <p:cNvSpPr/>
          <p:nvPr/>
        </p:nvSpPr>
        <p:spPr>
          <a:xfrm>
            <a:off x="1584133" y="86500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68FFA2-D507-4096-9FCE-20BDC68A5F89}"/>
              </a:ext>
            </a:extLst>
          </p:cNvPr>
          <p:cNvCxnSpPr>
            <a:cxnSpLocks/>
          </p:cNvCxnSpPr>
          <p:nvPr/>
        </p:nvCxnSpPr>
        <p:spPr>
          <a:xfrm>
            <a:off x="2483706" y="677996"/>
            <a:ext cx="2438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CDD1AD-490F-40E4-9A78-578E8A8F4DA8}"/>
              </a:ext>
            </a:extLst>
          </p:cNvPr>
          <p:cNvCxnSpPr>
            <a:cxnSpLocks/>
          </p:cNvCxnSpPr>
          <p:nvPr/>
        </p:nvCxnSpPr>
        <p:spPr>
          <a:xfrm>
            <a:off x="5576783" y="674483"/>
            <a:ext cx="26219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1001019-1956-4E6F-981D-EF40C9050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83" b="98417" l="3647" r="97568">
                        <a14:foregroundMark x1="17933" y1="73879" x2="17933" y2="73879"/>
                        <a14:foregroundMark x1="15502" y1="77309" x2="15502" y2="77309"/>
                        <a14:foregroundMark x1="14134" y1="79156" x2="14134" y2="79156"/>
                        <a14:foregroundMark x1="14134" y1="85752" x2="14134" y2="85752"/>
                        <a14:foregroundMark x1="17477" y1="86016" x2="17477" y2="86016"/>
                        <a14:foregroundMark x1="19301" y1="85488" x2="19301" y2="85488"/>
                        <a14:foregroundMark x1="19301" y1="85488" x2="19301" y2="85488"/>
                        <a14:foregroundMark x1="19605" y1="83113" x2="19605" y2="83113"/>
                        <a14:foregroundMark x1="19757" y1="81003" x2="19757" y2="81003"/>
                        <a14:foregroundMark x1="19301" y1="77573" x2="19301" y2="77573"/>
                        <a14:foregroundMark x1="19149" y1="76781" x2="19149" y2="76781"/>
                        <a14:foregroundMark x1="18845" y1="74670" x2="18845" y2="74670"/>
                        <a14:foregroundMark x1="16261" y1="72296" x2="16261" y2="72296"/>
                        <a14:foregroundMark x1="13070" y1="71768" x2="13070" y2="71768"/>
                        <a14:foregroundMark x1="8511" y1="67546" x2="8511" y2="67546"/>
                        <a14:foregroundMark x1="8511" y1="63588" x2="8511" y2="63588"/>
                        <a14:foregroundMark x1="5167" y1="67810" x2="5167" y2="67810"/>
                        <a14:foregroundMark x1="15046" y1="84433" x2="15046" y2="84433"/>
                        <a14:foregroundMark x1="17781" y1="88391" x2="17781" y2="88391"/>
                        <a14:foregroundMark x1="13830" y1="91029" x2="13830" y2="91029"/>
                        <a14:foregroundMark x1="11702" y1="93140" x2="11246" y2="93140"/>
                        <a14:foregroundMark x1="7295" y1="92084" x2="7295" y2="92084"/>
                        <a14:foregroundMark x1="7295" y1="98417" x2="7295" y2="98417"/>
                        <a14:foregroundMark x1="34498" y1="89182" x2="34498" y2="89182"/>
                        <a14:foregroundMark x1="34954" y1="70976" x2="40578" y2="72823"/>
                        <a14:foregroundMark x1="40578" y1="72823" x2="44985" y2="82850"/>
                        <a14:foregroundMark x1="44985" y1="82850" x2="47112" y2="77836"/>
                        <a14:foregroundMark x1="50000" y1="65172" x2="50000" y2="65172"/>
                        <a14:foregroundMark x1="59726" y1="94459" x2="67477" y2="97625"/>
                        <a14:foregroundMark x1="67477" y1="97625" x2="70061" y2="91557"/>
                        <a14:foregroundMark x1="89666" y1="79683" x2="96049" y2="80475"/>
                        <a14:foregroundMark x1="96049" y1="80475" x2="93313" y2="89974"/>
                        <a14:foregroundMark x1="93313" y1="89974" x2="92097" y2="89974"/>
                        <a14:foregroundMark x1="96657" y1="76253" x2="98024" y2="87335"/>
                        <a14:foregroundMark x1="98024" y1="87335" x2="96960" y2="90501"/>
                        <a14:foregroundMark x1="93921" y1="67546" x2="93921" y2="67546"/>
                        <a14:foregroundMark x1="80547" y1="9235" x2="80547" y2="9235"/>
                        <a14:foregroundMark x1="70517" y1="13456" x2="70517" y2="13456"/>
                        <a14:foregroundMark x1="56535" y1="15831" x2="56535" y2="15831"/>
                        <a14:foregroundMark x1="54863" y1="10818" x2="59271" y2="18206"/>
                        <a14:foregroundMark x1="59271" y1="18206" x2="65653" y2="22164"/>
                        <a14:foregroundMark x1="65653" y1="22164" x2="65653" y2="23219"/>
                        <a14:foregroundMark x1="34498" y1="33509" x2="40426" y2="21372"/>
                        <a14:foregroundMark x1="40426" y1="21372" x2="40426" y2="19789"/>
                        <a14:foregroundMark x1="45897" y1="10818" x2="45897" y2="10818"/>
                        <a14:foregroundMark x1="18237" y1="17678" x2="10638" y2="21372"/>
                        <a14:foregroundMark x1="10638" y1="21372" x2="18389" y2="33245"/>
                        <a14:foregroundMark x1="3799" y1="29288" x2="3799" y2="32454"/>
                        <a14:foregroundMark x1="5623" y1="34828" x2="8511" y2="36675"/>
                        <a14:foregroundMark x1="17021" y1="39842" x2="18389" y2="49604"/>
                        <a14:foregroundMark x1="18389" y1="49604" x2="31307" y2="79683"/>
                        <a14:foregroundMark x1="31307" y1="79683" x2="28267" y2="68865"/>
                        <a14:foregroundMark x1="28267" y1="68865" x2="19453" y2="51715"/>
                        <a14:foregroundMark x1="19453" y1="51715" x2="17477" y2="40106"/>
                        <a14:foregroundMark x1="17477" y1="40106" x2="16261" y2="37731"/>
                        <a14:foregroundMark x1="39058" y1="10026" x2="39058" y2="10026"/>
                        <a14:foregroundMark x1="63374" y1="68338" x2="63374" y2="68338"/>
                        <a14:backgroundMark x1="27812" y1="58047" x2="35714" y2="60158"/>
                        <a14:backgroundMark x1="35714" y1="60158" x2="40274" y2="59103"/>
                        <a14:backgroundMark x1="59878" y1="2111" x2="70061" y2="2902"/>
                        <a14:backgroundMark x1="15198" y1="1055" x2="15198" y2="1055"/>
                        <a14:backgroundMark x1="14590" y1="1847" x2="15198" y2="3166"/>
                        <a14:backgroundMark x1="11550" y1="6332" x2="11550" y2="6332"/>
                        <a14:backgroundMark x1="12462" y1="4749" x2="12462" y2="4749"/>
                        <a14:backgroundMark x1="11854" y1="5541" x2="12766" y2="5013"/>
                        <a14:backgroundMark x1="70061" y1="68338" x2="71884" y2="70712"/>
                        <a14:backgroundMark x1="66869" y1="70976" x2="69301" y2="71504"/>
                        <a14:backgroundMark x1="65957" y1="72296" x2="68845" y2="72296"/>
                        <a14:backgroundMark x1="65046" y1="72296" x2="66565" y2="72296"/>
                        <a14:backgroundMark x1="64438" y1="62269" x2="66413" y2="60686"/>
                        <a14:backgroundMark x1="63982" y1="62005" x2="65350" y2="61214"/>
                        <a14:backgroundMark x1="77660" y1="58047" x2="87082" y2="50132"/>
                        <a14:backgroundMark x1="87082" y1="50132" x2="87386" y2="50132"/>
                        <a14:backgroundMark x1="57295" y1="94723" x2="58207" y2="97098"/>
                        <a14:backgroundMark x1="81611" y1="91293" x2="81611" y2="91557"/>
                        <a14:backgroundMark x1="89818" y1="17678" x2="89514" y2="9499"/>
                        <a14:backgroundMark x1="71581" y1="17414" x2="72492" y2="19789"/>
                        <a14:backgroundMark x1="77204" y1="2639" x2="77660" y2="3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56" y="1222587"/>
            <a:ext cx="8563717" cy="49325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F36DA7-D95A-4D5E-AD32-CCEE38317C38}"/>
              </a:ext>
            </a:extLst>
          </p:cNvPr>
          <p:cNvCxnSpPr/>
          <p:nvPr/>
        </p:nvCxnSpPr>
        <p:spPr>
          <a:xfrm flipV="1">
            <a:off x="3776277" y="3313043"/>
            <a:ext cx="2756452" cy="116619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60C8C2-9295-402F-9D98-544BD7E7D478}"/>
              </a:ext>
            </a:extLst>
          </p:cNvPr>
          <p:cNvCxnSpPr>
            <a:cxnSpLocks/>
          </p:cNvCxnSpPr>
          <p:nvPr/>
        </p:nvCxnSpPr>
        <p:spPr>
          <a:xfrm>
            <a:off x="5179426" y="3313043"/>
            <a:ext cx="3827220" cy="103367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DDDD77-F241-4B99-9633-F24287A0D48B}"/>
              </a:ext>
            </a:extLst>
          </p:cNvPr>
          <p:cNvCxnSpPr>
            <a:cxnSpLocks/>
          </p:cNvCxnSpPr>
          <p:nvPr/>
        </p:nvCxnSpPr>
        <p:spPr>
          <a:xfrm flipV="1">
            <a:off x="6972258" y="3313043"/>
            <a:ext cx="1760332" cy="168302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195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613C8-CEBC-40B7-BEB8-18FD37BF8319}"/>
              </a:ext>
            </a:extLst>
          </p:cNvPr>
          <p:cNvSpPr txBox="1"/>
          <p:nvPr/>
        </p:nvSpPr>
        <p:spPr>
          <a:xfrm>
            <a:off x="461480" y="2739337"/>
            <a:ext cx="4670097" cy="3581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Phụ</a:t>
            </a:r>
            <a:r>
              <a:rPr lang="en-US" sz="28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nữ</a:t>
            </a:r>
            <a:r>
              <a:rPr lang="en-US" sz="2800" b="1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8/3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 hay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Hiệp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Nữ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Hòa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Hiệp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1977.Ngày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nữ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8/3,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tôn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vinh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trân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phái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. </a:t>
            </a:r>
          </a:p>
        </p:txBody>
      </p:sp>
      <p:pic>
        <p:nvPicPr>
          <p:cNvPr id="13" name="Picture 12" descr="A white cake with pink roses&#10;&#10;Description automatically generated with low confidence">
            <a:extLst>
              <a:ext uri="{FF2B5EF4-FFF2-40B4-BE49-F238E27FC236}">
                <a16:creationId xmlns:a16="http://schemas.microsoft.com/office/drawing/2014/main" id="{E695E0C0-975A-4313-90E2-2F88B9509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99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829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D9018-18F8-475E-A093-F94D6C8E16CA}"/>
              </a:ext>
            </a:extLst>
          </p:cNvPr>
          <p:cNvSpPr txBox="1"/>
          <p:nvPr/>
        </p:nvSpPr>
        <p:spPr>
          <a:xfrm>
            <a:off x="438432" y="1321553"/>
            <a:ext cx="4214190" cy="4393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1950,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1/6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đã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chọn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thiếu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nhi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Nam.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Nam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nước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đầu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tiên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ở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châu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Á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nước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hai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trên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thế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giới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phê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chuẩn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Công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ước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quyền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trẻ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em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1/6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tại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Việt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Nam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coi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hội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lớn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trẻ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nhỏ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Arial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F921ED-5E23-473A-BEA2-9E193D5B3C3C}"/>
              </a:ext>
            </a:extLst>
          </p:cNvPr>
          <p:cNvGrpSpPr/>
          <p:nvPr/>
        </p:nvGrpSpPr>
        <p:grpSpPr>
          <a:xfrm>
            <a:off x="4790289" y="1042305"/>
            <a:ext cx="7264044" cy="4773390"/>
            <a:chOff x="0" y="1874922"/>
            <a:chExt cx="8461829" cy="4983077"/>
          </a:xfrm>
        </p:grpSpPr>
        <p:pic>
          <p:nvPicPr>
            <p:cNvPr id="15" name="Picture 2" descr="Tập Đoàn Hoàng Quân – Chúc Mừng Ngày Quốc Tế Thiếu Nhi 1/6">
              <a:extLst>
                <a:ext uri="{FF2B5EF4-FFF2-40B4-BE49-F238E27FC236}">
                  <a16:creationId xmlns:a16="http://schemas.microsoft.com/office/drawing/2014/main" id="{D048C7BD-49EF-4E20-9FB7-C4C6ACD40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74922"/>
              <a:ext cx="8461829" cy="498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11A9DD-7549-488B-959D-3835BE5BDE9B}"/>
                </a:ext>
              </a:extLst>
            </p:cNvPr>
            <p:cNvSpPr/>
            <p:nvPr/>
          </p:nvSpPr>
          <p:spPr>
            <a:xfrm>
              <a:off x="275772" y="1903950"/>
              <a:ext cx="1436914" cy="1129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02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 l="50255" t="40330" r="6384" b="17687"/>
          <a:stretch/>
        </p:blipFill>
        <p:spPr>
          <a:xfrm>
            <a:off x="1261295" y="1467786"/>
            <a:ext cx="8915957" cy="50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5486" y="5488881"/>
            <a:ext cx="1574390" cy="14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>
            <a:off x="2175562" y="217680"/>
            <a:ext cx="9274316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Nêu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ngày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thiếu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tờ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lịch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tháng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12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sz="28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:</a:t>
            </a:r>
            <a:endParaRPr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1508602" y="101083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</a:t>
            </a:r>
            <a:endParaRPr sz="32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4250788" y="4194316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14</a:t>
            </a:r>
            <a:endParaRPr sz="2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7046843" y="3548268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10</a:t>
            </a:r>
            <a:endParaRPr sz="2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6096000" y="4194317"/>
            <a:ext cx="7713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16</a:t>
            </a:r>
            <a:endParaRPr sz="2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3276601" y="4866994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20</a:t>
            </a:r>
            <a:endParaRPr sz="24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5143908" y="4866994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22</a:t>
            </a:r>
            <a:endParaRPr sz="24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5"/>
          <p:cNvSpPr txBox="1"/>
          <p:nvPr/>
        </p:nvSpPr>
        <p:spPr>
          <a:xfrm>
            <a:off x="8915400" y="4866994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26</a:t>
            </a:r>
            <a:endParaRPr sz="24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5"/>
          <p:cNvSpPr txBox="1"/>
          <p:nvPr/>
        </p:nvSpPr>
        <p:spPr>
          <a:xfrm>
            <a:off x="4250788" y="5488881"/>
            <a:ext cx="7713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28</a:t>
            </a:r>
            <a:endParaRPr sz="24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5229756" y="2895600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7046843" y="5488881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7848" y="5095220"/>
            <a:ext cx="1879504" cy="176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B1DB0F-5894-41F3-8F78-84421F5E02A8}"/>
              </a:ext>
            </a:extLst>
          </p:cNvPr>
          <p:cNvCxnSpPr>
            <a:cxnSpLocks/>
          </p:cNvCxnSpPr>
          <p:nvPr/>
        </p:nvCxnSpPr>
        <p:spPr>
          <a:xfrm>
            <a:off x="4250788" y="545978"/>
            <a:ext cx="456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Cloud cartoon rainbow tilted sticker - TenStickers">
            <a:extLst>
              <a:ext uri="{FF2B5EF4-FFF2-40B4-BE49-F238E27FC236}">
                <a16:creationId xmlns:a16="http://schemas.microsoft.com/office/drawing/2014/main" id="{9FDF8421-CD67-458E-9BA3-2609BC72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16504" y="254937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D1084C5F-65A7-42DF-A08D-6135C13D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780" y="545978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7A70D48D-60E1-4625-A650-7BF150AA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72" y="955808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4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l="50255" t="40330" r="6384" b="17687"/>
          <a:stretch/>
        </p:blipFill>
        <p:spPr>
          <a:xfrm>
            <a:off x="2073493" y="843959"/>
            <a:ext cx="8021908" cy="425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6197" y="5481993"/>
            <a:ext cx="1574390" cy="14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/>
          <p:nvPr/>
        </p:nvSpPr>
        <p:spPr>
          <a:xfrm>
            <a:off x="2479545" y="34983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b) </a:t>
            </a:r>
            <a:r>
              <a:rPr lang="en-US" sz="2800" b="1" dirty="0" err="1">
                <a:solidFill>
                  <a:srgbClr val="002060"/>
                </a:solidFill>
              </a:rPr>
              <a:t>Xem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tờ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lịch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tháng</a:t>
            </a:r>
            <a:r>
              <a:rPr lang="en-US" sz="2800" b="1" dirty="0">
                <a:solidFill>
                  <a:srgbClr val="002060"/>
                </a:solidFill>
              </a:rPr>
              <a:t> 12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lời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sz="2800" b="1" dirty="0">
              <a:solidFill>
                <a:schemeClr val="dk1"/>
              </a:solidFill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1569676" y="53614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2</a:t>
            </a:r>
            <a:endParaRPr sz="3200" b="1" dirty="0">
              <a:solidFill>
                <a:srgbClr val="FFFFFF"/>
              </a:solidFill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4711070" y="3162539"/>
            <a:ext cx="77137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7255817" y="2611964"/>
            <a:ext cx="681654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6425126" y="3143269"/>
            <a:ext cx="678039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3920503" y="3637026"/>
            <a:ext cx="717602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Google Shape;195;p6"/>
          <p:cNvSpPr txBox="1"/>
          <p:nvPr/>
        </p:nvSpPr>
        <p:spPr>
          <a:xfrm>
            <a:off x="5547178" y="3669726"/>
            <a:ext cx="77137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8918663" y="3669726"/>
            <a:ext cx="77137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4711070" y="4190052"/>
            <a:ext cx="771378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5592040" y="2026416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7255817" y="4154164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2064026" y="5486400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Ngày đầu tiên của tháng 12 là thứ mấy?</a:t>
            </a:r>
            <a:endParaRPr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2030901" y="5029200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2026513" y="5029200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- </a:t>
            </a:r>
            <a:r>
              <a:rPr lang="en-US" sz="2800" b="1" dirty="0" err="1">
                <a:solidFill>
                  <a:srgbClr val="002060"/>
                </a:solidFill>
              </a:rPr>
              <a:t>Tháng</a:t>
            </a:r>
            <a:r>
              <a:rPr lang="en-US" sz="2800" b="1" dirty="0">
                <a:solidFill>
                  <a:srgbClr val="002060"/>
                </a:solidFill>
              </a:rPr>
              <a:t> 12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2026890" y="6072583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Ngày cuối cùng của tháng 12 là thứ mấy?</a:t>
            </a:r>
            <a:endParaRPr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2064026" y="5503687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2046817" y="6072583"/>
            <a:ext cx="802190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F32834-71DA-45E8-A9CC-8119B4D3A3DA}"/>
              </a:ext>
            </a:extLst>
          </p:cNvPr>
          <p:cNvCxnSpPr>
            <a:cxnSpLocks/>
          </p:cNvCxnSpPr>
          <p:nvPr/>
        </p:nvCxnSpPr>
        <p:spPr>
          <a:xfrm>
            <a:off x="2967794" y="554449"/>
            <a:ext cx="3486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7A0E45-A091-4C37-9DE7-CAD784182593}"/>
              </a:ext>
            </a:extLst>
          </p:cNvPr>
          <p:cNvCxnSpPr>
            <a:cxnSpLocks/>
          </p:cNvCxnSpPr>
          <p:nvPr/>
        </p:nvCxnSpPr>
        <p:spPr>
          <a:xfrm>
            <a:off x="6920924" y="596021"/>
            <a:ext cx="1162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Cloud cartoon rainbow tilted sticker - TenStickers">
            <a:extLst>
              <a:ext uri="{FF2B5EF4-FFF2-40B4-BE49-F238E27FC236}">
                <a16:creationId xmlns:a16="http://schemas.microsoft.com/office/drawing/2014/main" id="{2BD5438D-1C2E-4C9F-9390-2CA0C497E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66095" y="114382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5A2CEEF1-9F76-4DFD-B460-638271CF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48" y="20431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07B3C6DA-CC70-408F-9DF7-165F89B5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02" y="802709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74;p5">
            <a:extLst>
              <a:ext uri="{FF2B5EF4-FFF2-40B4-BE49-F238E27FC236}">
                <a16:creationId xmlns:a16="http://schemas.microsoft.com/office/drawing/2014/main" id="{EE0A9766-C0E1-4AFD-82D3-5FAACE45EE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7848" y="5095220"/>
            <a:ext cx="1879504" cy="17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197" y="5481993"/>
            <a:ext cx="1574390" cy="14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/>
          <p:nvPr/>
        </p:nvSpPr>
        <p:spPr>
          <a:xfrm>
            <a:off x="2479545" y="34983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1569676" y="53614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107CB7-7512-4222-843B-015618884045}"/>
              </a:ext>
            </a:extLst>
          </p:cNvPr>
          <p:cNvGrpSpPr/>
          <p:nvPr/>
        </p:nvGrpSpPr>
        <p:grpSpPr>
          <a:xfrm>
            <a:off x="3660918" y="721984"/>
            <a:ext cx="8556434" cy="5261232"/>
            <a:chOff x="3660918" y="721984"/>
            <a:chExt cx="8556434" cy="5261232"/>
          </a:xfrm>
        </p:grpSpPr>
        <p:pic>
          <p:nvPicPr>
            <p:cNvPr id="180" name="Google Shape;180;p6"/>
            <p:cNvPicPr preferRelativeResize="0"/>
            <p:nvPr/>
          </p:nvPicPr>
          <p:blipFill rotWithShape="1">
            <a:blip r:embed="rId4">
              <a:alphaModFix/>
            </a:blip>
            <a:srcRect l="50255" t="40330" r="6384" b="17687"/>
            <a:stretch/>
          </p:blipFill>
          <p:spPr>
            <a:xfrm>
              <a:off x="3660918" y="721984"/>
              <a:ext cx="8556434" cy="5261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6"/>
            <p:cNvSpPr txBox="1"/>
            <p:nvPr/>
          </p:nvSpPr>
          <p:spPr>
            <a:xfrm>
              <a:off x="6474245" y="3591652"/>
              <a:ext cx="822777" cy="5713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14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9188557" y="2910215"/>
              <a:ext cx="727075" cy="5713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8302515" y="3567802"/>
              <a:ext cx="723219" cy="5713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Google Shape;194;p6"/>
            <p:cNvSpPr txBox="1"/>
            <p:nvPr/>
          </p:nvSpPr>
          <p:spPr>
            <a:xfrm>
              <a:off x="5631000" y="4178917"/>
              <a:ext cx="765418" cy="5713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Google Shape;195;p6"/>
            <p:cNvSpPr txBox="1"/>
            <p:nvPr/>
          </p:nvSpPr>
          <p:spPr>
            <a:xfrm>
              <a:off x="7366066" y="4219389"/>
              <a:ext cx="822777" cy="5713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22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10962204" y="4219389"/>
              <a:ext cx="822777" cy="5713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26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6474245" y="4863388"/>
              <a:ext cx="822777" cy="5713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28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8" name="Google Shape;198;p6"/>
          <p:cNvSpPr/>
          <p:nvPr/>
        </p:nvSpPr>
        <p:spPr>
          <a:xfrm>
            <a:off x="9211986" y="4168999"/>
            <a:ext cx="727075" cy="66018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F32834-71DA-45E8-A9CC-8119B4D3A3DA}"/>
              </a:ext>
            </a:extLst>
          </p:cNvPr>
          <p:cNvCxnSpPr>
            <a:cxnSpLocks/>
          </p:cNvCxnSpPr>
          <p:nvPr/>
        </p:nvCxnSpPr>
        <p:spPr>
          <a:xfrm>
            <a:off x="2967794" y="554449"/>
            <a:ext cx="3486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7A0E45-A091-4C37-9DE7-CAD784182593}"/>
              </a:ext>
            </a:extLst>
          </p:cNvPr>
          <p:cNvCxnSpPr>
            <a:cxnSpLocks/>
          </p:cNvCxnSpPr>
          <p:nvPr/>
        </p:nvCxnSpPr>
        <p:spPr>
          <a:xfrm>
            <a:off x="6920924" y="596021"/>
            <a:ext cx="1162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Cloud cartoon rainbow tilted sticker - TenStickers">
            <a:extLst>
              <a:ext uri="{FF2B5EF4-FFF2-40B4-BE49-F238E27FC236}">
                <a16:creationId xmlns:a16="http://schemas.microsoft.com/office/drawing/2014/main" id="{2BD5438D-1C2E-4C9F-9390-2CA0C497E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66095" y="114382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5A2CEEF1-9F76-4DFD-B460-638271CF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48" y="20431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07B3C6DA-CC70-408F-9DF7-165F89B5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02" y="-94755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74;p5">
            <a:extLst>
              <a:ext uri="{FF2B5EF4-FFF2-40B4-BE49-F238E27FC236}">
                <a16:creationId xmlns:a16="http://schemas.microsoft.com/office/drawing/2014/main" id="{EE0A9766-C0E1-4AFD-82D3-5FAACE45EE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7848" y="5095220"/>
            <a:ext cx="1879504" cy="176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88426E-EF55-4EAF-A095-F925A9F5E41D}"/>
              </a:ext>
            </a:extLst>
          </p:cNvPr>
          <p:cNvGrpSpPr/>
          <p:nvPr/>
        </p:nvGrpSpPr>
        <p:grpSpPr>
          <a:xfrm>
            <a:off x="66943" y="2556932"/>
            <a:ext cx="3682373" cy="2046257"/>
            <a:chOff x="66943" y="2556932"/>
            <a:chExt cx="3682373" cy="2046257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BE01A173-E3D7-48C3-AB7D-5F74FA4695AE}"/>
                </a:ext>
              </a:extLst>
            </p:cNvPr>
            <p:cNvSpPr/>
            <p:nvPr/>
          </p:nvSpPr>
          <p:spPr>
            <a:xfrm>
              <a:off x="66943" y="2556932"/>
              <a:ext cx="3682373" cy="2046257"/>
            </a:xfrm>
            <a:prstGeom prst="cloudCallout">
              <a:avLst>
                <a:gd name="adj1" fmla="val -33429"/>
                <a:gd name="adj2" fmla="val 845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CAACDE-AA3B-4E65-BDF2-BA3535AA2E5E}"/>
                </a:ext>
              </a:extLst>
            </p:cNvPr>
            <p:cNvSpPr txBox="1"/>
            <p:nvPr/>
          </p:nvSpPr>
          <p:spPr>
            <a:xfrm>
              <a:off x="469300" y="3185039"/>
              <a:ext cx="31553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Bạn</a:t>
              </a:r>
              <a:r>
                <a:rPr lang="en-US" sz="28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8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có</a:t>
              </a:r>
              <a:r>
                <a:rPr lang="en-US" sz="28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8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biết</a:t>
              </a:r>
              <a:r>
                <a:rPr lang="en-US" sz="28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Noel </a:t>
              </a:r>
              <a:r>
                <a:rPr lang="en-US" sz="28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US" sz="28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8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8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bao </a:t>
              </a:r>
              <a:r>
                <a:rPr lang="en-US" sz="28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nhiêu</a:t>
              </a:r>
              <a:r>
                <a:rPr lang="en-US" sz="28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AD3117-C1EA-4F79-BE91-FEA2D79AAFD1}"/>
              </a:ext>
            </a:extLst>
          </p:cNvPr>
          <p:cNvGrpSpPr/>
          <p:nvPr/>
        </p:nvGrpSpPr>
        <p:grpSpPr>
          <a:xfrm>
            <a:off x="145137" y="2544673"/>
            <a:ext cx="3688875" cy="2046257"/>
            <a:chOff x="66943" y="2556932"/>
            <a:chExt cx="3688875" cy="2046257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4045DB02-0886-4112-8299-8DA3109A544F}"/>
                </a:ext>
              </a:extLst>
            </p:cNvPr>
            <p:cNvSpPr/>
            <p:nvPr/>
          </p:nvSpPr>
          <p:spPr>
            <a:xfrm>
              <a:off x="66943" y="2556932"/>
              <a:ext cx="3682373" cy="2046257"/>
            </a:xfrm>
            <a:prstGeom prst="cloudCallout">
              <a:avLst>
                <a:gd name="adj1" fmla="val -33429"/>
                <a:gd name="adj2" fmla="val 845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B6AB0D-23BD-444E-AB58-EDDEE5A9EE69}"/>
                </a:ext>
              </a:extLst>
            </p:cNvPr>
            <p:cNvSpPr txBox="1"/>
            <p:nvPr/>
          </p:nvSpPr>
          <p:spPr>
            <a:xfrm>
              <a:off x="600426" y="2841356"/>
              <a:ext cx="31553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sáu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tuần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24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thì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sáu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tuần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trước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bao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nhiêu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 </a:t>
              </a:r>
            </a:p>
          </p:txBody>
        </p:sp>
      </p:grpSp>
      <p:sp>
        <p:nvSpPr>
          <p:cNvPr id="39" name="Google Shape;198;p6">
            <a:extLst>
              <a:ext uri="{FF2B5EF4-FFF2-40B4-BE49-F238E27FC236}">
                <a16:creationId xmlns:a16="http://schemas.microsoft.com/office/drawing/2014/main" id="{70AB7CDF-D953-49B0-A905-547E21C7CFEB}"/>
              </a:ext>
            </a:extLst>
          </p:cNvPr>
          <p:cNvSpPr/>
          <p:nvPr/>
        </p:nvSpPr>
        <p:spPr>
          <a:xfrm>
            <a:off x="9242355" y="3429000"/>
            <a:ext cx="727075" cy="66018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511270-6BB8-4FB6-846D-CC5947312635}"/>
              </a:ext>
            </a:extLst>
          </p:cNvPr>
          <p:cNvGrpSpPr/>
          <p:nvPr/>
        </p:nvGrpSpPr>
        <p:grpSpPr>
          <a:xfrm>
            <a:off x="158077" y="2533370"/>
            <a:ext cx="3688875" cy="2046257"/>
            <a:chOff x="66943" y="2556932"/>
            <a:chExt cx="3688875" cy="2046257"/>
          </a:xfrm>
        </p:grpSpPr>
        <p:sp>
          <p:nvSpPr>
            <p:cNvPr id="41" name="Thought Bubble: Cloud 40">
              <a:extLst>
                <a:ext uri="{FF2B5EF4-FFF2-40B4-BE49-F238E27FC236}">
                  <a16:creationId xmlns:a16="http://schemas.microsoft.com/office/drawing/2014/main" id="{4D0FEE5D-2228-498D-AED1-305CF0287298}"/>
                </a:ext>
              </a:extLst>
            </p:cNvPr>
            <p:cNvSpPr/>
            <p:nvPr/>
          </p:nvSpPr>
          <p:spPr>
            <a:xfrm>
              <a:off x="66943" y="2556932"/>
              <a:ext cx="3682373" cy="2046257"/>
            </a:xfrm>
            <a:prstGeom prst="cloudCallout">
              <a:avLst>
                <a:gd name="adj1" fmla="val -33429"/>
                <a:gd name="adj2" fmla="val 845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FCDB21-89F4-4A1D-8413-2341ED3A2CD1}"/>
                </a:ext>
              </a:extLst>
            </p:cNvPr>
            <p:cNvSpPr txBox="1"/>
            <p:nvPr/>
          </p:nvSpPr>
          <p:spPr>
            <a:xfrm>
              <a:off x="600426" y="2841356"/>
              <a:ext cx="31553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sáu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tuần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24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thì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sáu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tuần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sau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bao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nhiêu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 </a:t>
              </a:r>
            </a:p>
          </p:txBody>
        </p:sp>
      </p:grpSp>
      <p:sp>
        <p:nvSpPr>
          <p:cNvPr id="43" name="Google Shape;198;p6">
            <a:extLst>
              <a:ext uri="{FF2B5EF4-FFF2-40B4-BE49-F238E27FC236}">
                <a16:creationId xmlns:a16="http://schemas.microsoft.com/office/drawing/2014/main" id="{B2B4DEF1-38C0-4284-9E6E-06CC15A861AF}"/>
              </a:ext>
            </a:extLst>
          </p:cNvPr>
          <p:cNvSpPr/>
          <p:nvPr/>
        </p:nvSpPr>
        <p:spPr>
          <a:xfrm>
            <a:off x="9201829" y="4874390"/>
            <a:ext cx="727075" cy="66018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18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9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/>
          <p:nvPr/>
        </p:nvSpPr>
        <p:spPr>
          <a:xfrm>
            <a:off x="850800" y="61855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tờ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lịch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tháng</a:t>
            </a:r>
            <a:r>
              <a:rPr lang="en-US" sz="2800" b="1" dirty="0">
                <a:solidFill>
                  <a:srgbClr val="002060"/>
                </a:solidFill>
              </a:rPr>
              <a:t> 1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lời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sz="2800" b="1" dirty="0">
              <a:solidFill>
                <a:schemeClr val="dk1"/>
              </a:solidFill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126500" y="57695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3</a:t>
            </a:r>
            <a:endParaRPr sz="3200" b="1" dirty="0">
              <a:solidFill>
                <a:srgbClr val="FFFFFF"/>
              </a:solidFill>
            </a:endParaRPr>
          </a:p>
        </p:txBody>
      </p:sp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8232" y="5343727"/>
            <a:ext cx="1628957" cy="15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 l="36982" t="29348" r="6854" b="16250"/>
          <a:stretch/>
        </p:blipFill>
        <p:spPr>
          <a:xfrm>
            <a:off x="1829291" y="782082"/>
            <a:ext cx="7873966" cy="418819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/>
          <p:nvPr/>
        </p:nvSpPr>
        <p:spPr>
          <a:xfrm>
            <a:off x="1856362" y="5175038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1829290" y="5718852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lich 1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1840491" y="621621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84910A-48C1-4CA4-9570-2D91F93882CC}"/>
              </a:ext>
            </a:extLst>
          </p:cNvPr>
          <p:cNvCxnSpPr>
            <a:cxnSpLocks/>
          </p:cNvCxnSpPr>
          <p:nvPr/>
        </p:nvCxnSpPr>
        <p:spPr>
          <a:xfrm>
            <a:off x="1110271" y="593583"/>
            <a:ext cx="314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DEED60-72D7-4853-B32D-3EEB04E3288D}"/>
              </a:ext>
            </a:extLst>
          </p:cNvPr>
          <p:cNvCxnSpPr>
            <a:cxnSpLocks/>
          </p:cNvCxnSpPr>
          <p:nvPr/>
        </p:nvCxnSpPr>
        <p:spPr>
          <a:xfrm>
            <a:off x="4846899" y="566287"/>
            <a:ext cx="1097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oogle Shape;188;p6">
            <a:extLst>
              <a:ext uri="{FF2B5EF4-FFF2-40B4-BE49-F238E27FC236}">
                <a16:creationId xmlns:a16="http://schemas.microsoft.com/office/drawing/2014/main" id="{E0B33479-8A13-4810-A2DB-17AC5010F5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6197" y="5481993"/>
            <a:ext cx="1574390" cy="146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Cloud cartoon rainbow tilted sticker - TenStickers">
            <a:extLst>
              <a:ext uri="{FF2B5EF4-FFF2-40B4-BE49-F238E27FC236}">
                <a16:creationId xmlns:a16="http://schemas.microsoft.com/office/drawing/2014/main" id="{B54C18B1-0B66-4E85-B315-9CA7C810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66095" y="114382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465C286A-ADB9-46A3-B829-8346F561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48" y="20431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F46BBB4F-89A4-46D3-A44B-7E2EEF5B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02" y="802709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1"/>
          <a:stretch/>
        </p:blipFill>
        <p:spPr>
          <a:xfrm>
            <a:off x="4376689" y="3789947"/>
            <a:ext cx="3429000" cy="30680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48" y="-266199"/>
            <a:ext cx="7390398" cy="73903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3628068-41F7-4966-B958-722CCAEA1CA5}"/>
              </a:ext>
            </a:extLst>
          </p:cNvPr>
          <p:cNvSpPr txBox="1"/>
          <p:nvPr/>
        </p:nvSpPr>
        <p:spPr>
          <a:xfrm>
            <a:off x="3539056" y="2738918"/>
            <a:ext cx="5632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altLang="zh-CN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+mn-ea"/>
                <a:sym typeface="+mn-lt"/>
              </a:rPr>
              <a:t>KHỞI ĐỘNG</a:t>
            </a:r>
            <a:endParaRPr lang="zh-CN" altLang="en-US" sz="4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等线 Light" panose="020F0302020204030204"/>
              <a:ea typeface="方正剪纸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4459622-2093-49E5-97F5-101D0A7A2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99" y="2551318"/>
            <a:ext cx="750094" cy="5929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50A6A5-F455-408F-9D9A-04339F787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043">
            <a:off x="3904845" y="1575674"/>
            <a:ext cx="500063" cy="6929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2FD181F-554D-4A48-BBCF-5134CAB25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89" y="1187540"/>
            <a:ext cx="528638" cy="3857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CB26F9-8BCB-4ED4-A3E8-491033744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17" y="986178"/>
            <a:ext cx="1232529" cy="7884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C0ECC06-90C9-43FB-BC6B-8D74E9E64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84" y="1025809"/>
            <a:ext cx="1232529" cy="788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5E8DF33-DE47-423B-91A8-3C3B3EFC16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" y="5709066"/>
            <a:ext cx="3515541" cy="121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withEffect">
                                      <p:stCondLst>
                                        <p:cond delay="39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 p14:presetBounceEnd="46000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4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5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9" fill="hold" nodeType="withEffect" p14:presetBounceEnd="46000">
                                      <p:stCondLst>
                                        <p:cond delay="8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8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9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 p14:presetBounceEnd="46000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0.08984 0.00371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-2.08333E-7 -7.40741E-7 L 0.09753 -7.40741E-7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withEffect">
                                      <p:stCondLst>
                                        <p:cond delay="390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2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9" fill="hold" nodeType="withEffect">
                                      <p:stCondLst>
                                        <p:cond delay="8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0.08984 0.00371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-2.08333E-7 -7.40741E-7 L 0.09753 -7.40741E-7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753878"/>
            <a:ext cx="9144000" cy="55190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610228" y="3016510"/>
            <a:ext cx="2000727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5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195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65" y="913774"/>
            <a:ext cx="7617541" cy="533208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3324" y="1837179"/>
            <a:ext cx="899363" cy="106016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9315" y="1943001"/>
            <a:ext cx="881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Vở</a:t>
            </a:r>
            <a:endParaRPr lang="en-US" sz="21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 defTabSz="685800">
              <a:defRPr/>
            </a:pPr>
            <a:r>
              <a:rPr lang="en-US" sz="21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Toán</a:t>
            </a:r>
            <a:endParaRPr lang="en-US" sz="21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85" y="817879"/>
            <a:ext cx="9953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54679" y="1139295"/>
            <a:ext cx="6230586" cy="53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25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2325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2325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Hai </a:t>
            </a:r>
            <a:r>
              <a:rPr lang="en-US" sz="2325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2325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18 </a:t>
            </a:r>
            <a:r>
              <a:rPr lang="en-US" sz="2325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2325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12 </a:t>
            </a:r>
            <a:r>
              <a:rPr lang="en-US" sz="2325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2325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2023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84089" y="1572958"/>
            <a:ext cx="20007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Toán</a:t>
            </a:r>
            <a:endParaRPr lang="en-US" sz="24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5374" y="46002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73890" y="2066069"/>
            <a:ext cx="6730690" cy="51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25" b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 Ngày – tháng ( tiết 1 )</a:t>
            </a:r>
            <a:endParaRPr lang="en-US" sz="2325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5EB596-FC9C-4D36-817B-BD704FE629A4}"/>
              </a:ext>
            </a:extLst>
          </p:cNvPr>
          <p:cNvSpPr txBox="1"/>
          <p:nvPr/>
        </p:nvSpPr>
        <p:spPr>
          <a:xfrm>
            <a:off x="3928558" y="2622985"/>
            <a:ext cx="278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2400" b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Bài </a:t>
            </a: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3 :</a:t>
            </a:r>
            <a:endParaRPr lang="vi-VN" sz="2400" b="1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89BFE3-605B-4AD9-B916-58022D119AF8}"/>
              </a:ext>
            </a:extLst>
          </p:cNvPr>
          <p:cNvSpPr txBox="1"/>
          <p:nvPr/>
        </p:nvSpPr>
        <p:spPr>
          <a:xfrm>
            <a:off x="3684573" y="3096485"/>
            <a:ext cx="309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- Tháng 1 có ….ngày.</a:t>
            </a:r>
            <a:endParaRPr lang="vi-VN" sz="2400" b="1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17F59-6A96-47FF-A2C7-D72042F352B1}"/>
              </a:ext>
            </a:extLst>
          </p:cNvPr>
          <p:cNvSpPr txBox="1"/>
          <p:nvPr/>
        </p:nvSpPr>
        <p:spPr>
          <a:xfrm>
            <a:off x="3751511" y="3535445"/>
            <a:ext cx="593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- Ngày Tết dương lịch 1 tháng 1 là thứ……</a:t>
            </a:r>
            <a:endParaRPr lang="vi-VN" sz="2400" b="1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BBE13E-12EA-4E2B-A277-C3638839753F}"/>
              </a:ext>
            </a:extLst>
          </p:cNvPr>
          <p:cNvSpPr txBox="1"/>
          <p:nvPr/>
        </p:nvSpPr>
        <p:spPr>
          <a:xfrm>
            <a:off x="3604695" y="3997110"/>
            <a:ext cx="593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- Ngày 1 tháng 2 cùng năm là thứ ……</a:t>
            </a:r>
            <a:endParaRPr lang="vi-VN" sz="2400" b="1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2FEB1A58-DE42-4862-8746-673AC3D2C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65" y="576319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/>
          <p:nvPr/>
        </p:nvSpPr>
        <p:spPr>
          <a:xfrm>
            <a:off x="1684695" y="67892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126500" y="57695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8232" y="5343727"/>
            <a:ext cx="1628957" cy="15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 l="36982" t="29348" r="6854" b="16250"/>
          <a:stretch/>
        </p:blipFill>
        <p:spPr>
          <a:xfrm>
            <a:off x="1829291" y="782082"/>
            <a:ext cx="7873966" cy="418819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1829295" y="5181125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" name="Google Shape;225;p7"/>
          <p:cNvSpPr/>
          <p:nvPr/>
        </p:nvSpPr>
        <p:spPr>
          <a:xfrm>
            <a:off x="1840372" y="571500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lich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7592704" y="1822018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1829291" y="6216210"/>
            <a:ext cx="814182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" name="Google Shape;229;p7"/>
          <p:cNvSpPr txBox="1"/>
          <p:nvPr/>
        </p:nvSpPr>
        <p:spPr>
          <a:xfrm>
            <a:off x="4252599" y="4106639"/>
            <a:ext cx="728834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84910A-48C1-4CA4-9570-2D91F93882CC}"/>
              </a:ext>
            </a:extLst>
          </p:cNvPr>
          <p:cNvCxnSpPr>
            <a:cxnSpLocks/>
          </p:cNvCxnSpPr>
          <p:nvPr/>
        </p:nvCxnSpPr>
        <p:spPr>
          <a:xfrm>
            <a:off x="1995688" y="566287"/>
            <a:ext cx="314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DEED60-72D7-4853-B32D-3EEB04E3288D}"/>
              </a:ext>
            </a:extLst>
          </p:cNvPr>
          <p:cNvCxnSpPr>
            <a:cxnSpLocks/>
          </p:cNvCxnSpPr>
          <p:nvPr/>
        </p:nvCxnSpPr>
        <p:spPr>
          <a:xfrm>
            <a:off x="5665764" y="566287"/>
            <a:ext cx="1097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oogle Shape;188;p6">
            <a:extLst>
              <a:ext uri="{FF2B5EF4-FFF2-40B4-BE49-F238E27FC236}">
                <a16:creationId xmlns:a16="http://schemas.microsoft.com/office/drawing/2014/main" id="{E0B33479-8A13-4810-A2DB-17AC5010F5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6197" y="5481993"/>
            <a:ext cx="1574390" cy="146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Cloud cartoon rainbow tilted sticker - TenStickers">
            <a:extLst>
              <a:ext uri="{FF2B5EF4-FFF2-40B4-BE49-F238E27FC236}">
                <a16:creationId xmlns:a16="http://schemas.microsoft.com/office/drawing/2014/main" id="{B54C18B1-0B66-4E85-B315-9CA7C810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66095" y="114382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465C286A-ADB9-46A3-B829-8346F561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48" y="20431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F46BBB4F-89A4-46D3-A44B-7E2EEF5B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02" y="802709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226;p7">
            <a:extLst>
              <a:ext uri="{FF2B5EF4-FFF2-40B4-BE49-F238E27FC236}">
                <a16:creationId xmlns:a16="http://schemas.microsoft.com/office/drawing/2014/main" id="{665B2DEF-4040-484C-BA43-623A125C1763}"/>
              </a:ext>
            </a:extLst>
          </p:cNvPr>
          <p:cNvSpPr/>
          <p:nvPr/>
        </p:nvSpPr>
        <p:spPr>
          <a:xfrm>
            <a:off x="3435396" y="4070751"/>
            <a:ext cx="681654" cy="53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86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iều hoạt động văn hóa đón chào năm mới 2021 | Báo Dân tộc và Phát triển">
            <a:extLst>
              <a:ext uri="{FF2B5EF4-FFF2-40B4-BE49-F238E27FC236}">
                <a16:creationId xmlns:a16="http://schemas.microsoft.com/office/drawing/2014/main" id="{E115CA97-BF1C-4337-A744-8C37F1E7F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7FB0C35-219E-45AE-AAE6-F0A892086A0C}"/>
              </a:ext>
            </a:extLst>
          </p:cNvPr>
          <p:cNvSpPr/>
          <p:nvPr/>
        </p:nvSpPr>
        <p:spPr>
          <a:xfrm>
            <a:off x="-225288" y="848140"/>
            <a:ext cx="4744279" cy="612913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F54E44-D0CD-4536-B2FC-5BD8ED661188}"/>
              </a:ext>
            </a:extLst>
          </p:cNvPr>
          <p:cNvSpPr/>
          <p:nvPr/>
        </p:nvSpPr>
        <p:spPr>
          <a:xfrm>
            <a:off x="291548" y="1854259"/>
            <a:ext cx="3710609" cy="4328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hay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 hay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Gregorius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Julius,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dịp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nền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965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/>
          <p:nvPr/>
        </p:nvSpPr>
        <p:spPr>
          <a:xfrm>
            <a:off x="1393577" y="32396"/>
            <a:ext cx="6906643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126500" y="57695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8232" y="5343727"/>
            <a:ext cx="1628957" cy="15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 l="36982" t="29348" r="6854" b="16250"/>
          <a:stretch/>
        </p:blipFill>
        <p:spPr>
          <a:xfrm>
            <a:off x="3875964" y="782083"/>
            <a:ext cx="8316036" cy="57006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84910A-48C1-4CA4-9570-2D91F93882CC}"/>
              </a:ext>
            </a:extLst>
          </p:cNvPr>
          <p:cNvCxnSpPr>
            <a:cxnSpLocks/>
          </p:cNvCxnSpPr>
          <p:nvPr/>
        </p:nvCxnSpPr>
        <p:spPr>
          <a:xfrm>
            <a:off x="1704570" y="586664"/>
            <a:ext cx="314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DEED60-72D7-4853-B32D-3EEB04E3288D}"/>
              </a:ext>
            </a:extLst>
          </p:cNvPr>
          <p:cNvCxnSpPr>
            <a:cxnSpLocks/>
          </p:cNvCxnSpPr>
          <p:nvPr/>
        </p:nvCxnSpPr>
        <p:spPr>
          <a:xfrm>
            <a:off x="5338219" y="586664"/>
            <a:ext cx="1097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oogle Shape;188;p6">
            <a:extLst>
              <a:ext uri="{FF2B5EF4-FFF2-40B4-BE49-F238E27FC236}">
                <a16:creationId xmlns:a16="http://schemas.microsoft.com/office/drawing/2014/main" id="{E0B33479-8A13-4810-A2DB-17AC5010F5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6197" y="5481993"/>
            <a:ext cx="1574390" cy="146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Cloud cartoon rainbow tilted sticker - TenStickers">
            <a:extLst>
              <a:ext uri="{FF2B5EF4-FFF2-40B4-BE49-F238E27FC236}">
                <a16:creationId xmlns:a16="http://schemas.microsoft.com/office/drawing/2014/main" id="{B54C18B1-0B66-4E85-B315-9CA7C810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66095" y="114382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465C286A-ADB9-46A3-B829-8346F561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48" y="20431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F46BBB4F-89A4-46D3-A44B-7E2EEF5B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961" y="-39472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73AAA4-971B-43C4-AD87-4ACCB15A8864}"/>
              </a:ext>
            </a:extLst>
          </p:cNvPr>
          <p:cNvGrpSpPr/>
          <p:nvPr/>
        </p:nvGrpSpPr>
        <p:grpSpPr>
          <a:xfrm>
            <a:off x="187089" y="1603637"/>
            <a:ext cx="3682373" cy="2046257"/>
            <a:chOff x="66943" y="2556932"/>
            <a:chExt cx="3682373" cy="2046257"/>
          </a:xfrm>
        </p:grpSpPr>
        <p:sp>
          <p:nvSpPr>
            <p:cNvPr id="21" name="Thought Bubble: Cloud 20">
              <a:extLst>
                <a:ext uri="{FF2B5EF4-FFF2-40B4-BE49-F238E27FC236}">
                  <a16:creationId xmlns:a16="http://schemas.microsoft.com/office/drawing/2014/main" id="{135436B7-B705-480E-A19E-98A4AF3E3A6D}"/>
                </a:ext>
              </a:extLst>
            </p:cNvPr>
            <p:cNvSpPr/>
            <p:nvPr/>
          </p:nvSpPr>
          <p:spPr>
            <a:xfrm>
              <a:off x="66943" y="2556932"/>
              <a:ext cx="3682373" cy="2046257"/>
            </a:xfrm>
            <a:prstGeom prst="cloudCallout">
              <a:avLst>
                <a:gd name="adj1" fmla="val -33429"/>
                <a:gd name="adj2" fmla="val 845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7314D4-19B5-4407-A45C-ACABEEF23814}"/>
                </a:ext>
              </a:extLst>
            </p:cNvPr>
            <p:cNvSpPr txBox="1"/>
            <p:nvPr/>
          </p:nvSpPr>
          <p:spPr>
            <a:xfrm>
              <a:off x="593924" y="2998840"/>
              <a:ext cx="31553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Có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mấy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ba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trong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tháng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1?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nào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 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772C3D-8A07-45B4-86AF-B45A741D1E21}"/>
              </a:ext>
            </a:extLst>
          </p:cNvPr>
          <p:cNvSpPr/>
          <p:nvPr/>
        </p:nvSpPr>
        <p:spPr>
          <a:xfrm>
            <a:off x="6307040" y="1599346"/>
            <a:ext cx="980058" cy="38750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216708-2A37-430C-9278-744EE3A7EE51}"/>
              </a:ext>
            </a:extLst>
          </p:cNvPr>
          <p:cNvSpPr txBox="1"/>
          <p:nvPr/>
        </p:nvSpPr>
        <p:spPr>
          <a:xfrm>
            <a:off x="488650" y="1321837"/>
            <a:ext cx="34181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4,11,18,25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17360C-1E97-4C8D-A550-908440511E24}"/>
              </a:ext>
            </a:extLst>
          </p:cNvPr>
          <p:cNvGrpSpPr/>
          <p:nvPr/>
        </p:nvGrpSpPr>
        <p:grpSpPr>
          <a:xfrm>
            <a:off x="55343" y="2477310"/>
            <a:ext cx="3945863" cy="2560962"/>
            <a:chOff x="66943" y="2556932"/>
            <a:chExt cx="3682373" cy="2046257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id="{FCCCDA60-E1C9-4BF2-92DD-2BB5EB1044DE}"/>
                </a:ext>
              </a:extLst>
            </p:cNvPr>
            <p:cNvSpPr/>
            <p:nvPr/>
          </p:nvSpPr>
          <p:spPr>
            <a:xfrm>
              <a:off x="66943" y="2556932"/>
              <a:ext cx="3682373" cy="2046257"/>
            </a:xfrm>
            <a:prstGeom prst="cloudCallout">
              <a:avLst>
                <a:gd name="adj1" fmla="val -33429"/>
                <a:gd name="adj2" fmla="val 845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87DE21-4813-4AD4-88D3-3DC6BE545541}"/>
                </a:ext>
              </a:extLst>
            </p:cNvPr>
            <p:cNvSpPr txBox="1"/>
            <p:nvPr/>
          </p:nvSpPr>
          <p:spPr>
            <a:xfrm>
              <a:off x="479783" y="2909375"/>
              <a:ext cx="2762241" cy="154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Mẹ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đi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công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tác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từ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14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tháng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1.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Mẹ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đi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công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tác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trong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tuần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.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Hỏi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mẹ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vào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ngày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nào</a:t>
              </a:r>
              <a:r>
                <a:rPr lang="en-US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99AD16E-FACA-46A3-BBD9-54DC842B1798}"/>
              </a:ext>
            </a:extLst>
          </p:cNvPr>
          <p:cNvSpPr/>
          <p:nvPr/>
        </p:nvSpPr>
        <p:spPr>
          <a:xfrm>
            <a:off x="9005613" y="4123702"/>
            <a:ext cx="733935" cy="56979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edroom, doll, toy, clipart&#10;&#10;Description automatically generated">
            <a:extLst>
              <a:ext uri="{FF2B5EF4-FFF2-40B4-BE49-F238E27FC236}">
                <a16:creationId xmlns:a16="http://schemas.microsoft.com/office/drawing/2014/main" id="{E832E773-9629-447C-8E6E-4724CA1AC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93" y="1009650"/>
            <a:ext cx="5143500" cy="51435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46C1A02-9FAC-4528-8D55-F7670627A17D}"/>
              </a:ext>
            </a:extLst>
          </p:cNvPr>
          <p:cNvGrpSpPr/>
          <p:nvPr/>
        </p:nvGrpSpPr>
        <p:grpSpPr>
          <a:xfrm>
            <a:off x="5691486" y="1406246"/>
            <a:ext cx="3655126" cy="1878104"/>
            <a:chOff x="663236" y="1249010"/>
            <a:chExt cx="4201510" cy="2016031"/>
          </a:xfrm>
        </p:grpSpPr>
        <p:pic>
          <p:nvPicPr>
            <p:cNvPr id="5" name="图片 4" descr="图片包含 定居者&#10;&#10;已生成高可信度的说明">
              <a:extLst>
                <a:ext uri="{FF2B5EF4-FFF2-40B4-BE49-F238E27FC236}">
                  <a16:creationId xmlns:a16="http://schemas.microsoft.com/office/drawing/2014/main" id="{48ADD4CD-8EF5-409D-B154-B0E7B901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236" y="1249010"/>
              <a:ext cx="4201510" cy="201603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6FC0808-2790-4E1B-BE33-E293CC65E73C}"/>
                </a:ext>
              </a:extLst>
            </p:cNvPr>
            <p:cNvSpPr/>
            <p:nvPr/>
          </p:nvSpPr>
          <p:spPr>
            <a:xfrm>
              <a:off x="1981740" y="2158455"/>
              <a:ext cx="2845466" cy="1065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altLang="zh-CN" sz="195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HS có kĩ năng đọc, tìm hiểu tờ lịch tháng</a:t>
              </a:r>
              <a:endParaRPr lang="zh-CN" altLang="en-US" sz="195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endParaRPr>
            </a:p>
            <a:p>
              <a:pPr algn="ctr" defTabSz="685800">
                <a:defRPr/>
              </a:pPr>
              <a:endParaRPr lang="zh-CN" altLang="en-US" sz="195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31AD388-6A95-4B77-A289-CECAA519A971}"/>
              </a:ext>
            </a:extLst>
          </p:cNvPr>
          <p:cNvGrpSpPr/>
          <p:nvPr/>
        </p:nvGrpSpPr>
        <p:grpSpPr>
          <a:xfrm>
            <a:off x="5877663" y="3249630"/>
            <a:ext cx="4429390" cy="1955633"/>
            <a:chOff x="1321563" y="5279710"/>
            <a:chExt cx="3300571" cy="1496297"/>
          </a:xfrm>
        </p:grpSpPr>
        <p:pic>
          <p:nvPicPr>
            <p:cNvPr id="11" name="图片 10" descr="图片包含 定居者&#10;&#10;已生成高可信度的说明">
              <a:extLst>
                <a:ext uri="{FF2B5EF4-FFF2-40B4-BE49-F238E27FC236}">
                  <a16:creationId xmlns:a16="http://schemas.microsoft.com/office/drawing/2014/main" id="{1BC18BD3-AD66-4F57-BEC5-2AF356D2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563" y="5279710"/>
              <a:ext cx="3300571" cy="149629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F0CDAF2-18CA-4015-B10C-9B8939C8D4D3}"/>
                </a:ext>
              </a:extLst>
            </p:cNvPr>
            <p:cNvSpPr/>
            <p:nvPr/>
          </p:nvSpPr>
          <p:spPr>
            <a:xfrm>
              <a:off x="2398829" y="6187397"/>
              <a:ext cx="1774141" cy="317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endParaRPr lang="zh-CN" altLang="en-US" sz="2100" dirty="0">
                <a:solidFill>
                  <a:prstClr val="black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  <a:cs typeface="Arial"/>
                <a:sym typeface="Arial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74459622-2093-49E5-97F5-101D0A7A2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23" y="2204066"/>
            <a:ext cx="750094" cy="5929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50A6A5-F455-408F-9D9A-04339F787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043">
            <a:off x="3977034" y="1345890"/>
            <a:ext cx="500063" cy="692944"/>
          </a:xfrm>
          <a:prstGeom prst="rect">
            <a:avLst/>
          </a:prstGeom>
        </p:spPr>
      </p:pic>
      <p:sp>
        <p:nvSpPr>
          <p:cNvPr id="20" name="文本框 4">
            <a:extLst>
              <a:ext uri="{FF2B5EF4-FFF2-40B4-BE49-F238E27FC236}">
                <a16:creationId xmlns:a16="http://schemas.microsoft.com/office/drawing/2014/main" id="{DC12D184-C5CD-4D28-8774-F72D9FDDFAB6}"/>
              </a:ext>
            </a:extLst>
          </p:cNvPr>
          <p:cNvSpPr txBox="1"/>
          <p:nvPr/>
        </p:nvSpPr>
        <p:spPr>
          <a:xfrm>
            <a:off x="3967623" y="2119326"/>
            <a:ext cx="85443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US" altLang="zh-CN" sz="2700" b="1">
                <a:solidFill>
                  <a:srgbClr val="00206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YÊU CẦU CẦN ĐẠT</a:t>
            </a:r>
            <a:endParaRPr lang="zh-CN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3780" y="2127402"/>
            <a:ext cx="1055660" cy="961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01</a:t>
            </a:r>
          </a:p>
        </p:txBody>
      </p:sp>
      <p:sp>
        <p:nvSpPr>
          <p:cNvPr id="21" name="Oval 20"/>
          <p:cNvSpPr/>
          <p:nvPr/>
        </p:nvSpPr>
        <p:spPr>
          <a:xfrm>
            <a:off x="6015426" y="4131580"/>
            <a:ext cx="1121488" cy="107368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02</a:t>
            </a:r>
          </a:p>
        </p:txBody>
      </p:sp>
      <p:sp>
        <p:nvSpPr>
          <p:cNvPr id="22" name="矩形 5">
            <a:extLst>
              <a:ext uri="{FF2B5EF4-FFF2-40B4-BE49-F238E27FC236}">
                <a16:creationId xmlns:a16="http://schemas.microsoft.com/office/drawing/2014/main" id="{B6FC0808-2790-4E1B-BE33-E293CC65E73C}"/>
              </a:ext>
            </a:extLst>
          </p:cNvPr>
          <p:cNvSpPr/>
          <p:nvPr/>
        </p:nvSpPr>
        <p:spPr>
          <a:xfrm>
            <a:off x="7445606" y="4372506"/>
            <a:ext cx="284225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195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Biết được một số ngày đặc biệt trong các tháng</a:t>
            </a:r>
            <a:endParaRPr lang="zh-CN" altLang="en-US" sz="1950" dirty="0">
              <a:solidFill>
                <a:prstClr val="black"/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46000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46000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19" dur="75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4" presetClass="emph" presetSubtype="0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5.55112E-17 1.11111E-6 L 5.55112E-17 -0.07222 " pathEditMode="relative" rAng="0" ptsTypes="AA">
                                          <p:cBhvr>
                                            <p:cTn id="23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4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5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7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build="p" bldLvl="0"/>
          <p:bldP spid="20" grpId="1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19" dur="75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4" presetClass="emph" presetSubtype="0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5.55112E-17 1.11111E-6 L 5.55112E-17 -0.07222 " pathEditMode="relative" rAng="0" ptsTypes="AA">
                                          <p:cBhvr>
                                            <p:cTn id="23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4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5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7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build="p" bldLvl="0"/>
          <p:bldP spid="20" grpId="1" build="allAtOnce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-70731" y="2878201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5547" y="1826196"/>
            <a:ext cx="2681339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8"/>
          <p:cNvGrpSpPr/>
          <p:nvPr/>
        </p:nvGrpSpPr>
        <p:grpSpPr>
          <a:xfrm>
            <a:off x="0" y="4352544"/>
            <a:ext cx="12192000" cy="2505456"/>
            <a:chOff x="-91440" y="4352544"/>
            <a:chExt cx="12283440" cy="2505456"/>
          </a:xfrm>
        </p:grpSpPr>
        <p:pic>
          <p:nvPicPr>
            <p:cNvPr id="244" name="Google Shape;244;p8"/>
            <p:cNvPicPr preferRelativeResize="0"/>
            <p:nvPr/>
          </p:nvPicPr>
          <p:blipFill rotWithShape="1">
            <a:blip r:embed="rId5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8"/>
          <p:cNvSpPr txBox="1"/>
          <p:nvPr/>
        </p:nvSpPr>
        <p:spPr>
          <a:xfrm>
            <a:off x="2377763" y="1666637"/>
            <a:ext cx="726231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Rèn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kĩ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năng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xem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ngày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-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tháng</a:t>
            </a:r>
            <a:endParaRPr sz="36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marL="457200" indent="-457200">
              <a:lnSpc>
                <a:spcPct val="150000"/>
              </a:lnSpc>
              <a:buClr>
                <a:srgbClr val="002060"/>
              </a:buClr>
              <a:buSzPts val="3600"/>
              <a:buFont typeface="Arial"/>
              <a:buChar char="-"/>
            </a:pP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Xem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trước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: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“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Luyện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” </a:t>
            </a:r>
            <a:r>
              <a:rPr lang="en-US" sz="36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trang</a:t>
            </a:r>
            <a:r>
              <a:rPr lang="en-US" sz="36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117 - 118</a:t>
            </a:r>
            <a:endParaRPr sz="36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l="4193" t="2191" r="2693" b="6031"/>
          <a:stretch/>
        </p:blipFill>
        <p:spPr>
          <a:xfrm>
            <a:off x="-70731" y="2878201"/>
            <a:ext cx="2333028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7025f93bab81e29a45dfc8ebfbf481b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5547" y="1826196"/>
            <a:ext cx="2681339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8"/>
          <p:cNvGrpSpPr/>
          <p:nvPr/>
        </p:nvGrpSpPr>
        <p:grpSpPr>
          <a:xfrm>
            <a:off x="0" y="4352544"/>
            <a:ext cx="12192000" cy="2505456"/>
            <a:chOff x="-91440" y="4352544"/>
            <a:chExt cx="12283440" cy="2505456"/>
          </a:xfrm>
        </p:grpSpPr>
        <p:pic>
          <p:nvPicPr>
            <p:cNvPr id="244" name="Google Shape;244;p8"/>
            <p:cNvPicPr preferRelativeResize="0"/>
            <p:nvPr/>
          </p:nvPicPr>
          <p:blipFill rotWithShape="1">
            <a:blip r:embed="rId5">
              <a:alphaModFix/>
            </a:blip>
            <a:srcRect t="45600" r="48882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266;p9">
            <a:extLst>
              <a:ext uri="{FF2B5EF4-FFF2-40B4-BE49-F238E27FC236}">
                <a16:creationId xmlns:a16="http://schemas.microsoft.com/office/drawing/2014/main" id="{09D20F28-C773-4C57-BF59-43220A1E105E}"/>
              </a:ext>
            </a:extLst>
          </p:cNvPr>
          <p:cNvSpPr txBox="1"/>
          <p:nvPr/>
        </p:nvSpPr>
        <p:spPr>
          <a:xfrm>
            <a:off x="2554628" y="2098638"/>
            <a:ext cx="75255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Tạm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biệt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hẹn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gặp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!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3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Ngày Trong Tuần   Các Ngày Trong Tuần Lễ   Toán Lớp 1 Đổi Mới  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0" y="387280"/>
            <a:ext cx="9144000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6188" y="2713765"/>
            <a:ext cx="6385937" cy="1813306"/>
            <a:chOff x="2180216" y="1968007"/>
            <a:chExt cx="6699183" cy="2018182"/>
          </a:xfrm>
        </p:grpSpPr>
        <p:sp>
          <p:nvSpPr>
            <p:cNvPr id="4" name="Rounded Rectangle 3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8596" y="906851"/>
            <a:ext cx="1903080" cy="1477301"/>
            <a:chOff x="2920935" y="-266393"/>
            <a:chExt cx="2537440" cy="1969734"/>
          </a:xfrm>
        </p:grpSpPr>
        <p:grpSp>
          <p:nvGrpSpPr>
            <p:cNvPr id="9" name="Group 8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" name="Cloud 11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379838" y="228863"/>
              <a:ext cx="1846681" cy="144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Chủ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algn="ctr" defTabSz="685800"/>
              <a:r>
                <a:rPr lang="en-US" sz="40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6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71688" y="1279005"/>
            <a:ext cx="6210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– GIỜ, GIỜ - PHÚT, </a:t>
            </a:r>
          </a:p>
          <a:p>
            <a:pPr algn="ctr" defTabSz="685800"/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- THÁNG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10626" y="2225735"/>
            <a:ext cx="2269558" cy="1181802"/>
            <a:chOff x="0" y="1364908"/>
            <a:chExt cx="3026077" cy="1575736"/>
          </a:xfrm>
        </p:grpSpPr>
        <p:sp>
          <p:nvSpPr>
            <p:cNvPr id="15" name="Wave 14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7141" y="1863197"/>
              <a:ext cx="23046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0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30</a:t>
              </a:r>
              <a:endPara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433506" y="3510425"/>
            <a:ext cx="5931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- THÁNG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61560" y="4362564"/>
            <a:ext cx="2286000" cy="1112406"/>
            <a:chOff x="2109507" y="3963491"/>
            <a:chExt cx="6632646" cy="1772986"/>
          </a:xfrm>
        </p:grpSpPr>
        <p:sp>
          <p:nvSpPr>
            <p:cNvPr id="19" name="Flowchart: Terminator 18"/>
            <p:cNvSpPr/>
            <p:nvPr/>
          </p:nvSpPr>
          <p:spPr>
            <a:xfrm>
              <a:off x="2828870" y="4693184"/>
              <a:ext cx="5913283" cy="1043293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US" sz="3000">
                <a:solidFill>
                  <a:srgbClr val="FF0000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27425" y="4770863"/>
              <a:ext cx="3512767" cy="88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Tiết 1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1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22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3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4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5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Google Shape;2104;p75"/>
              <p:cNvSpPr/>
              <p:nvPr/>
            </p:nvSpPr>
            <p:spPr>
              <a:xfrm rot="2192941">
                <a:off x="6150700" y="1627659"/>
                <a:ext cx="998652" cy="981807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1" name="Google Shape;2119;p75"/>
              <p:cNvSpPr/>
              <p:nvPr/>
            </p:nvSpPr>
            <p:spPr>
              <a:xfrm rot="2192941">
                <a:off x="6049216" y="1661371"/>
                <a:ext cx="1046359" cy="1127576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2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3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4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5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6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7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8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9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0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1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2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3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5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6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8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9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1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3000">
                  <a:solidFill>
                    <a:srgbClr val="FF0000"/>
                  </a:solidFill>
                  <a:latin typeface="等线" panose="020F0502020204030204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3" name="Picture 2" descr="⋆ Insight Educa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05" y="5701436"/>
            <a:ext cx="2119904" cy="115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artoon C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22" y1="63958" x2="6444" y2="63958"/>
                        <a14:foregroundMark x1="98778" y1="62292" x2="89444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" y="5988698"/>
            <a:ext cx="1700522" cy="9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Hoạt hình lời Nói bóng - phim hoạt hình bóng bay png tải về - Miễn phí  trong suốt Trái Tim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3" y="4627992"/>
            <a:ext cx="2793599" cy="21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1888149" y="4467583"/>
            <a:ext cx="8176847" cy="262235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  <a:sym typeface="Arial"/>
              </a:rPr>
              <a:t> </a:t>
            </a: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Arial"/>
            </a:endParaRPr>
          </a:p>
        </p:txBody>
      </p:sp>
      <p:pic>
        <p:nvPicPr>
          <p:cNvPr id="5" name="Picture 2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449" y="177496"/>
            <a:ext cx="1194834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396052" y="363467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toon C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22" y1="63958" x2="6444" y2="63958"/>
                        <a14:foregroundMark x1="98778" y1="62292" x2="89444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" y="5766568"/>
            <a:ext cx="2046436" cy="10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3" y="3246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44" y="183031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7965" y="3561864"/>
            <a:ext cx="3716791" cy="3303815"/>
          </a:xfrm>
          <a:prstGeom prst="rect">
            <a:avLst/>
          </a:prstGeom>
        </p:spPr>
      </p:pic>
      <p:pic>
        <p:nvPicPr>
          <p:cNvPr id="12" name="Picture 8" descr="Hoạt hình lời Nói bóng - phim hoạt hình bóng bay png tải về - Miễn phí  trong suốt Trái Tim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6" y="4598700"/>
            <a:ext cx="2793599" cy="21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D4FA1-FB6B-40C7-80E2-EF00DCFB18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05" y="1734486"/>
            <a:ext cx="8135660" cy="2995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DC23FE-3D33-4238-B019-6845E3C2FAD4}"/>
              </a:ext>
            </a:extLst>
          </p:cNvPr>
          <p:cNvSpPr txBox="1"/>
          <p:nvPr/>
        </p:nvSpPr>
        <p:spPr>
          <a:xfrm>
            <a:off x="2510322" y="2048814"/>
            <a:ext cx="65101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7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7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Hai </a:t>
            </a:r>
            <a:r>
              <a:rPr lang="en-US" sz="27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7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18 </a:t>
            </a:r>
            <a:r>
              <a:rPr lang="en-US" sz="27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7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12  </a:t>
            </a:r>
            <a:r>
              <a:rPr lang="en-US" sz="27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7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1BB35-6DD0-450F-811D-2D857114B750}"/>
              </a:ext>
            </a:extLst>
          </p:cNvPr>
          <p:cNvSpPr txBox="1"/>
          <p:nvPr/>
        </p:nvSpPr>
        <p:spPr>
          <a:xfrm>
            <a:off x="4787667" y="2646864"/>
            <a:ext cx="10021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7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lang="en-US" sz="2700" b="1" kern="0" dirty="0">
              <a:solidFill>
                <a:srgbClr val="990099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EEF82-A254-4E11-8368-B5609AC19B0B}"/>
              </a:ext>
            </a:extLst>
          </p:cNvPr>
          <p:cNvSpPr txBox="1"/>
          <p:nvPr/>
        </p:nvSpPr>
        <p:spPr>
          <a:xfrm>
            <a:off x="3782874" y="3227190"/>
            <a:ext cx="35525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7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Ngày – tháng ( tiết 1 )</a:t>
            </a:r>
            <a:endParaRPr lang="en-US" sz="2700" b="1" kern="0" dirty="0">
              <a:solidFill>
                <a:srgbClr val="990099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82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17" y="1689436"/>
            <a:ext cx="5143500" cy="51435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46C1A02-9FAC-4528-8D55-F7670627A17D}"/>
              </a:ext>
            </a:extLst>
          </p:cNvPr>
          <p:cNvGrpSpPr/>
          <p:nvPr/>
        </p:nvGrpSpPr>
        <p:grpSpPr>
          <a:xfrm>
            <a:off x="4203112" y="988809"/>
            <a:ext cx="5143500" cy="2277185"/>
            <a:chOff x="663236" y="1249010"/>
            <a:chExt cx="4201510" cy="2016031"/>
          </a:xfrm>
        </p:grpSpPr>
        <p:pic>
          <p:nvPicPr>
            <p:cNvPr id="5" name="图片 4" descr="图片包含 定居者&#10;&#10;已生成高可信度的说明">
              <a:extLst>
                <a:ext uri="{FF2B5EF4-FFF2-40B4-BE49-F238E27FC236}">
                  <a16:creationId xmlns:a16="http://schemas.microsoft.com/office/drawing/2014/main" id="{48ADD4CD-8EF5-409D-B154-B0E7B901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236" y="1249010"/>
              <a:ext cx="4201510" cy="201603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6FC0808-2790-4E1B-BE33-E293CC65E73C}"/>
                </a:ext>
              </a:extLst>
            </p:cNvPr>
            <p:cNvSpPr/>
            <p:nvPr/>
          </p:nvSpPr>
          <p:spPr>
            <a:xfrm>
              <a:off x="1981740" y="2158455"/>
              <a:ext cx="2845466" cy="1001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HS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kĩ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năng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hiểu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tờ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lịch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  <a:sym typeface="Arial"/>
                </a:rPr>
                <a:t>tháng</a:t>
              </a: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endParaRPr>
            </a:p>
            <a:p>
              <a:pPr algn="ctr" defTabSz="685800"/>
              <a:endParaRPr lang="zh-CN" altLang="en-US" sz="195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31AD388-6A95-4B77-A289-CECAA519A971}"/>
              </a:ext>
            </a:extLst>
          </p:cNvPr>
          <p:cNvGrpSpPr/>
          <p:nvPr/>
        </p:nvGrpSpPr>
        <p:grpSpPr>
          <a:xfrm>
            <a:off x="4569842" y="3185827"/>
            <a:ext cx="5373433" cy="2488561"/>
            <a:chOff x="1321563" y="5279710"/>
            <a:chExt cx="3300571" cy="1496297"/>
          </a:xfrm>
        </p:grpSpPr>
        <p:pic>
          <p:nvPicPr>
            <p:cNvPr id="11" name="图片 10" descr="图片包含 定居者&#10;&#10;已生成高可信度的说明">
              <a:extLst>
                <a:ext uri="{FF2B5EF4-FFF2-40B4-BE49-F238E27FC236}">
                  <a16:creationId xmlns:a16="http://schemas.microsoft.com/office/drawing/2014/main" id="{1BC18BD3-AD66-4F57-BEC5-2AF356D2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563" y="5279710"/>
              <a:ext cx="3300571" cy="149629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F0CDAF2-18CA-4015-B10C-9B8939C8D4D3}"/>
                </a:ext>
              </a:extLst>
            </p:cNvPr>
            <p:cNvSpPr/>
            <p:nvPr/>
          </p:nvSpPr>
          <p:spPr>
            <a:xfrm>
              <a:off x="2398829" y="6187397"/>
              <a:ext cx="1774141" cy="317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endParaRPr lang="zh-CN" altLang="en-US" sz="2100" dirty="0">
                <a:solidFill>
                  <a:prstClr val="black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  <a:cs typeface="Arial"/>
                <a:sym typeface="Arial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74459622-2093-49E5-97F5-101D0A7A2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23" y="2204066"/>
            <a:ext cx="750094" cy="5929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50A6A5-F455-408F-9D9A-04339F787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043">
            <a:off x="3977034" y="1345890"/>
            <a:ext cx="500063" cy="692944"/>
          </a:xfrm>
          <a:prstGeom prst="rect">
            <a:avLst/>
          </a:prstGeom>
        </p:spPr>
      </p:pic>
      <p:sp>
        <p:nvSpPr>
          <p:cNvPr id="20" name="文本框 4">
            <a:extLst>
              <a:ext uri="{FF2B5EF4-FFF2-40B4-BE49-F238E27FC236}">
                <a16:creationId xmlns:a16="http://schemas.microsoft.com/office/drawing/2014/main" id="{DC12D184-C5CD-4D28-8774-F72D9FDDFAB6}"/>
              </a:ext>
            </a:extLst>
          </p:cNvPr>
          <p:cNvSpPr txBox="1"/>
          <p:nvPr/>
        </p:nvSpPr>
        <p:spPr>
          <a:xfrm>
            <a:off x="2538056" y="2981715"/>
            <a:ext cx="85443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en-US" altLang="zh-C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YÊU CẦU CẦN ĐẠT</a:t>
            </a:r>
            <a:endParaRPr lang="zh-CN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713994" y="1941588"/>
            <a:ext cx="1055660" cy="961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01</a:t>
            </a:r>
          </a:p>
        </p:txBody>
      </p:sp>
      <p:sp>
        <p:nvSpPr>
          <p:cNvPr id="21" name="Oval 20"/>
          <p:cNvSpPr/>
          <p:nvPr/>
        </p:nvSpPr>
        <p:spPr>
          <a:xfrm>
            <a:off x="5123690" y="4422963"/>
            <a:ext cx="1121488" cy="107368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02</a:t>
            </a:r>
          </a:p>
        </p:txBody>
      </p:sp>
      <p:sp>
        <p:nvSpPr>
          <p:cNvPr id="22" name="矩形 5">
            <a:extLst>
              <a:ext uri="{FF2B5EF4-FFF2-40B4-BE49-F238E27FC236}">
                <a16:creationId xmlns:a16="http://schemas.microsoft.com/office/drawing/2014/main" id="{B6FC0808-2790-4E1B-BE33-E293CC65E73C}"/>
              </a:ext>
            </a:extLst>
          </p:cNvPr>
          <p:cNvSpPr/>
          <p:nvPr/>
        </p:nvSpPr>
        <p:spPr>
          <a:xfrm>
            <a:off x="6448250" y="4580938"/>
            <a:ext cx="3265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số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  <a:sym typeface="Arial"/>
              </a:rPr>
              <a:t>tháng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0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46000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46000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19" dur="75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4" presetClass="emph" presetSubtype="0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5.55112E-17 1.11111E-6 L 5.55112E-17 -0.07222 " pathEditMode="relative" rAng="0" ptsTypes="AA">
                                          <p:cBhvr>
                                            <p:cTn id="23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4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5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7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build="p" bldLvl="0"/>
          <p:bldP spid="20" grpId="1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10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19" dur="75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34" presetClass="emph" presetSubtype="0" grpId="1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5.55112E-17 1.11111E-6 L 5.55112E-17 -0.07222 " pathEditMode="relative" rAng="0" ptsTypes="AA">
                                          <p:cBhvr>
                                            <p:cTn id="23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ppt_x,ppt_y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4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5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7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build="p" bldLvl="0"/>
          <p:bldP spid="20" grpId="1" build="allAtOnce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KHÁM PHÁ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D77B963C-5FE9-47CC-96D5-551752D6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7" y="572760"/>
            <a:ext cx="10020291" cy="56527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372DA0-E6EE-482C-996B-52CB9BFECFB2}"/>
              </a:ext>
            </a:extLst>
          </p:cNvPr>
          <p:cNvSpPr/>
          <p:nvPr/>
        </p:nvSpPr>
        <p:spPr>
          <a:xfrm>
            <a:off x="407901" y="849370"/>
            <a:ext cx="1693853" cy="98746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EE2CBC-54C3-4CD7-8E67-5EC1320895B0}"/>
              </a:ext>
            </a:extLst>
          </p:cNvPr>
          <p:cNvSpPr/>
          <p:nvPr/>
        </p:nvSpPr>
        <p:spPr>
          <a:xfrm>
            <a:off x="2256048" y="738274"/>
            <a:ext cx="7895117" cy="74025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7E6D0-2211-49DD-B2BC-64277723F19C}"/>
              </a:ext>
            </a:extLst>
          </p:cNvPr>
          <p:cNvSpPr txBox="1"/>
          <p:nvPr/>
        </p:nvSpPr>
        <p:spPr>
          <a:xfrm>
            <a:off x="4916558" y="0"/>
            <a:ext cx="326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0E83B-3C3F-4676-BC7C-149241A016F0}"/>
              </a:ext>
            </a:extLst>
          </p:cNvPr>
          <p:cNvSpPr/>
          <p:nvPr/>
        </p:nvSpPr>
        <p:spPr>
          <a:xfrm>
            <a:off x="2281853" y="1478532"/>
            <a:ext cx="7869312" cy="464119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B552B9-7327-4FCB-A78F-AB197F73C687}"/>
              </a:ext>
            </a:extLst>
          </p:cNvPr>
          <p:cNvSpPr txBox="1"/>
          <p:nvPr/>
        </p:nvSpPr>
        <p:spPr>
          <a:xfrm>
            <a:off x="10396632" y="2598003"/>
            <a:ext cx="1795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8886E8-6970-41D2-BF82-F857C2FE800C}"/>
              </a:ext>
            </a:extLst>
          </p:cNvPr>
          <p:cNvSpPr/>
          <p:nvPr/>
        </p:nvSpPr>
        <p:spPr>
          <a:xfrm>
            <a:off x="2404587" y="1478534"/>
            <a:ext cx="980058" cy="6095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372DA-6203-4B7F-9E43-2D3E94AB6FA8}"/>
              </a:ext>
            </a:extLst>
          </p:cNvPr>
          <p:cNvSpPr txBox="1"/>
          <p:nvPr/>
        </p:nvSpPr>
        <p:spPr>
          <a:xfrm>
            <a:off x="867225" y="2113440"/>
            <a:ext cx="2101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12816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6" animBg="1"/>
      <p:bldP spid="14" grpId="0"/>
      <p:bldP spid="15" grpId="1" animBg="1"/>
      <p:bldP spid="16" grpId="0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D77B963C-5FE9-47CC-96D5-551752D6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39" y="0"/>
            <a:ext cx="8613421" cy="4859065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A0AB1F2-C870-4217-98D3-104964F3B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36" y="2095500"/>
            <a:ext cx="4762500" cy="4762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2DB15F-58BC-41A4-BAC9-A634CF5F0789}"/>
              </a:ext>
            </a:extLst>
          </p:cNvPr>
          <p:cNvSpPr/>
          <p:nvPr/>
        </p:nvSpPr>
        <p:spPr>
          <a:xfrm>
            <a:off x="6693180" y="193412"/>
            <a:ext cx="980058" cy="38750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ADA828-5E35-4FB0-92B8-54C2203FAD2B}"/>
              </a:ext>
            </a:extLst>
          </p:cNvPr>
          <p:cNvSpPr/>
          <p:nvPr/>
        </p:nvSpPr>
        <p:spPr>
          <a:xfrm>
            <a:off x="4829735" y="3895338"/>
            <a:ext cx="980058" cy="6095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05A363-EAB3-450F-B5C3-90563FE8F23A}"/>
              </a:ext>
            </a:extLst>
          </p:cNvPr>
          <p:cNvCxnSpPr/>
          <p:nvPr/>
        </p:nvCxnSpPr>
        <p:spPr>
          <a:xfrm flipV="1">
            <a:off x="5319764" y="768626"/>
            <a:ext cx="0" cy="294198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D1991F-8C43-432C-ADED-22A81C9CF4EB}"/>
              </a:ext>
            </a:extLst>
          </p:cNvPr>
          <p:cNvSpPr txBox="1"/>
          <p:nvPr/>
        </p:nvSpPr>
        <p:spPr>
          <a:xfrm>
            <a:off x="3935895" y="5006031"/>
            <a:ext cx="6467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30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9DC96-28D7-4A5E-8A8B-73C16DC1A339}"/>
              </a:ext>
            </a:extLst>
          </p:cNvPr>
          <p:cNvSpPr txBox="1"/>
          <p:nvPr/>
        </p:nvSpPr>
        <p:spPr>
          <a:xfrm>
            <a:off x="3949678" y="5546790"/>
            <a:ext cx="6467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30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F0529A-CCF3-41E8-ABB0-8E30D5538C54}"/>
              </a:ext>
            </a:extLst>
          </p:cNvPr>
          <p:cNvSpPr/>
          <p:nvPr/>
        </p:nvSpPr>
        <p:spPr>
          <a:xfrm>
            <a:off x="8530121" y="2336768"/>
            <a:ext cx="980058" cy="6095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1B76C-3B06-4B0E-B77B-78337ED1F449}"/>
              </a:ext>
            </a:extLst>
          </p:cNvPr>
          <p:cNvSpPr txBox="1"/>
          <p:nvPr/>
        </p:nvSpPr>
        <p:spPr>
          <a:xfrm>
            <a:off x="3949678" y="6070010"/>
            <a:ext cx="6467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20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11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bảy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7E2E14-3CD9-4F2F-8D2B-4C7225B44992}"/>
              </a:ext>
            </a:extLst>
          </p:cNvPr>
          <p:cNvCxnSpPr>
            <a:cxnSpLocks/>
          </p:cNvCxnSpPr>
          <p:nvPr/>
        </p:nvCxnSpPr>
        <p:spPr>
          <a:xfrm flipV="1">
            <a:off x="9046857" y="714515"/>
            <a:ext cx="0" cy="143557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3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087693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3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791</Words>
  <Application>Microsoft Office PowerPoint</Application>
  <PresentationFormat>Widescreen</PresentationFormat>
  <Paragraphs>114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等线 Light</vt:lpstr>
      <vt:lpstr>#9Slide03 Arima Madurai</vt:lpstr>
      <vt:lpstr>#9Slide03 Arima Madurai Black</vt:lpstr>
      <vt:lpstr>#9Slide03 IcielNovecento sans E</vt:lpstr>
      <vt:lpstr>Arial</vt:lpstr>
      <vt:lpstr>Calibri</vt:lpstr>
      <vt:lpstr>HP001 4 hàng</vt:lpstr>
      <vt:lpstr>HP001 4H</vt:lpstr>
      <vt:lpstr>HP001 5 hàng</vt:lpstr>
      <vt:lpstr>Impact</vt:lpstr>
      <vt:lpstr>Times New Roman</vt:lpstr>
      <vt:lpstr>方正剪纸简体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Vip855</dc:creator>
  <cp:lastModifiedBy>Admin</cp:lastModifiedBy>
  <cp:revision>5</cp:revision>
  <dcterms:created xsi:type="dcterms:W3CDTF">2021-12-19T09:43:20Z</dcterms:created>
  <dcterms:modified xsi:type="dcterms:W3CDTF">2023-12-12T04:07:46Z</dcterms:modified>
</cp:coreProperties>
</file>