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sldIdLst>
    <p:sldId id="275" r:id="rId2"/>
    <p:sldId id="261" r:id="rId3"/>
    <p:sldId id="276" r:id="rId4"/>
    <p:sldId id="279" r:id="rId5"/>
    <p:sldId id="264" r:id="rId6"/>
    <p:sldId id="280" r:id="rId7"/>
    <p:sldId id="271" r:id="rId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1BC"/>
    <a:srgbClr val="FFD6D8"/>
    <a:srgbClr val="FEEAEA"/>
    <a:srgbClr val="000000"/>
    <a:srgbClr val="B4EFFF"/>
    <a:srgbClr val="F72F98"/>
    <a:srgbClr val="F8526B"/>
    <a:srgbClr val="F786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53" autoAdjust="0"/>
    <p:restoredTop sz="94660"/>
  </p:normalViewPr>
  <p:slideViewPr>
    <p:cSldViewPr snapToGrid="0">
      <p:cViewPr varScale="1">
        <p:scale>
          <a:sx n="82" d="100"/>
          <a:sy n="82" d="100"/>
        </p:scale>
        <p:origin x="102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176039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4758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08238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50353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498437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1187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8489205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07382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421037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7621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743762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223716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293083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50999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05286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66814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85377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6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5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4.wdp"/><Relationship Id="rId4" Type="http://schemas.openxmlformats.org/officeDocument/2006/relationships/image" Target="../media/image14.png"/><Relationship Id="rId9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hdphoto" Target="../media/hdphoto3.wdp"/><Relationship Id="rId7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microsoft.com/office/2007/relationships/hdphoto" Target="../media/hdphoto9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1.wdp"/><Relationship Id="rId4" Type="http://schemas.openxmlformats.org/officeDocument/2006/relationships/image" Target="../media/image21.png"/><Relationship Id="rId9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3.wdp"/><Relationship Id="rId7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microsoft.com/office/2007/relationships/hdphoto" Target="../media/hdphoto14.wdp"/><Relationship Id="rId4" Type="http://schemas.openxmlformats.org/officeDocument/2006/relationships/image" Target="../media/image26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38C99A1-5BA6-4729-86DA-9D58242C1800}"/>
              </a:ext>
            </a:extLst>
          </p:cNvPr>
          <p:cNvSpPr txBox="1"/>
          <p:nvPr/>
        </p:nvSpPr>
        <p:spPr>
          <a:xfrm>
            <a:off x="217714" y="0"/>
            <a:ext cx="18341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BÀI 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884E68-EC12-4781-9498-C9F25AC4681F}"/>
              </a:ext>
            </a:extLst>
          </p:cNvPr>
          <p:cNvSpPr txBox="1"/>
          <p:nvPr/>
        </p:nvSpPr>
        <p:spPr>
          <a:xfrm>
            <a:off x="649356" y="1120676"/>
            <a:ext cx="77260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BẢO QUẢN </a:t>
            </a:r>
          </a:p>
          <a:p>
            <a:pPr algn="ctr"/>
            <a:r>
              <a:rPr lang="vi-VN" sz="7200" dirty="0">
                <a:solidFill>
                  <a:srgbClr val="002060"/>
                </a:solidFill>
                <a:latin typeface="+mj-lt"/>
              </a:rPr>
              <a:t>ĐỒ DÙNG GIA ĐÌNH</a:t>
            </a:r>
          </a:p>
        </p:txBody>
      </p:sp>
    </p:spTree>
    <p:extLst>
      <p:ext uri="{BB962C8B-B14F-4D97-AF65-F5344CB8AC3E}">
        <p14:creationId xmlns:p14="http://schemas.microsoft.com/office/powerpoint/2010/main" val="368854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89C4AD2-46DF-4322-9806-A3ACA214062A}"/>
              </a:ext>
            </a:extLst>
          </p:cNvPr>
          <p:cNvGrpSpPr/>
          <p:nvPr/>
        </p:nvGrpSpPr>
        <p:grpSpPr>
          <a:xfrm>
            <a:off x="500062" y="381715"/>
            <a:ext cx="2886686" cy="975278"/>
            <a:chOff x="500062" y="381715"/>
            <a:chExt cx="2886686" cy="97527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184F5B-7CAC-4B80-B156-8C694C9E3A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381715"/>
              <a:ext cx="1170334" cy="97527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9414956-4A62-4264-A537-DD96800310E3}"/>
                </a:ext>
              </a:extLst>
            </p:cNvPr>
            <p:cNvSpPr txBox="1"/>
            <p:nvPr/>
          </p:nvSpPr>
          <p:spPr>
            <a:xfrm>
              <a:off x="1493281" y="639505"/>
              <a:ext cx="18934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F78609"/>
                  </a:solidFill>
                  <a:latin typeface="+mj-lt"/>
                </a:rPr>
                <a:t>KHỞI ĐỘNG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13E5CB7-CCA8-49AC-82E1-91E974A42880}"/>
              </a:ext>
            </a:extLst>
          </p:cNvPr>
          <p:cNvSpPr txBox="1"/>
          <p:nvPr/>
        </p:nvSpPr>
        <p:spPr>
          <a:xfrm>
            <a:off x="676244" y="1480683"/>
            <a:ext cx="7013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B050"/>
                </a:solidFill>
                <a:latin typeface="+mj-lt"/>
              </a:rPr>
              <a:t>HÁT BÀI HÁT “CÁI QUẠT MÁY”</a:t>
            </a:r>
          </a:p>
        </p:txBody>
      </p:sp>
      <p:pic>
        <p:nvPicPr>
          <p:cNvPr id="3" name="Cái Quạt Máy - Bé Bào Ngư - Nhạc Thiếu Nhi Vui Nhộn">
            <a:hlinkClick r:id="" action="ppaction://media"/>
            <a:extLst>
              <a:ext uri="{FF2B5EF4-FFF2-40B4-BE49-F238E27FC236}">
                <a16:creationId xmlns:a16="http://schemas.microsoft.com/office/drawing/2014/main" id="{A16687B1-5BC7-40D6-A88E-69A4D500F3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48076" y="639505"/>
            <a:ext cx="3708176" cy="208584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64632A6-4EBF-4FF5-A91C-B78CFC4FEB3A}"/>
              </a:ext>
            </a:extLst>
          </p:cNvPr>
          <p:cNvSpPr txBox="1"/>
          <p:nvPr/>
        </p:nvSpPr>
        <p:spPr>
          <a:xfrm flipH="1">
            <a:off x="676244" y="2312259"/>
            <a:ext cx="83896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tên những đồ dùng gia đình mà em biết.</a:t>
            </a:r>
          </a:p>
        </p:txBody>
      </p:sp>
      <p:pic>
        <p:nvPicPr>
          <p:cNvPr id="20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1D805125-E9CF-4608-8B22-2CAD4174AF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776" b="49025"/>
          <a:stretch/>
        </p:blipFill>
        <p:spPr bwMode="auto">
          <a:xfrm>
            <a:off x="992323" y="2822016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4DE3B9C0-06D0-4BBC-90EA-F2AFB9D4F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6" t="50859" r="78372" b="-1834"/>
          <a:stretch/>
        </p:blipFill>
        <p:spPr bwMode="auto">
          <a:xfrm>
            <a:off x="2895195" y="3026778"/>
            <a:ext cx="1648075" cy="3461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BF04513F-F937-4FB7-8D3D-1C4BBC1648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42" t="61875" r="278" b="653"/>
          <a:stretch/>
        </p:blipFill>
        <p:spPr bwMode="auto">
          <a:xfrm>
            <a:off x="4871062" y="3003629"/>
            <a:ext cx="3029902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Premium Vector | Home appliances, set of household electronics on white,  cartoon style illustration">
            <a:extLst>
              <a:ext uri="{FF2B5EF4-FFF2-40B4-BE49-F238E27FC236}">
                <a16:creationId xmlns:a16="http://schemas.microsoft.com/office/drawing/2014/main" id="{E86A06CA-3256-44DA-8656-D1F9BFB0F6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66" t="36175" r="37101" b="33854"/>
          <a:stretch/>
        </p:blipFill>
        <p:spPr bwMode="auto">
          <a:xfrm>
            <a:off x="8556547" y="2999883"/>
            <a:ext cx="2407807" cy="3105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594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repeatCount="indefinite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3" grpId="0"/>
      <p:bldP spid="13" grpId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672147" y="4770687"/>
            <a:ext cx="2539854" cy="132343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nhà bếp sạch sẽ, đồ dùng sắp xếp ngăn nắp trên tủ.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2A40EE-BC98-4C2A-A746-E167416C60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r="50000"/>
          <a:stretch/>
        </p:blipFill>
        <p:spPr>
          <a:xfrm>
            <a:off x="540003" y="1800803"/>
            <a:ext cx="2686956" cy="28682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A85A87-DC0B-4229-8C49-AD25C590FA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5440" y="1800802"/>
            <a:ext cx="2554091" cy="28682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6AE5104-1E47-49D8-BDCE-AFC7045BFF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0408" r="203"/>
          <a:stretch/>
        </p:blipFill>
        <p:spPr>
          <a:xfrm>
            <a:off x="3427721" y="2268302"/>
            <a:ext cx="2686957" cy="28682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3D05CED-5066-4DB6-99DB-8687E1D35C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5973" y="2268302"/>
            <a:ext cx="2591700" cy="286828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544299" y="5152875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giúp bố mẹ gấp gọn quần áo, chăn màn vào tủ đồ.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6FC9EB-56A6-46E7-99F5-C4FB196BD8E1}"/>
              </a:ext>
            </a:extLst>
          </p:cNvPr>
          <p:cNvSpPr txBox="1"/>
          <p:nvPr/>
        </p:nvSpPr>
        <p:spPr>
          <a:xfrm>
            <a:off x="6330398" y="4770687"/>
            <a:ext cx="2539854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lấy đồ trong tủ lạnh nhưng quên đóng cửa tủ.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0B810D1-AF9D-4F56-94B6-90B70E94B43E}"/>
              </a:ext>
            </a:extLst>
          </p:cNvPr>
          <p:cNvSpPr txBox="1"/>
          <p:nvPr/>
        </p:nvSpPr>
        <p:spPr>
          <a:xfrm>
            <a:off x="9085972" y="5152875"/>
            <a:ext cx="2591701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Cả nhà đang vệ sinh các đồ dùng trong gia đình.</a:t>
            </a:r>
          </a:p>
        </p:txBody>
      </p:sp>
    </p:spTree>
    <p:extLst>
      <p:ext uri="{BB962C8B-B14F-4D97-AF65-F5344CB8AC3E}">
        <p14:creationId xmlns:p14="http://schemas.microsoft.com/office/powerpoint/2010/main" val="1445484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1" grpId="0" animBg="1"/>
      <p:bldP spid="23" grpId="0" animBg="1"/>
      <p:bldP spid="24" grpId="0" animBg="1"/>
      <p:bldP spid="2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CC409D7-DEED-4CFC-8307-14A64DE36C48}"/>
              </a:ext>
            </a:extLst>
          </p:cNvPr>
          <p:cNvGrpSpPr/>
          <p:nvPr/>
        </p:nvGrpSpPr>
        <p:grpSpPr>
          <a:xfrm>
            <a:off x="569825" y="401248"/>
            <a:ext cx="2816950" cy="1489289"/>
            <a:chOff x="569798" y="1124402"/>
            <a:chExt cx="2816950" cy="148928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8BC5D2D-D039-4AB6-AA00-D3310D94C5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9798" y="1124402"/>
              <a:ext cx="2816950" cy="1489289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27F1D03-CF96-43A1-94DF-E7D051B287F9}"/>
                </a:ext>
              </a:extLst>
            </p:cNvPr>
            <p:cNvSpPr txBox="1"/>
            <p:nvPr/>
          </p:nvSpPr>
          <p:spPr>
            <a:xfrm>
              <a:off x="1442468" y="1610762"/>
              <a:ext cx="178446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chemeClr val="accent2"/>
                  </a:solidFill>
                  <a:latin typeface="+mj-lt"/>
                </a:rPr>
                <a:t>KHÁM PHÁ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C025334-9B63-44D3-957B-00AB8843D486}"/>
              </a:ext>
            </a:extLst>
          </p:cNvPr>
          <p:cNvSpPr txBox="1"/>
          <p:nvPr/>
        </p:nvSpPr>
        <p:spPr>
          <a:xfrm>
            <a:off x="3507298" y="636187"/>
            <a:ext cx="76139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B050"/>
                </a:solidFill>
              </a:rPr>
              <a:t>Em hãy nhận xét việc bảo quản đồ dùng gia đình của các bạn dưới đây: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2D4EE0A-071F-4AB5-947B-281E2625F332}"/>
              </a:ext>
            </a:extLst>
          </p:cNvPr>
          <p:cNvSpPr txBox="1"/>
          <p:nvPr/>
        </p:nvSpPr>
        <p:spPr>
          <a:xfrm>
            <a:off x="1034552" y="4623210"/>
            <a:ext cx="2227769" cy="1631216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Bạn nhỏ lau dọn bồn rửa mặt, sử dụng găng tay và bình xịt cẩn thận, sạch sẽ.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281541A-BF4C-48C9-8C83-50F4DAAEAD08}"/>
              </a:ext>
            </a:extLst>
          </p:cNvPr>
          <p:cNvSpPr txBox="1"/>
          <p:nvPr/>
        </p:nvSpPr>
        <p:spPr>
          <a:xfrm>
            <a:off x="3754639" y="4623210"/>
            <a:ext cx="2227770" cy="1015663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vi-VN" sz="2000" i="1" dirty="0">
                <a:solidFill>
                  <a:srgbClr val="000000"/>
                </a:solidFill>
              </a:rPr>
              <a:t>Hai anh em đùa nghịch, nhảy nhót lên bàn ghế.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81B4FF-F0F8-471E-852E-1DAF161EE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6911" y="1751289"/>
            <a:ext cx="2503052" cy="2783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0DC7682-FE86-4D89-9CD4-97BBB47B5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12433" y="1751289"/>
            <a:ext cx="2512182" cy="278335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AAC1B315-DF14-4B55-A879-5F0A7C6B5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78" t="9847" r="5150" b="16402"/>
          <a:stretch/>
        </p:blipFill>
        <p:spPr bwMode="auto">
          <a:xfrm>
            <a:off x="6221325" y="1751289"/>
            <a:ext cx="860399" cy="76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C5C6C4A-9259-4260-9BEA-904CA001F7C8}"/>
              </a:ext>
            </a:extLst>
          </p:cNvPr>
          <p:cNvSpPr txBox="1"/>
          <p:nvPr/>
        </p:nvSpPr>
        <p:spPr>
          <a:xfrm flipH="1">
            <a:off x="7081723" y="1926551"/>
            <a:ext cx="42133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Theo em, việc bảo quản đồ dùng gia đình có lợi ích gì?</a:t>
            </a:r>
          </a:p>
        </p:txBody>
      </p:sp>
      <p:sp>
        <p:nvSpPr>
          <p:cNvPr id="20" name="Scroll: Horizontal 19">
            <a:extLst>
              <a:ext uri="{FF2B5EF4-FFF2-40B4-BE49-F238E27FC236}">
                <a16:creationId xmlns:a16="http://schemas.microsoft.com/office/drawing/2014/main" id="{5447024E-D15C-4542-92F0-AC004DC2FD4F}"/>
              </a:ext>
            </a:extLst>
          </p:cNvPr>
          <p:cNvSpPr/>
          <p:nvPr/>
        </p:nvSpPr>
        <p:spPr>
          <a:xfrm>
            <a:off x="6415076" y="2511538"/>
            <a:ext cx="5029209" cy="2973152"/>
          </a:xfrm>
          <a:prstGeom prst="horizontalScroll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Bảo quản đồ dùng gia đình giúp đồ dùng gia đình luôn sạch sẽ, bền đẹp, sử dụng bền lâu; rèn luyện tính ngăn nắp, gọn gàng và ý thức trách nhiệm trong cuộc sống.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33964A-8F58-436A-B72B-A5696F60FF4A}"/>
              </a:ext>
            </a:extLst>
          </p:cNvPr>
          <p:cNvSpPr txBox="1"/>
          <p:nvPr/>
        </p:nvSpPr>
        <p:spPr>
          <a:xfrm flipH="1">
            <a:off x="6883628" y="5278436"/>
            <a:ext cx="4609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</a:rPr>
              <a:t>- Kể thêm những việc cần làm để bảo quản đồ dùng gia đình.</a:t>
            </a:r>
          </a:p>
        </p:txBody>
      </p:sp>
    </p:spTree>
    <p:extLst>
      <p:ext uri="{BB962C8B-B14F-4D97-AF65-F5344CB8AC3E}">
        <p14:creationId xmlns:p14="http://schemas.microsoft.com/office/powerpoint/2010/main" val="2973562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17" grpId="0"/>
      <p:bldP spid="20" grpId="0" animBg="1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0F03F5-4E5D-4F02-AFAA-17789A2E05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987" y="1724588"/>
            <a:ext cx="4954012" cy="34327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558B421-4368-489B-A1FE-5AC05F3075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4068" y="1668469"/>
            <a:ext cx="4531637" cy="33520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5193303" cy="1384995"/>
            <a:chOff x="5909505" y="1960436"/>
            <a:chExt cx="5041341" cy="1384995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2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0" y="1960436"/>
              <a:ext cx="457751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Mặc dù phòng bật điều hòa nhưng Hoa thường không đóng cửa khi ra, vào.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1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Cuối tuần, Minh thường cùng mẹ lau dọn nhà cửa.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473354" y="1754338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10232765" y="1402171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5660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3689F18-3EDA-4FDD-854F-CE198A1EDE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94719" y="1751245"/>
            <a:ext cx="5057427" cy="3267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8905EC-59A8-43C8-BE90-6C50877E30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32330" y="1761925"/>
            <a:ext cx="4636768" cy="326774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90E6472D-54EF-4287-864C-0208D6E93C5C}"/>
              </a:ext>
            </a:extLst>
          </p:cNvPr>
          <p:cNvGrpSpPr/>
          <p:nvPr/>
        </p:nvGrpSpPr>
        <p:grpSpPr>
          <a:xfrm>
            <a:off x="665162" y="435862"/>
            <a:ext cx="2816950" cy="1288726"/>
            <a:chOff x="500062" y="2851475"/>
            <a:chExt cx="2816950" cy="12887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F5792B0-5237-4921-9333-2D63473E023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3EA80D1D-39F5-4C85-B473-87262938D567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b="1" dirty="0">
                  <a:solidFill>
                    <a:srgbClr val="7030A0"/>
                  </a:solidFill>
                  <a:latin typeface="+mj-lt"/>
                </a:rPr>
                <a:t>LUYỆN TẬP</a:t>
              </a:r>
            </a:p>
          </p:txBody>
        </p:sp>
      </p:grpSp>
      <p:sp>
        <p:nvSpPr>
          <p:cNvPr id="5" name="Oval 4">
            <a:extLst>
              <a:ext uri="{FF2B5EF4-FFF2-40B4-BE49-F238E27FC236}">
                <a16:creationId xmlns:a16="http://schemas.microsoft.com/office/drawing/2014/main" id="{53A72DDB-6D01-4579-976F-4F5FCC7108C8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accent2"/>
                </a:solidFill>
                <a:latin typeface="+mj-lt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A279CA-ED36-47E4-8ECF-02E877EFCB85}"/>
              </a:ext>
            </a:extLst>
          </p:cNvPr>
          <p:cNvSpPr txBox="1"/>
          <p:nvPr/>
        </p:nvSpPr>
        <p:spPr>
          <a:xfrm>
            <a:off x="3939812" y="517218"/>
            <a:ext cx="78294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>
                <a:solidFill>
                  <a:srgbClr val="00B050"/>
                </a:solidFill>
              </a:rPr>
              <a:t>Em đồng tình hoặc không đồng tình với việc làm nào? Vì sao?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5C42475C-54B8-4444-982E-F2767B8E8214}"/>
              </a:ext>
            </a:extLst>
          </p:cNvPr>
          <p:cNvGrpSpPr/>
          <p:nvPr/>
        </p:nvGrpSpPr>
        <p:grpSpPr>
          <a:xfrm>
            <a:off x="6134706" y="5090522"/>
            <a:ext cx="4754210" cy="954107"/>
            <a:chOff x="5909505" y="1960436"/>
            <a:chExt cx="4615096" cy="954107"/>
          </a:xfrm>
        </p:grpSpPr>
        <p:sp>
          <p:nvSpPr>
            <p:cNvPr id="14" name="Diamond 13">
              <a:extLst>
                <a:ext uri="{FF2B5EF4-FFF2-40B4-BE49-F238E27FC236}">
                  <a16:creationId xmlns:a16="http://schemas.microsoft.com/office/drawing/2014/main" id="{E910EC3C-D02B-4722-B030-B9942EC53DF7}"/>
                </a:ext>
              </a:extLst>
            </p:cNvPr>
            <p:cNvSpPr/>
            <p:nvPr/>
          </p:nvSpPr>
          <p:spPr>
            <a:xfrm>
              <a:off x="5909505" y="1965989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4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B11053F-8523-4387-A5BE-23BE0CB00B1B}"/>
                </a:ext>
              </a:extLst>
            </p:cNvPr>
            <p:cNvSpPr txBox="1"/>
            <p:nvPr/>
          </p:nvSpPr>
          <p:spPr>
            <a:xfrm>
              <a:off x="6373331" y="1960436"/>
              <a:ext cx="415127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Hùng thường lau xe đạp giúp mẹ.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AC1C72-4A7D-4155-8B3D-300FD1B102F4}"/>
              </a:ext>
            </a:extLst>
          </p:cNvPr>
          <p:cNvGrpSpPr/>
          <p:nvPr/>
        </p:nvGrpSpPr>
        <p:grpSpPr>
          <a:xfrm>
            <a:off x="1006660" y="5103662"/>
            <a:ext cx="4954011" cy="954107"/>
            <a:chOff x="517095" y="4755128"/>
            <a:chExt cx="4950790" cy="806423"/>
          </a:xfrm>
        </p:grpSpPr>
        <p:sp>
          <p:nvSpPr>
            <p:cNvPr id="16" name="Diamond 15">
              <a:extLst>
                <a:ext uri="{FF2B5EF4-FFF2-40B4-BE49-F238E27FC236}">
                  <a16:creationId xmlns:a16="http://schemas.microsoft.com/office/drawing/2014/main" id="{77284C74-C0DE-4181-9E9F-DFE8182D4C5C}"/>
                </a:ext>
              </a:extLst>
            </p:cNvPr>
            <p:cNvSpPr/>
            <p:nvPr/>
          </p:nvSpPr>
          <p:spPr>
            <a:xfrm>
              <a:off x="517095" y="4760681"/>
              <a:ext cx="504000" cy="504000"/>
            </a:xfrm>
            <a:prstGeom prst="diamond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bg2"/>
                  </a:solidFill>
                </a:rPr>
                <a:t>3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78A406-0B86-4B1C-A554-A67F54E753F6}"/>
                </a:ext>
              </a:extLst>
            </p:cNvPr>
            <p:cNvSpPr txBox="1"/>
            <p:nvPr/>
          </p:nvSpPr>
          <p:spPr>
            <a:xfrm>
              <a:off x="980920" y="4755128"/>
              <a:ext cx="4486965" cy="8064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800" i="1" dirty="0">
                  <a:solidFill>
                    <a:schemeClr val="bg2"/>
                  </a:solidFill>
                </a:rPr>
                <a:t>Chị em Lan hay dùng gối để chơi đùa.</a:t>
              </a:r>
            </a:p>
          </p:txBody>
        </p:sp>
      </p:grpSp>
      <p:pic>
        <p:nvPicPr>
          <p:cNvPr id="10" name="Picture 2" descr="Tick and cross cartoon Royalty Free Vector Image">
            <a:extLst>
              <a:ext uri="{FF2B5EF4-FFF2-40B4-BE49-F238E27FC236}">
                <a16:creationId xmlns:a16="http://schemas.microsoft.com/office/drawing/2014/main" id="{6939C262-4963-4844-B03E-D6D9774E1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06"/>
          <a:stretch/>
        </p:blipFill>
        <p:spPr bwMode="auto">
          <a:xfrm flipH="1">
            <a:off x="9938073" y="1537696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Tick and cross cartoon Royalty Free Vector Image">
            <a:extLst>
              <a:ext uri="{FF2B5EF4-FFF2-40B4-BE49-F238E27FC236}">
                <a16:creationId xmlns:a16="http://schemas.microsoft.com/office/drawing/2014/main" id="{BA3B5CF3-4F58-47F3-8D0D-71DC4F6A9E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5" r="-5519"/>
          <a:stretch/>
        </p:blipFill>
        <p:spPr bwMode="auto">
          <a:xfrm>
            <a:off x="768048" y="1486849"/>
            <a:ext cx="1485879" cy="217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117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9E72A67-202E-4A3B-91C7-078DA88271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7613" y="490757"/>
            <a:ext cx="9197411" cy="3805825"/>
          </a:xfrm>
          <a:prstGeom prst="rect">
            <a:avLst/>
          </a:prstGeom>
        </p:spPr>
      </p:pic>
      <p:pic>
        <p:nvPicPr>
          <p:cNvPr id="4" name="Picture 2" descr="Free Vector | Happy family cleaning apartment">
            <a:extLst>
              <a:ext uri="{FF2B5EF4-FFF2-40B4-BE49-F238E27FC236}">
                <a16:creationId xmlns:a16="http://schemas.microsoft.com/office/drawing/2014/main" id="{A1A79A93-2E32-4B8E-8409-EB05083835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147" y="2324886"/>
            <a:ext cx="7114016" cy="3943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0169792"/>
      </p:ext>
    </p:extLst>
  </p:cSld>
  <p:clrMapOvr>
    <a:masterClrMapping/>
  </p:clrMapOvr>
</p:sld>
</file>

<file path=ppt/theme/theme1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721</TotalTime>
  <Words>318</Words>
  <Application>Microsoft Office PowerPoint</Application>
  <PresentationFormat>Widescreen</PresentationFormat>
  <Paragraphs>33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UTM Cookies</vt:lpstr>
      <vt:lpstr>Cute Sticker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Admin</cp:lastModifiedBy>
  <cp:revision>61</cp:revision>
  <dcterms:created xsi:type="dcterms:W3CDTF">2021-06-11T02:39:36Z</dcterms:created>
  <dcterms:modified xsi:type="dcterms:W3CDTF">2022-12-04T16:01:54Z</dcterms:modified>
</cp:coreProperties>
</file>