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34"/>
  </p:notesMasterIdLst>
  <p:sldIdLst>
    <p:sldId id="297" r:id="rId4"/>
    <p:sldId id="258" r:id="rId5"/>
    <p:sldId id="299" r:id="rId6"/>
    <p:sldId id="257" r:id="rId7"/>
    <p:sldId id="308" r:id="rId8"/>
    <p:sldId id="287" r:id="rId9"/>
    <p:sldId id="298" r:id="rId10"/>
    <p:sldId id="289" r:id="rId11"/>
    <p:sldId id="296" r:id="rId12"/>
    <p:sldId id="295" r:id="rId13"/>
    <p:sldId id="259" r:id="rId14"/>
    <p:sldId id="300" r:id="rId15"/>
    <p:sldId id="301" r:id="rId16"/>
    <p:sldId id="290" r:id="rId17"/>
    <p:sldId id="288" r:id="rId18"/>
    <p:sldId id="294" r:id="rId19"/>
    <p:sldId id="303" r:id="rId20"/>
    <p:sldId id="304" r:id="rId21"/>
    <p:sldId id="279" r:id="rId22"/>
    <p:sldId id="291" r:id="rId23"/>
    <p:sldId id="292" r:id="rId24"/>
    <p:sldId id="293" r:id="rId25"/>
    <p:sldId id="302" r:id="rId26"/>
    <p:sldId id="305" r:id="rId27"/>
    <p:sldId id="264" r:id="rId28"/>
    <p:sldId id="307" r:id="rId29"/>
    <p:sldId id="306" r:id="rId30"/>
    <p:sldId id="284" r:id="rId31"/>
    <p:sldId id="270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9935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9935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9935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9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4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23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7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67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1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06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04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79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95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6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2.emf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emf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2.emf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microsoft.com/office/2007/relationships/hdphoto" Target="../media/hdphoto9.wdp"/><Relationship Id="rId12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microsoft.com/office/2007/relationships/hdphoto" Target="../media/hdphoto11.wdp"/><Relationship Id="rId5" Type="http://schemas.microsoft.com/office/2007/relationships/hdphoto" Target="../media/hdphoto7.wdp"/><Relationship Id="rId10" Type="http://schemas.openxmlformats.org/officeDocument/2006/relationships/image" Target="../media/image52.png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6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emf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60914" y="3178628"/>
            <a:ext cx="5863771" cy="84182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TIẾNG VIỆT!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56" y1="60833" x2="60417" y2="91250"/>
                        <a14:foregroundMark x1="26944" y1="85139" x2="48333" y2="28333"/>
                        <a14:foregroundMark x1="72639" y1="79167" x2="62500" y2="19306"/>
                        <a14:foregroundMark x1="25000" y1="24306" x2="52361" y2="60833"/>
                        <a14:foregroundMark x1="12778" y1="46667" x2="51250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36" y="149318"/>
            <a:ext cx="1064526" cy="10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98432" y="972891"/>
              <a:ext cx="286630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 khó đọc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72232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20496" y="1036945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560461"/>
            <a:ext cx="164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786" y="2191606"/>
            <a:ext cx="477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147" y="2844722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4693" y="3489084"/>
            <a:ext cx="289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613" y="4135207"/>
            <a:ext cx="32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sướng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7248" y="4719982"/>
            <a:ext cx="32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 gậy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016400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20991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01" y="-3220623"/>
            <a:ext cx="4672052" cy="46720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90134" y="920201"/>
            <a:ext cx="8501866" cy="2708369"/>
            <a:chOff x="3341791" y="1016400"/>
            <a:chExt cx="8501866" cy="2708369"/>
          </a:xfrm>
        </p:grpSpPr>
        <p:sp>
          <p:nvSpPr>
            <p:cNvPr id="15" name="TextBox 14"/>
            <p:cNvSpPr txBox="1"/>
            <p:nvPr/>
          </p:nvSpPr>
          <p:spPr>
            <a:xfrm>
              <a:off x="3341791" y="1016400"/>
              <a:ext cx="8501866" cy="2708369"/>
            </a:xfrm>
            <a:prstGeom prst="rect">
              <a:avLst/>
            </a:prstGeom>
            <a:noFill/>
          </p:spPr>
          <p:txBody>
            <a:bodyPr wrap="square" lIns="121855" tIns="60928" rIns="121855" bIns="60928" numCol="2" rtlCol="0">
              <a:spAutoFit/>
            </a:bodyPr>
            <a:lstStyle/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bị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au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chân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s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tấy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phải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chống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gậy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Khập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khiễng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khập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khà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</a:p>
            <a:p>
              <a:pPr indent="463550"/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ước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thềm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Nhấc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chân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khó</a:t>
              </a:r>
              <a:r>
                <a:rPr lang="en-US" sz="28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59704" y="1088970"/>
              <a:ext cx="3584514" cy="2539600"/>
            </a:xfrm>
            <a:prstGeom prst="rect">
              <a:avLst/>
            </a:prstGeom>
            <a:noFill/>
            <a:ln w="28575" cmpd="dbl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5963461" y="1393373"/>
            <a:ext cx="567968" cy="4644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711678" y="4485742"/>
            <a:ext cx="576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Tấy: sưng to, làm cho đau nhức.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74" y="3800979"/>
            <a:ext cx="2569101" cy="25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223657" y="2274385"/>
            <a:ext cx="3468904" cy="425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655461" y="4314882"/>
            <a:ext cx="644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khà: dáng đi bên cao, bên thấp, không đều.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16" y="3912955"/>
            <a:ext cx="2558691" cy="235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5436036" y="1378224"/>
            <a:ext cx="191471" cy="49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4601465" y="1804104"/>
            <a:ext cx="191471" cy="49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151709" y="2239644"/>
            <a:ext cx="191471" cy="49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766638" y="3073904"/>
            <a:ext cx="191471" cy="49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4" grpId="1" animBg="1"/>
      <p:bldP spid="14" grpId="0"/>
      <p:bldP spid="14" grpId="1"/>
      <p:bldP spid="5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78253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48" y="-3148051"/>
            <a:ext cx="4672052" cy="46720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08182" y="905261"/>
            <a:ext cx="9396620" cy="2708369"/>
            <a:chOff x="2679267" y="1016400"/>
            <a:chExt cx="9396620" cy="2708369"/>
          </a:xfrm>
        </p:grpSpPr>
        <p:sp>
          <p:nvSpPr>
            <p:cNvPr id="15" name="TextBox 14"/>
            <p:cNvSpPr txBox="1"/>
            <p:nvPr/>
          </p:nvSpPr>
          <p:spPr>
            <a:xfrm>
              <a:off x="2679267" y="1016400"/>
              <a:ext cx="9396620" cy="2708369"/>
            </a:xfrm>
            <a:prstGeom prst="rect">
              <a:avLst/>
            </a:prstGeom>
            <a:noFill/>
          </p:spPr>
          <p:txBody>
            <a:bodyPr wrap="square" lIns="121855" tIns="60928" rIns="121855" bIns="60928" numCol="2" rtlCol="0">
              <a:spAutoFit/>
            </a:bodyPr>
            <a:lstStyle/>
            <a:p>
              <a:pPr indent="463550"/>
              <a:r>
                <a:rPr lang="en-US" sz="28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ă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nhó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ngoài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sân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Lon ton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gần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Âu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yếm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nhanh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nhảu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</a:t>
              </a:r>
            </a:p>
            <a:p>
              <a:pPr indent="463550"/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vịn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vai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cháu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Cháu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đỡ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93448" y="1074030"/>
              <a:ext cx="3584514" cy="2539600"/>
            </a:xfrm>
            <a:prstGeom prst="rect">
              <a:avLst/>
            </a:prstGeom>
            <a:noFill/>
            <a:ln w="28575" cmpd="dbl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065558" y="1849113"/>
            <a:ext cx="1333756" cy="425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626123" y="4348780"/>
            <a:ext cx="5319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ton:dáng đi hoặc chạy (thường của trẻ em) với những bước ngắn, nhanh.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9311" y="4169296"/>
            <a:ext cx="2732950" cy="2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9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0" y="1016400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43623" y="15640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71" y="-3104508"/>
            <a:ext cx="4672052" cy="46720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46911" y="962890"/>
            <a:ext cx="9396620" cy="3623654"/>
            <a:chOff x="3346911" y="962890"/>
            <a:chExt cx="9396620" cy="3623654"/>
          </a:xfrm>
        </p:grpSpPr>
        <p:sp>
          <p:nvSpPr>
            <p:cNvPr id="15" name="TextBox 14"/>
            <p:cNvSpPr txBox="1"/>
            <p:nvPr/>
          </p:nvSpPr>
          <p:spPr>
            <a:xfrm>
              <a:off x="3346911" y="1016400"/>
              <a:ext cx="9396620" cy="3570144"/>
            </a:xfrm>
            <a:prstGeom prst="rect">
              <a:avLst/>
            </a:prstGeom>
            <a:noFill/>
          </p:spPr>
          <p:txBody>
            <a:bodyPr wrap="square" lIns="121855" tIns="60928" rIns="121855" bIns="60928" numCol="2" rtlCol="0">
              <a:spAutoFit/>
            </a:bodyPr>
            <a:lstStyle/>
            <a:p>
              <a:pPr indent="463550"/>
              <a:r>
                <a:rPr lang="en-US" sz="28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 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ướ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thềm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lòng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sung s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ướng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Quẳng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gậy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cúi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xuống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Quên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đớn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au,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cháu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xoa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</a:t>
              </a:r>
            </a:p>
            <a:p>
              <a:pPr indent="463550"/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thằng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khoẻ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ươn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 </a:t>
              </a:r>
              <a:r>
                <a:rPr lang="en-US" sz="280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32077" y="962890"/>
              <a:ext cx="3745500" cy="3623653"/>
            </a:xfrm>
            <a:prstGeom prst="rect">
              <a:avLst/>
            </a:prstGeom>
            <a:noFill/>
            <a:ln w="28575" cmpd="dbl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9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19" y="-304322"/>
            <a:ext cx="7611613" cy="3026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84687" y="716696"/>
            <a:ext cx="11203016" cy="1252262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ctr" defTabSz="1219079">
              <a:lnSpc>
                <a:spcPct val="150000"/>
              </a:lnSpc>
              <a:defRPr/>
            </a:pP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0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0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0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7" y="-321171"/>
            <a:ext cx="5550856" cy="3026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486646" y="128582"/>
            <a:ext cx="4850723" cy="23083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21693">
              <a:buClr>
                <a:srgbClr val="000000"/>
              </a:buClr>
            </a:pP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zh-CN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cầu</a:t>
            </a:r>
            <a:endParaRPr lang="zh-CN" altLang="en-US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Phân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Tất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lỗi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nếu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chưa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2299" y="4414661"/>
            <a:ext cx="2017484" cy="1107495"/>
            <a:chOff x="9069733" y="5886213"/>
            <a:chExt cx="2689979" cy="1476660"/>
          </a:xfrm>
        </p:grpSpPr>
        <p:sp>
          <p:nvSpPr>
            <p:cNvPr id="4" name="Oval Callout 3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9233" y="6131766"/>
              <a:ext cx="2610479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khổ 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42529" y="2881991"/>
            <a:ext cx="2066087" cy="580348"/>
            <a:chOff x="9004929" y="5090876"/>
            <a:chExt cx="2754783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252364"/>
              <a:ext cx="261047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45BDDF5-393B-4C09-86B6-427F948992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8760158" y="3501331"/>
            <a:ext cx="3311580" cy="335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Google Shape;568;p14">
            <a:extLst>
              <a:ext uri="{FF2B5EF4-FFF2-40B4-BE49-F238E27FC236}">
                <a16:creationId xmlns:a16="http://schemas.microsoft.com/office/drawing/2014/main" id="{FC0C6F80-00E3-4D1F-A729-EE47A7A85D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983" y="3025016"/>
            <a:ext cx="5237199" cy="377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572;p14">
            <a:extLst>
              <a:ext uri="{FF2B5EF4-FFF2-40B4-BE49-F238E27FC236}">
                <a16:creationId xmlns:a16="http://schemas.microsoft.com/office/drawing/2014/main" id="{37347A14-E965-43E2-8A13-E78951902BD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5678" y="3996745"/>
            <a:ext cx="4637808" cy="2127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9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9906" y="187056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89108"/>
            <a:ext cx="3425371" cy="1247257"/>
            <a:chOff x="242986" y="532128"/>
            <a:chExt cx="3386806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63486" y="972891"/>
              <a:ext cx="286630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toàn bài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43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75050" y="2769969"/>
            <a:ext cx="5041900" cy="1168620"/>
            <a:chOff x="3575050" y="2782669"/>
            <a:chExt cx="5041900" cy="1168620"/>
          </a:xfrm>
        </p:grpSpPr>
        <p:sp>
          <p:nvSpPr>
            <p:cNvPr id="1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2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连接符 16"/>
            <p:cNvCxnSpPr>
              <a:cxnSpLocks noChangeShapeType="1"/>
              <a:stCxn id="1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9"/>
            <p:cNvSpPr txBox="1"/>
            <p:nvPr/>
          </p:nvSpPr>
          <p:spPr>
            <a:xfrm>
              <a:off x="4639373" y="2782669"/>
              <a:ext cx="3713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sz="40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50" y="2339313"/>
            <a:ext cx="1134263" cy="129037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03657" y="75323"/>
            <a:ext cx="2139212" cy="1583017"/>
          </a:xfrm>
          <a:prstGeom prst="rect">
            <a:avLst/>
          </a:prstGeom>
        </p:spPr>
      </p:pic>
      <p:pic>
        <p:nvPicPr>
          <p:cNvPr id="20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4977486" y="36980"/>
            <a:ext cx="2807456" cy="1621360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52248" y="246647"/>
            <a:ext cx="2444408" cy="1411693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02" y="4503313"/>
            <a:ext cx="2652358" cy="1555128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9259200" y="185606"/>
            <a:ext cx="2807456" cy="1621360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11677" y="-177979"/>
            <a:ext cx="2444408" cy="14116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74952"/>
            <a:ext cx="12192000" cy="998220"/>
          </a:xfrm>
          <a:prstGeom prst="rect">
            <a:avLst/>
          </a:prstGeom>
        </p:spPr>
      </p:pic>
      <p:pic>
        <p:nvPicPr>
          <p:cNvPr id="23" name="图片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8847974" y="4133025"/>
            <a:ext cx="3629907" cy="216755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38343"/>
            <a:ext cx="2139212" cy="15830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056" y1="60833" x2="60417" y2="91250"/>
                        <a14:foregroundMark x1="26944" y1="85139" x2="48333" y2="28333"/>
                        <a14:foregroundMark x1="72639" y1="79167" x2="62500" y2="19306"/>
                        <a14:foregroundMark x1="25000" y1="24306" x2="52361" y2="60833"/>
                        <a14:foregroundMark x1="12778" y1="46667" x2="51250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36404"/>
            <a:ext cx="1064526" cy="10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49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0283" y="295969"/>
            <a:ext cx="10705233" cy="750198"/>
            <a:chOff x="3859031" y="295969"/>
            <a:chExt cx="10705233" cy="750198"/>
          </a:xfrm>
        </p:grpSpPr>
        <p:sp>
          <p:nvSpPr>
            <p:cNvPr id="24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859031" y="295969"/>
              <a:ext cx="5742835" cy="75019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1.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bị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261257" y="123948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740004" y="181428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6917" y="3962418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15" y="2270039"/>
            <a:ext cx="2915518" cy="4266465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21" y="5747660"/>
            <a:ext cx="43688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Ông bị đau chân, bước lên thềm nhà rất khó khăn.</a:t>
            </a:r>
          </a:p>
        </p:txBody>
      </p: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4232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392875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84" y="636380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7" y="685587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1407" y="3416843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4407" y="3428076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321029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6804" y="6329321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06664" y="375991"/>
            <a:ext cx="10922444" cy="1253334"/>
            <a:chOff x="3641820" y="56683"/>
            <a:chExt cx="10922444" cy="1253334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20" y="56683"/>
              <a:ext cx="10053972" cy="1253334"/>
              <a:chOff x="4591306" y="613472"/>
              <a:chExt cx="3660397" cy="5708191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7"/>
                <a:ext cx="3488274" cy="341670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186" y="3618437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2.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6012" y="2125233"/>
            <a:ext cx="7626096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4645" y="2569033"/>
              <a:ext cx="6263142" cy="59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a.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Mang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gậy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4041" y="3523055"/>
            <a:ext cx="7624092" cy="1183509"/>
            <a:chOff x="195981" y="3532148"/>
            <a:chExt cx="6135187" cy="1183509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vịn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vai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rồi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đỡ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2143" y="4906750"/>
            <a:ext cx="7626096" cy="1160989"/>
            <a:chOff x="151638" y="4656674"/>
            <a:chExt cx="6151721" cy="109821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86560" y="4861608"/>
              <a:ext cx="5816799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C.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gần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thăm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sức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khỏe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4252391" y="3669522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91073" y="1838995"/>
            <a:ext cx="8381211" cy="2950718"/>
            <a:chOff x="3641819" y="56683"/>
            <a:chExt cx="10922445" cy="2950718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3. Theo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tuy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khỏe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80158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91188" y="3354372"/>
            <a:ext cx="721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7112" y="1599327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thuộc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lòng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khổ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em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thích</a:t>
            </a:r>
            <a:endParaRPr lang="en-US" sz="3500" b="1" dirty="0">
              <a:solidFill>
                <a:srgbClr val="FF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0" y="1016400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43623" y="15640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30: 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71" y="-3104508"/>
            <a:ext cx="4672052" cy="46720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46911" y="962890"/>
            <a:ext cx="9396620" cy="3623654"/>
            <a:chOff x="3346911" y="962890"/>
            <a:chExt cx="9396620" cy="3623654"/>
          </a:xfrm>
        </p:grpSpPr>
        <p:sp>
          <p:nvSpPr>
            <p:cNvPr id="15" name="TextBox 14"/>
            <p:cNvSpPr txBox="1"/>
            <p:nvPr/>
          </p:nvSpPr>
          <p:spPr>
            <a:xfrm>
              <a:off x="3346911" y="1016400"/>
              <a:ext cx="9396620" cy="3570144"/>
            </a:xfrm>
            <a:prstGeom prst="rect">
              <a:avLst/>
            </a:prstGeom>
            <a:noFill/>
          </p:spPr>
          <p:txBody>
            <a:bodyPr wrap="square" lIns="121855" tIns="60928" rIns="121855" bIns="60928" numCol="2" rtlCol="0">
              <a:spAutoFit/>
            </a:bodyPr>
            <a:lstStyle/>
            <a:p>
              <a:pPr indent="463550"/>
              <a:r>
                <a:rPr lang="en-US" sz="28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 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ướ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thềm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lòng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sung s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ướng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Quẳng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gậy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cúi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xuống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Quên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đớn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au,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cháu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xoa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</a:t>
              </a:r>
            </a:p>
            <a:p>
              <a:pPr indent="463550"/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thằng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khoẻ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</a:t>
              </a:r>
              <a:r>
                <a:rPr lang="vi-VN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ươn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 </a:t>
              </a:r>
              <a:r>
                <a:rPr lang="en-US" sz="280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32077" y="962890"/>
              <a:ext cx="3745500" cy="3623653"/>
            </a:xfrm>
            <a:prstGeom prst="rect">
              <a:avLst/>
            </a:prstGeom>
            <a:noFill/>
            <a:ln w="28575" cmpd="dbl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Horizontal Scroll 3"/>
          <p:cNvSpPr/>
          <p:nvPr/>
        </p:nvSpPr>
        <p:spPr>
          <a:xfrm>
            <a:off x="5384800" y="1016400"/>
            <a:ext cx="1436914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5658663" y="1850971"/>
            <a:ext cx="1436914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5303063" y="2665373"/>
            <a:ext cx="1436914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4940206" y="3563657"/>
            <a:ext cx="1436914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3947885" y="1425003"/>
            <a:ext cx="3429691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orizontal Scroll 15"/>
          <p:cNvSpPr/>
          <p:nvPr/>
        </p:nvSpPr>
        <p:spPr>
          <a:xfrm>
            <a:off x="3900276" y="2289286"/>
            <a:ext cx="2839702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orizontal Scroll 17"/>
          <p:cNvSpPr/>
          <p:nvPr/>
        </p:nvSpPr>
        <p:spPr>
          <a:xfrm>
            <a:off x="3929303" y="3117198"/>
            <a:ext cx="2839702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orizontal Scroll 19"/>
          <p:cNvSpPr/>
          <p:nvPr/>
        </p:nvSpPr>
        <p:spPr>
          <a:xfrm>
            <a:off x="3883212" y="4016515"/>
            <a:ext cx="2839702" cy="55114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17371" y="2769969"/>
            <a:ext cx="5699579" cy="1168620"/>
            <a:chOff x="3575050" y="2782669"/>
            <a:chExt cx="5041900" cy="1168620"/>
          </a:xfrm>
        </p:grpSpPr>
        <p:sp>
          <p:nvSpPr>
            <p:cNvPr id="1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3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连接符 16"/>
            <p:cNvCxnSpPr>
              <a:cxnSpLocks noChangeShapeType="1"/>
              <a:stCxn id="1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9"/>
            <p:cNvSpPr txBox="1"/>
            <p:nvPr/>
          </p:nvSpPr>
          <p:spPr>
            <a:xfrm>
              <a:off x="4421663" y="2782669"/>
              <a:ext cx="4195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sz="40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LẠI</a:t>
              </a:r>
              <a:endPara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50" y="2339313"/>
            <a:ext cx="1134263" cy="129037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03657" y="75323"/>
            <a:ext cx="2139212" cy="1583017"/>
          </a:xfrm>
          <a:prstGeom prst="rect">
            <a:avLst/>
          </a:prstGeom>
        </p:spPr>
      </p:pic>
      <p:pic>
        <p:nvPicPr>
          <p:cNvPr id="20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4977486" y="36980"/>
            <a:ext cx="2807456" cy="1621360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52248" y="246647"/>
            <a:ext cx="2444408" cy="1411693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02" y="4503313"/>
            <a:ext cx="2652358" cy="1555128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9259200" y="185606"/>
            <a:ext cx="2807456" cy="1621360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11677" y="-177979"/>
            <a:ext cx="2444408" cy="14116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74952"/>
            <a:ext cx="12192000" cy="998220"/>
          </a:xfrm>
          <a:prstGeom prst="rect">
            <a:avLst/>
          </a:prstGeom>
        </p:spPr>
      </p:pic>
      <p:pic>
        <p:nvPicPr>
          <p:cNvPr id="23" name="图片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8847974" y="4133025"/>
            <a:ext cx="3629907" cy="216755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38343"/>
            <a:ext cx="2139212" cy="15830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056" y1="60833" x2="60417" y2="91250"/>
                        <a14:foregroundMark x1="26944" y1="85139" x2="48333" y2="28333"/>
                        <a14:foregroundMark x1="72639" y1="79167" x2="62500" y2="19306"/>
                        <a14:foregroundMark x1="25000" y1="24306" x2="52361" y2="60833"/>
                        <a14:foregroundMark x1="12778" y1="46667" x2="51250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36404"/>
            <a:ext cx="1064526" cy="10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49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08" y="1796569"/>
            <a:ext cx="911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9906" y="187056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69828" y="1480461"/>
            <a:ext cx="129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82512" y="1879604"/>
            <a:ext cx="645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2855" y="1879604"/>
            <a:ext cx="645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89540" y="2772233"/>
            <a:ext cx="328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92855" y="3599547"/>
            <a:ext cx="1028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47715" y="4021563"/>
            <a:ext cx="1348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57539" y="5725890"/>
            <a:ext cx="514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52695" y="6166761"/>
            <a:ext cx="514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535082" y="3599547"/>
            <a:ext cx="1626404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2143" y="4455890"/>
            <a:ext cx="2336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64543" y="5275947"/>
            <a:ext cx="2501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12258" y="6228737"/>
            <a:ext cx="2336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5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70477" y="2769969"/>
            <a:ext cx="7346473" cy="1323439"/>
            <a:chOff x="3575050" y="2782669"/>
            <a:chExt cx="5041900" cy="1323439"/>
          </a:xfrm>
        </p:grpSpPr>
        <p:sp>
          <p:nvSpPr>
            <p:cNvPr id="1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4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连接符 16"/>
            <p:cNvCxnSpPr>
              <a:cxnSpLocks noChangeShapeType="1"/>
              <a:stCxn id="1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9"/>
            <p:cNvSpPr txBox="1"/>
            <p:nvPr/>
          </p:nvSpPr>
          <p:spPr>
            <a:xfrm>
              <a:off x="4650766" y="2782669"/>
              <a:ext cx="37131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sz="40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  <a:endPara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50" y="2339313"/>
            <a:ext cx="1134263" cy="129037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03657" y="75323"/>
            <a:ext cx="2139212" cy="1583017"/>
          </a:xfrm>
          <a:prstGeom prst="rect">
            <a:avLst/>
          </a:prstGeom>
        </p:spPr>
      </p:pic>
      <p:pic>
        <p:nvPicPr>
          <p:cNvPr id="20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4977486" y="36980"/>
            <a:ext cx="2807456" cy="1621360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52248" y="246647"/>
            <a:ext cx="2444408" cy="1411693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02" y="4503313"/>
            <a:ext cx="2652358" cy="1555128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9259200" y="185606"/>
            <a:ext cx="2807456" cy="1621360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11677" y="-177979"/>
            <a:ext cx="2444408" cy="14116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74952"/>
            <a:ext cx="12192000" cy="998220"/>
          </a:xfrm>
          <a:prstGeom prst="rect">
            <a:avLst/>
          </a:prstGeom>
        </p:spPr>
      </p:pic>
      <p:pic>
        <p:nvPicPr>
          <p:cNvPr id="23" name="图片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8847974" y="4133025"/>
            <a:ext cx="3629907" cy="216755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38343"/>
            <a:ext cx="2139212" cy="15830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056" y1="60833" x2="60417" y2="91250"/>
                        <a14:foregroundMark x1="26944" y1="85139" x2="48333" y2="28333"/>
                        <a14:foregroundMark x1="72639" y1="79167" x2="62500" y2="19306"/>
                        <a14:foregroundMark x1="25000" y1="24306" x2="52361" y2="60833"/>
                        <a14:foregroundMark x1="12778" y1="46667" x2="51250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36404"/>
            <a:ext cx="1064526" cy="10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49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9" y="890578"/>
            <a:ext cx="2475494" cy="1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dáng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5854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2551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1988251"/>
            <a:ext cx="706143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56" y="4290441"/>
            <a:ext cx="1623551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132973" y="3802396"/>
            <a:ext cx="662016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44" y="1804770"/>
            <a:ext cx="780270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71" y="4372175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886" y="414359"/>
            <a:ext cx="1108608" cy="1646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050"/>
            <a:ext cx="4139460" cy="4147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241" y="1838995"/>
            <a:ext cx="7126819" cy="3069584"/>
            <a:chOff x="4065241" y="1838995"/>
            <a:chExt cx="7126819" cy="3069584"/>
          </a:xfrm>
        </p:grpSpPr>
        <p:grpSp>
          <p:nvGrpSpPr>
            <p:cNvPr id="15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4065241" y="1838995"/>
              <a:ext cx="6470816" cy="3069584"/>
              <a:chOff x="4591306" y="613472"/>
              <a:chExt cx="3070172" cy="13980130"/>
            </a:xfrm>
          </p:grpSpPr>
          <p:sp>
            <p:nvSpPr>
              <p:cNvPr id="17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2903333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5961" y="11890376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096060" y="2259943"/>
              <a:ext cx="6096000" cy="22198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thằng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khoẻ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2554514" y="304800"/>
            <a:ext cx="6531429" cy="625565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38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" y="3727994"/>
            <a:ext cx="2829239" cy="2971890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Thương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ông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21" y="5302872"/>
            <a:ext cx="2652358" cy="1555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" y="120387"/>
            <a:ext cx="2741256" cy="1451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" y="5433901"/>
            <a:ext cx="2269946" cy="1293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2" y="1714222"/>
            <a:ext cx="10847547" cy="39937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76182" y="1714222"/>
            <a:ext cx="0" cy="3865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085" y="2135585"/>
            <a:ext cx="8544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20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12 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3513" y="2917176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Tiếng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4155" y="3695284"/>
            <a:ext cx="3551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Đǌ: Thương ông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543" y="3604190"/>
            <a:ext cx="3725182" cy="35486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24102" y="418421"/>
            <a:ext cx="6195260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86" y="511380"/>
            <a:ext cx="10044025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968492" y="1873378"/>
            <a:ext cx="851230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buClr>
                <a:srgbClr val="FFAB40"/>
              </a:buClr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 đúng, rõ ràng bài thơ</a:t>
            </a:r>
            <a:r>
              <a:rPr lang="en-US" sz="280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biết ngắt đúng nhịp thơ, nhấn giọng phù hợp.</a:t>
            </a:r>
            <a:endParaRPr lang="en-US" sz="2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243" y="1873378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531" y="3010028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243" y="439127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993205" y="3244334"/>
            <a:ext cx="7257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Arial"/>
              </a:rPr>
              <a:t>Trả lời được các câu hỏi có liên quan đến bài đọc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2836043" y="44936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buClr>
                <a:srgbClr val="FFAB40"/>
              </a:buClr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 chia sẻ những trải nghiệm, suy nghĩ, cảm xúc có liên quan đến bài đọc</a:t>
            </a:r>
            <a:endParaRPr lang="zh-CN" altLang="en-US" sz="2800" kern="0" dirty="0">
              <a:solidFill>
                <a:srgbClr val="000000"/>
              </a:solidFill>
              <a:latin typeface="Times New Roman" pitchFamily="18" charset="0"/>
              <a:ea typeface="隶书" panose="02010509060101010101" pitchFamily="49" charset="-122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75050" y="2769969"/>
            <a:ext cx="5041900" cy="1168620"/>
            <a:chOff x="3575050" y="2782669"/>
            <a:chExt cx="5041900" cy="1168620"/>
          </a:xfrm>
        </p:grpSpPr>
        <p:sp>
          <p:nvSpPr>
            <p:cNvPr id="1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" name="直接连接符 16"/>
            <p:cNvCxnSpPr>
              <a:cxnSpLocks noChangeShapeType="1"/>
              <a:stCxn id="1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9"/>
            <p:cNvSpPr txBox="1"/>
            <p:nvPr/>
          </p:nvSpPr>
          <p:spPr>
            <a:xfrm>
              <a:off x="4421663" y="2782669"/>
              <a:ext cx="3713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sz="4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50" y="2339313"/>
            <a:ext cx="1134263" cy="129037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03657" y="75323"/>
            <a:ext cx="2139212" cy="1583017"/>
          </a:xfrm>
          <a:prstGeom prst="rect">
            <a:avLst/>
          </a:prstGeom>
        </p:spPr>
      </p:pic>
      <p:pic>
        <p:nvPicPr>
          <p:cNvPr id="20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4977486" y="36980"/>
            <a:ext cx="2807456" cy="1621360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52248" y="246647"/>
            <a:ext cx="2444408" cy="1411693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02" y="4503313"/>
            <a:ext cx="2652358" cy="1555128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9259200" y="185606"/>
            <a:ext cx="2807456" cy="1621360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11677" y="-177979"/>
            <a:ext cx="2444408" cy="14116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74952"/>
            <a:ext cx="12192000" cy="998220"/>
          </a:xfrm>
          <a:prstGeom prst="rect">
            <a:avLst/>
          </a:prstGeom>
        </p:spPr>
      </p:pic>
      <p:pic>
        <p:nvPicPr>
          <p:cNvPr id="23" name="图片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8847974" y="4133025"/>
            <a:ext cx="3629907" cy="216755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38343"/>
            <a:ext cx="2139212" cy="15830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056" y1="60833" x2="60417" y2="91250"/>
                        <a14:foregroundMark x1="26944" y1="85139" x2="48333" y2="28333"/>
                        <a14:foregroundMark x1="72639" y1="79167" x2="62500" y2="19306"/>
                        <a14:foregroundMark x1="25000" y1="24306" x2="52361" y2="60833"/>
                        <a14:foregroundMark x1="12778" y1="46667" x2="51250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36404"/>
            <a:ext cx="1064526" cy="10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92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9906" y="187056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3022476" cy="1247257"/>
            <a:chOff x="242986" y="532128"/>
            <a:chExt cx="3386806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63486" y="972891"/>
              <a:ext cx="286630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mẫu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9906" y="187056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7114" y="1122494"/>
              <a:ext cx="286630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nối tiếp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0116" y="1088970"/>
            <a:ext cx="3584514" cy="2539600"/>
          </a:xfrm>
          <a:prstGeom prst="rect">
            <a:avLst/>
          </a:prstGeom>
          <a:noFill/>
          <a:ln w="28575" cmpd="dbl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50115" y="3703651"/>
            <a:ext cx="3584514" cy="2539600"/>
          </a:xfrm>
          <a:prstGeom prst="rect">
            <a:avLst/>
          </a:prstGeom>
          <a:noFill/>
          <a:ln w="28575" cmpd="dbl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98744" y="2722735"/>
            <a:ext cx="3584514" cy="3506002"/>
          </a:xfrm>
          <a:prstGeom prst="rect">
            <a:avLst/>
          </a:prstGeom>
          <a:noFill/>
          <a:ln w="28575" cmpd="dbl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2727141" y="911323"/>
            <a:ext cx="503585" cy="416312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2727141" y="3658360"/>
            <a:ext cx="503585" cy="416312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7346951" y="2664650"/>
            <a:ext cx="503585" cy="416312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" grpId="0" animBg="1"/>
      <p:bldP spid="12" grpId="0" animBg="1"/>
      <p:bldP spid="14" grpId="0" animBg="1"/>
      <p:bldP spid="16" grpId="0" animBg="1"/>
      <p:bldP spid="17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1318</Words>
  <Application>Microsoft Office PowerPoint</Application>
  <PresentationFormat>Widescreen</PresentationFormat>
  <Paragraphs>270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Arial-Rounded</vt:lpstr>
      <vt:lpstr>Calibri</vt:lpstr>
      <vt:lpstr>Calibri Light</vt:lpstr>
      <vt:lpstr>HP001 4 hàng</vt:lpstr>
      <vt:lpstr>Impact</vt:lpstr>
      <vt:lpstr>SVN-Gretoon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152</cp:revision>
  <dcterms:created xsi:type="dcterms:W3CDTF">2021-06-17T09:40:01Z</dcterms:created>
  <dcterms:modified xsi:type="dcterms:W3CDTF">2023-12-12T08:09:39Z</dcterms:modified>
</cp:coreProperties>
</file>