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2"/>
  </p:sldMasterIdLst>
  <p:notesMasterIdLst>
    <p:notesMasterId r:id="rId22"/>
  </p:notesMasterIdLst>
  <p:sldIdLst>
    <p:sldId id="256" r:id="rId3"/>
    <p:sldId id="257" r:id="rId4"/>
    <p:sldId id="623" r:id="rId5"/>
    <p:sldId id="621" r:id="rId6"/>
    <p:sldId id="626" r:id="rId7"/>
    <p:sldId id="581" r:id="rId8"/>
    <p:sldId id="586" r:id="rId9"/>
    <p:sldId id="624" r:id="rId10"/>
    <p:sldId id="625" r:id="rId11"/>
    <p:sldId id="587" r:id="rId12"/>
    <p:sldId id="588" r:id="rId13"/>
    <p:sldId id="619" r:id="rId14"/>
    <p:sldId id="265" r:id="rId15"/>
    <p:sldId id="263" r:id="rId16"/>
    <p:sldId id="589" r:id="rId17"/>
    <p:sldId id="590" r:id="rId18"/>
    <p:sldId id="272" r:id="rId19"/>
    <p:sldId id="271" r:id="rId20"/>
    <p:sldId id="620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</p:embeddedFont>
    <p:embeddedFont>
      <p:font typeface="微软雅黑" panose="020B0503020204020204" pitchFamily="34" charset="-122"/>
      <p:regular r:id="rId24"/>
      <p:bold r:id="rId25"/>
    </p:embeddedFont>
    <p:embeddedFont>
      <p:font typeface="#9Slide07 HoneyCream" pitchFamily="2" charset="0"/>
      <p:regular r:id="rId26"/>
    </p:embeddedFont>
    <p:embeddedFont>
      <p:font typeface="#9Slide07 Soup of Justice" pitchFamily="2" charset="0"/>
      <p:regular r:id="rId27"/>
    </p:embeddedFont>
    <p:embeddedFont>
      <p:font typeface=".VnTime" panose="020B7200000000000000" pitchFamily="34" charset="0"/>
      <p:regular r:id="rId28"/>
      <p:bold r:id="rId29"/>
      <p:italic r:id="rId30"/>
      <p:boldItalic r:id="rId31"/>
    </p:embeddedFont>
    <p:embeddedFont>
      <p:font typeface="Arial-Rounded" panose="020B0500000000000000" pitchFamily="3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HP001 4 hàng" panose="020B0603050302020204" pitchFamily="34" charset="0"/>
      <p:regular r:id="rId43"/>
      <p:bold r:id="rId44"/>
    </p:embeddedFont>
    <p:embeddedFont>
      <p:font typeface="HP001 5 hàng" panose="020B0604020202020204" charset="0"/>
      <p:regular r:id="rId45"/>
      <p:bold r:id="rId4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489D"/>
    <a:srgbClr val="14A7A6"/>
    <a:srgbClr val="158BFF"/>
    <a:srgbClr val="F9CA3F"/>
    <a:srgbClr val="3566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54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1086" y="78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8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27D4D-9301-4BD9-86DE-2FC965C5FF27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8FB1A8-D17C-4BC1-A179-BD39E7078D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127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 flipV="1">
            <a:off x="-50800" y="5005388"/>
            <a:ext cx="12242800" cy="1854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>
            <a:off x="-23884" y="-1588"/>
            <a:ext cx="12242800" cy="18542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7AF3793-9B36-712C-BF40-32A4A3809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70AADDE-2116-DF94-3E7A-D09664855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3D19CA-56B8-C076-36C2-87018A8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EF8B41-CAC5-49DA-9156-65DCBE836829}" type="datetimeFigureOut">
              <a:rPr lang="zh-CN" altLang="en-US" smtClean="0"/>
              <a:t>2023/11/15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D77D8C-66D6-DCA2-DBB1-8FAE246D6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836911-B9BB-D33E-1723-E5149F9B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31AD8-4DC2-4F0A-8757-37262589E78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圆角矩形 7"/>
          <p:cNvSpPr/>
          <p:nvPr userDrawn="1"/>
        </p:nvSpPr>
        <p:spPr>
          <a:xfrm>
            <a:off x="279400" y="203200"/>
            <a:ext cx="11582400" cy="6442075"/>
          </a:xfrm>
          <a:prstGeom prst="roundRect">
            <a:avLst>
              <a:gd name="adj" fmla="val 87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296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736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803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702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527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007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663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359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979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066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61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868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084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801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8;p1"/>
          <p:cNvSpPr txBox="1">
            <a:spLocks/>
          </p:cNvSpPr>
          <p:nvPr userDrawn="1"/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8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4130D-A665-472F-95E3-F9409D5424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A103EC-B497-454C-BD75-CA1E48A1D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9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17" Type="http://schemas.openxmlformats.org/officeDocument/2006/relationships/audio" Target="../media/audio1.wav"/><Relationship Id="rId2" Type="http://schemas.openxmlformats.org/officeDocument/2006/relationships/audio" Target="../media/media1.mp3"/><Relationship Id="rId16" Type="http://schemas.openxmlformats.org/officeDocument/2006/relationships/hyperlink" Target="https://www.facebook.com/teamKTUTS" TargetMode="External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17" Type="http://schemas.openxmlformats.org/officeDocument/2006/relationships/audio" Target="../media/audio1.wav"/><Relationship Id="rId2" Type="http://schemas.openxmlformats.org/officeDocument/2006/relationships/audio" Target="../media/media1.mp3"/><Relationship Id="rId16" Type="http://schemas.openxmlformats.org/officeDocument/2006/relationships/hyperlink" Target="https://www.facebook.com/teamKTUTS" TargetMode="External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svg"/><Relationship Id="rId11" Type="http://schemas.openxmlformats.org/officeDocument/2006/relationships/image" Target="../media/image33.png"/><Relationship Id="rId5" Type="http://schemas.openxmlformats.org/officeDocument/2006/relationships/image" Target="../media/image24.png"/><Relationship Id="rId10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hyperlink" Target="https://www.facebook.com/teamKTUT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72"/>
          <a:stretch/>
        </p:blipFill>
        <p:spPr>
          <a:xfrm>
            <a:off x="-23885" y="0"/>
            <a:ext cx="12204700" cy="2847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0"/>
          <a:stretch/>
        </p:blipFill>
        <p:spPr>
          <a:xfrm>
            <a:off x="-98843" y="3785081"/>
            <a:ext cx="12279658" cy="3111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9" b="16093"/>
          <a:stretch/>
        </p:blipFill>
        <p:spPr>
          <a:xfrm>
            <a:off x="51073" y="382052"/>
            <a:ext cx="12204700" cy="62039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8048278" y="2597736"/>
            <a:ext cx="3823010" cy="43608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928654-6051-2795-250C-4423ED2B21D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04" y="71474"/>
            <a:ext cx="8349261" cy="4834435"/>
          </a:xfrm>
          <a:prstGeom prst="rect">
            <a:avLst/>
          </a:prstGeom>
        </p:spPr>
      </p:pic>
      <p:pic>
        <p:nvPicPr>
          <p:cNvPr id="18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331" y="-225817"/>
            <a:ext cx="1949712" cy="156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10045" y="1243213"/>
            <a:ext cx="31368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000" kern="0" cap="all" dirty="0"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VN Binh Duong" pitchFamily="2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rPr>
              <a:t>VIẾT</a:t>
            </a:r>
            <a:endParaRPr lang="en-US" sz="5000" dirty="0">
              <a:solidFill>
                <a:srgbClr val="0070C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E1FFD6-B8AB-EC25-D974-2039A31C77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04896" y="2217369"/>
            <a:ext cx="6730567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5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3128970" y="360047"/>
            <a:ext cx="74296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Viết c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hữ hoa N cỡ vừa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6" name="N hoa">
            <a:hlinkClick r:id="" action="ppaction://media"/>
            <a:extLst>
              <a:ext uri="{FF2B5EF4-FFF2-40B4-BE49-F238E27FC236}">
                <a16:creationId xmlns:a16="http://schemas.microsoft.com/office/drawing/2014/main" id="{FA49A5D5-DAEF-484D-BA84-C597310621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8765" y="863601"/>
            <a:ext cx="10229427" cy="5700774"/>
          </a:xfrm>
          <a:prstGeom prst="rect">
            <a:avLst/>
          </a:prstGeom>
        </p:spPr>
      </p:pic>
      <p:pic>
        <p:nvPicPr>
          <p:cNvPr id="2" name="图片 31">
            <a:extLst>
              <a:ext uri="{FF2B5EF4-FFF2-40B4-BE49-F238E27FC236}">
                <a16:creationId xmlns:a16="http://schemas.microsoft.com/office/drawing/2014/main" id="{8CAF9C2E-29B9-8B45-5D93-E82A3938AC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866" y="5219700"/>
            <a:ext cx="2287430" cy="176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661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1277CBF6-0ED3-7431-67FB-DC25D8FE92AF}"/>
              </a:ext>
            </a:extLst>
          </p:cNvPr>
          <p:cNvSpPr txBox="1"/>
          <p:nvPr/>
        </p:nvSpPr>
        <p:spPr>
          <a:xfrm>
            <a:off x="1549855" y="829991"/>
            <a:ext cx="5961927" cy="988001"/>
          </a:xfrm>
          <a:prstGeom prst="roundRect">
            <a:avLst>
              <a:gd name="adj" fmla="val 50000"/>
            </a:avLst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lvl="0" algn="dist">
              <a:buClrTx/>
              <a:buSzTx/>
              <a:buFontTx/>
            </a:pPr>
            <a:endParaRPr lang="zh-CN" altLang="en-US" sz="2400" dirty="0">
              <a:solidFill>
                <a:schemeClr val="bg1"/>
              </a:solidFill>
              <a:latin typeface="雷盖体" panose="00000800000000000000" pitchFamily="2" charset="-122"/>
              <a:ea typeface="雷盖体" panose="00000800000000000000" pitchFamily="2" charset="-122"/>
              <a:cs typeface="汉仪劲楷简" panose="00020600040101010101" charset="-122"/>
              <a:sym typeface="雷盖体" panose="000008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88" y="181388"/>
            <a:ext cx="908112" cy="9081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823" y="2854198"/>
            <a:ext cx="2275453" cy="40038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2174" y="1287604"/>
            <a:ext cx="5246255" cy="260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740601" y="1125289"/>
            <a:ext cx="74296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 hoa N cỡ nhỏ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8768" y="2354676"/>
            <a:ext cx="8072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3200" b="1" noProof="0" dirty="0">
                <a:solidFill>
                  <a:prstClr val="black"/>
                </a:solidFill>
                <a:latin typeface="HP001 4 hàng" pitchFamily="34" charset="0"/>
              </a:rPr>
              <a:t>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ô li?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5121" y="3019859"/>
            <a:ext cx="3708856" cy="73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Wingdings" panose="05000000000000000000" pitchFamily="2" charset="2"/>
              </a:rPr>
              <a:t> Cao </a:t>
            </a:r>
            <a:r>
              <a:rPr lang="vi-VN" sz="32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Wingdings" panose="05000000000000000000" pitchFamily="2" charset="2"/>
              </a:rPr>
              <a:t> ô li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Wingdings" panose="05000000000000000000" pitchFamily="2" charset="2"/>
              </a:rPr>
              <a:t> rưỡi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4175" y="3741802"/>
            <a:ext cx="7253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HP001 4 hàng" panose="020B0603050302020204" pitchFamily="34" charset="0"/>
              </a:rPr>
              <a:t>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ô li?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25972" y="4579957"/>
            <a:ext cx="4204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Wingdings" panose="05000000000000000000" pitchFamily="2" charset="2"/>
              </a:rPr>
              <a:t>Rộng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vi-VN" sz="32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Wingdings" panose="05000000000000000000" pitchFamily="2" charset="2"/>
              </a:rPr>
              <a:t> ô li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ADA6C9-3E25-400F-B853-2516459592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20" t="23298" r="12129" b="22992"/>
          <a:stretch/>
        </p:blipFill>
        <p:spPr>
          <a:xfrm>
            <a:off x="7057371" y="2001379"/>
            <a:ext cx="3403254" cy="343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34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09" y="0"/>
            <a:ext cx="12258406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21253" y="266629"/>
            <a:ext cx="74296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Viết c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hữ hoa N cỡ </a:t>
            </a:r>
            <a:r>
              <a:rPr lang="vi-VN" sz="4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nhỏ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5" name="N">
            <a:hlinkClick r:id="" action="ppaction://media"/>
            <a:extLst>
              <a:ext uri="{FF2B5EF4-FFF2-40B4-BE49-F238E27FC236}">
                <a16:creationId xmlns:a16="http://schemas.microsoft.com/office/drawing/2014/main" id="{66C2CD0B-6218-5A63-5C89-86D91C3468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46428" t="12431" r="9048" b="11803"/>
          <a:stretch/>
        </p:blipFill>
        <p:spPr>
          <a:xfrm>
            <a:off x="2621251" y="892821"/>
            <a:ext cx="6276005" cy="600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91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94438F-FA21-BC51-2566-71DD83C4D82F}"/>
              </a:ext>
            </a:extLst>
          </p:cNvPr>
          <p:cNvGrpSpPr/>
          <p:nvPr/>
        </p:nvGrpSpPr>
        <p:grpSpPr>
          <a:xfrm>
            <a:off x="1001754" y="903488"/>
            <a:ext cx="8692751" cy="1107996"/>
            <a:chOff x="1001754" y="903488"/>
            <a:chExt cx="8692751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A29C66-6009-920B-2FA4-5DEA53C845FA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6A1BD7F-DC18-4563-BF8B-6E92ADFFE3CF}"/>
                </a:ext>
              </a:extLst>
            </p:cNvPr>
            <p:cNvSpPr txBox="1"/>
            <p:nvPr/>
          </p:nvSpPr>
          <p:spPr>
            <a:xfrm>
              <a:off x="3863184" y="903488"/>
              <a:ext cx="113562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HP001 5H" panose="020B0603050302020204" pitchFamily="34" charset="0"/>
                </a:rPr>
                <a:t>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81D358D-82FC-D11D-A1A6-C25C0BE7A3E0}"/>
              </a:ext>
            </a:extLst>
          </p:cNvPr>
          <p:cNvGrpSpPr/>
          <p:nvPr/>
        </p:nvGrpSpPr>
        <p:grpSpPr>
          <a:xfrm>
            <a:off x="4735592" y="2352021"/>
            <a:ext cx="4562669" cy="3759966"/>
            <a:chOff x="4735592" y="2352021"/>
            <a:chExt cx="4562669" cy="3759966"/>
          </a:xfrm>
        </p:grpSpPr>
        <p:pic>
          <p:nvPicPr>
            <p:cNvPr id="7" name="Picture 2" descr="Bảng gỗ học sinh tiểu học 3477">
              <a:extLst>
                <a:ext uri="{FF2B5EF4-FFF2-40B4-BE49-F238E27FC236}">
                  <a16:creationId xmlns:a16="http://schemas.microsoft.com/office/drawing/2014/main" id="{88258555-5F29-17C0-D33D-A2459FF7F1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t="25442" r="15079" b="25986"/>
            <a:stretch/>
          </p:blipFill>
          <p:spPr bwMode="auto">
            <a:xfrm>
              <a:off x="4735592" y="2352021"/>
              <a:ext cx="4562669" cy="3175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AF6A36-26DC-B2A8-739F-BCA6C291A598}"/>
                </a:ext>
              </a:extLst>
            </p:cNvPr>
            <p:cNvSpPr txBox="1"/>
            <p:nvPr/>
          </p:nvSpPr>
          <p:spPr>
            <a:xfrm>
              <a:off x="5841419" y="5527212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72304A7-C6EB-A71B-C34E-9745638EB933}"/>
              </a:ext>
            </a:extLst>
          </p:cNvPr>
          <p:cNvGrpSpPr/>
          <p:nvPr/>
        </p:nvGrpSpPr>
        <p:grpSpPr>
          <a:xfrm>
            <a:off x="9568849" y="2539773"/>
            <a:ext cx="1912268" cy="3550026"/>
            <a:chOff x="9568849" y="2539773"/>
            <a:chExt cx="1912268" cy="355002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6192BA2-5C41-ECB2-4631-07421DF07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415" t="2572" r="20164" b="1592"/>
            <a:stretch/>
          </p:blipFill>
          <p:spPr>
            <a:xfrm>
              <a:off x="9568849" y="2539773"/>
              <a:ext cx="1798679" cy="285293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B1DC89A-0470-C387-EE99-5EF98D1644D4}"/>
                </a:ext>
              </a:extLst>
            </p:cNvPr>
            <p:cNvSpPr txBox="1"/>
            <p:nvPr/>
          </p:nvSpPr>
          <p:spPr>
            <a:xfrm>
              <a:off x="9568849" y="5505024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Phấn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5930E65-7426-7473-09C1-A380DBF86FC0}"/>
              </a:ext>
            </a:extLst>
          </p:cNvPr>
          <p:cNvGrpSpPr/>
          <p:nvPr/>
        </p:nvGrpSpPr>
        <p:grpSpPr>
          <a:xfrm>
            <a:off x="824472" y="3336481"/>
            <a:ext cx="3766180" cy="2588992"/>
            <a:chOff x="3709812" y="3737355"/>
            <a:chExt cx="3766180" cy="258899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5A7E364-8B3D-4BBB-1C6E-A3485E5F3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52" r="71731"/>
            <a:stretch/>
          </p:blipFill>
          <p:spPr>
            <a:xfrm>
              <a:off x="3709812" y="3737355"/>
              <a:ext cx="2005975" cy="254286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898CAA5-06A3-BB5C-E444-909EBB819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37" t="-1626" b="-1626"/>
            <a:stretch/>
          </p:blipFill>
          <p:spPr>
            <a:xfrm>
              <a:off x="5715787" y="3737355"/>
              <a:ext cx="1760205" cy="2588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252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BF51B1-941E-884A-DD47-76C8F7047EC6}"/>
              </a:ext>
            </a:extLst>
          </p:cNvPr>
          <p:cNvGrpSpPr/>
          <p:nvPr/>
        </p:nvGrpSpPr>
        <p:grpSpPr>
          <a:xfrm>
            <a:off x="1001754" y="932527"/>
            <a:ext cx="8692751" cy="1107996"/>
            <a:chOff x="1001754" y="932527"/>
            <a:chExt cx="8692751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BCCACF-61E2-3D4E-55DB-94E2D01EA75B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4426EF-961C-1E03-E9AE-215D3C1BD944}"/>
                </a:ext>
              </a:extLst>
            </p:cNvPr>
            <p:cNvSpPr txBox="1"/>
            <p:nvPr/>
          </p:nvSpPr>
          <p:spPr>
            <a:xfrm>
              <a:off x="3957927" y="932527"/>
              <a:ext cx="112963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prstClr val="black"/>
                  </a:solidFill>
                  <a:latin typeface="HP001 5 hàng" panose="020B0603050302020204" pitchFamily="34" charset="0"/>
                  <a:cs typeface="HP001 5H" panose="020B0603050302020204" pitchFamily="34" charset="0"/>
                </a:rPr>
                <a:t>N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HP001 5H" panose="020B06030503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7C330DE-7940-B922-AEF8-2671BA222E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059" r="20356" b="14"/>
          <a:stretch/>
        </p:blipFill>
        <p:spPr>
          <a:xfrm>
            <a:off x="617927" y="1947406"/>
            <a:ext cx="6680000" cy="4186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15E5FF-D791-E455-5228-CAC86BA174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21" t="17551" r="36327" b="12633"/>
          <a:stretch/>
        </p:blipFill>
        <p:spPr>
          <a:xfrm>
            <a:off x="8088828" y="1876184"/>
            <a:ext cx="2883396" cy="3924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49020B-E043-7787-6AFA-4F421391335D}"/>
              </a:ext>
            </a:extLst>
          </p:cNvPr>
          <p:cNvSpPr txBox="1"/>
          <p:nvPr/>
        </p:nvSpPr>
        <p:spPr>
          <a:xfrm>
            <a:off x="8269124" y="5665922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57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EBF9DA69-75E7-C178-433F-A1FC7D926AC1}"/>
              </a:ext>
            </a:extLst>
          </p:cNvPr>
          <p:cNvSpPr txBox="1"/>
          <p:nvPr/>
        </p:nvSpPr>
        <p:spPr>
          <a:xfrm>
            <a:off x="4666342" y="616677"/>
            <a:ext cx="5099958" cy="649188"/>
          </a:xfrm>
          <a:prstGeom prst="roundRect">
            <a:avLst>
              <a:gd name="adj" fmla="val 50000"/>
            </a:avLst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bg1"/>
                </a:solidFill>
                <a:latin typeface="雷盖体" panose="00000800000000000000" pitchFamily="2" charset="-122"/>
                <a:ea typeface="雷盖体" panose="00000800000000000000" pitchFamily="2" charset="-122"/>
                <a:cs typeface="汉仪劲楷简" panose="00020600040101010101" charset="-122"/>
                <a:sym typeface="雷盖体" panose="00000800000000000000" pitchFamily="2" charset="-122"/>
              </a:rPr>
              <a:t>、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88" y="181388"/>
            <a:ext cx="908112" cy="9081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8" y="1089500"/>
            <a:ext cx="5085897" cy="50858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17368" y="1822470"/>
            <a:ext cx="6397905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11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VIẾT CÂU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11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 ỨNG DỤNG</a:t>
            </a:r>
            <a:endParaRPr kumimoji="0" lang="en-US" sz="11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0718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88" y="181388"/>
            <a:ext cx="908112" cy="9081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296" y="4305300"/>
            <a:ext cx="2334104" cy="2552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EF706F-58AB-4706-A6EB-05E6F5C90FEA}"/>
              </a:ext>
            </a:extLst>
          </p:cNvPr>
          <p:cNvSpPr txBox="1"/>
          <p:nvPr/>
        </p:nvSpPr>
        <p:spPr>
          <a:xfrm>
            <a:off x="-2322163" y="421074"/>
            <a:ext cx="960156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D0E24B-395C-468D-B65E-AEE7CF8CED0E}"/>
              </a:ext>
            </a:extLst>
          </p:cNvPr>
          <p:cNvSpPr txBox="1"/>
          <p:nvPr/>
        </p:nvSpPr>
        <p:spPr>
          <a:xfrm>
            <a:off x="239871" y="2717743"/>
            <a:ext cx="109507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latin typeface="HP001 4 hàng" panose="020B0603050302020204" pitchFamily="34" charset="0"/>
              </a:rPr>
              <a:t>a. </a:t>
            </a:r>
            <a:r>
              <a:rPr lang="en-US" sz="2800" b="1" dirty="0" err="1"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cái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nào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được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hoa</a:t>
            </a:r>
            <a:r>
              <a:rPr lang="en-US" sz="2800" b="1" dirty="0">
                <a:latin typeface="HP001 4 hàng" panose="020B0603050302020204" pitchFamily="34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2800" b="1" dirty="0">
                <a:latin typeface="HP001 4 hàng" panose="020B0603050302020204" pitchFamily="34" charset="0"/>
              </a:rPr>
              <a:t>b. </a:t>
            </a:r>
            <a:r>
              <a:rPr lang="en-US" sz="2800" b="1" dirty="0" err="1">
                <a:latin typeface="HP001 4 hàng" panose="020B0603050302020204" pitchFamily="34" charset="0"/>
              </a:rPr>
              <a:t>Khoảng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cách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giữa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các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ghi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tiếng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như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thế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nào</a:t>
            </a:r>
            <a:r>
              <a:rPr lang="en-US" sz="2800" b="1" dirty="0">
                <a:latin typeface="HP001 4 hàng" panose="020B0603050302020204" pitchFamily="34" charset="0"/>
              </a:rPr>
              <a:t>?</a:t>
            </a:r>
            <a:endParaRPr lang="vi-VN" sz="2800" b="1" dirty="0">
              <a:latin typeface="HP001 4 hàng" panose="020B0603050302020204" pitchFamily="34" charset="0"/>
            </a:endParaRPr>
          </a:p>
          <a:p>
            <a:pPr algn="just">
              <a:lnSpc>
                <a:spcPct val="200000"/>
              </a:lnSpc>
            </a:pPr>
            <a:endParaRPr lang="vi-VN" sz="2800" b="1" dirty="0">
              <a:latin typeface="HP001 4 hàng" panose="020B060305030202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b="1" dirty="0">
                <a:latin typeface="HP001 4 hàng" panose="020B0603050302020204" pitchFamily="34" charset="0"/>
              </a:rPr>
              <a:t>c. </a:t>
            </a:r>
            <a:r>
              <a:rPr lang="en-US" sz="2800" b="1" dirty="0" err="1">
                <a:latin typeface="HP001 4 hàng" panose="020B0603050302020204" pitchFamily="34" charset="0"/>
              </a:rPr>
              <a:t>Những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cái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nào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cao</a:t>
            </a:r>
            <a:r>
              <a:rPr lang="vi-VN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>
                <a:latin typeface="HP001 4 hàng" panose="020B0603050302020204" pitchFamily="34" charset="0"/>
              </a:rPr>
              <a:t>2</a:t>
            </a:r>
            <a:r>
              <a:rPr lang="vi-VN" sz="2800" b="1" dirty="0">
                <a:latin typeface="HP001 4 hàng" panose="020B0603050302020204" pitchFamily="34" charset="0"/>
              </a:rPr>
              <a:t> ô li ǟưỡi</a:t>
            </a:r>
            <a:r>
              <a:rPr lang="en-US" sz="2800" b="1" dirty="0">
                <a:latin typeface="HP001 4 hàng" panose="020B0603050302020204" pitchFamily="34" charset="0"/>
              </a:rPr>
              <a:t>?</a:t>
            </a:r>
            <a:endParaRPr lang="vi-VN" sz="2800" b="1" dirty="0">
              <a:latin typeface="HP001 4 hàng" panose="020B06030503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75F3BD-4560-43F3-B348-B67173C8D9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27106" b="78302"/>
          <a:stretch/>
        </p:blipFill>
        <p:spPr>
          <a:xfrm>
            <a:off x="747871" y="1253598"/>
            <a:ext cx="7655607" cy="15425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DA2367-508F-4FF9-8D5B-49D6BAF221FC}"/>
              </a:ext>
            </a:extLst>
          </p:cNvPr>
          <p:cNvSpPr txBox="1"/>
          <p:nvPr/>
        </p:nvSpPr>
        <p:spPr>
          <a:xfrm>
            <a:off x="315103" y="4556896"/>
            <a:ext cx="109507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Khoảng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giữa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ghi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1 con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o.</a:t>
            </a:r>
            <a:endParaRPr lang="vi-VN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FD94AF-8782-4BCC-AF57-61453BF3F8AD}"/>
              </a:ext>
            </a:extLst>
          </p:cNvPr>
          <p:cNvSpPr txBox="1"/>
          <p:nvPr/>
        </p:nvSpPr>
        <p:spPr>
          <a:xfrm>
            <a:off x="4883779" y="2856620"/>
            <a:ext cx="2553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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8D7699-2A77-48D9-AF89-54C87411CFB4}"/>
              </a:ext>
            </a:extLst>
          </p:cNvPr>
          <p:cNvSpPr txBox="1"/>
          <p:nvPr/>
        </p:nvSpPr>
        <p:spPr>
          <a:xfrm>
            <a:off x="685380" y="5932930"/>
            <a:ext cx="109507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vi-VN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l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vi-VN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vi-VN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y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126C88-6DD3-4FEE-AA36-C0B232D49C7A}"/>
              </a:ext>
            </a:extLst>
          </p:cNvPr>
          <p:cNvSpPr txBox="1"/>
          <p:nvPr/>
        </p:nvSpPr>
        <p:spPr>
          <a:xfrm>
            <a:off x="1358579" y="1583101"/>
            <a:ext cx="77547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NĀ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lƟ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hay,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làm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l-GR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νμ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İc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Ǉō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78080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7" grpId="0" uiExpand="1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5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96" y="0"/>
            <a:ext cx="11504149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5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F85785C5-9FB8-BD73-41E1-F19B7BB10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113" y="1641205"/>
            <a:ext cx="8430929" cy="45361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BBE6F6-EA45-1A2A-0980-B3A134119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197" y="3638720"/>
            <a:ext cx="3582468" cy="3093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7723E8-940B-8AB3-C883-FA28240E2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521" y="677953"/>
            <a:ext cx="5511262" cy="1926503"/>
          </a:xfrm>
          <a:prstGeom prst="rect">
            <a:avLst/>
          </a:prstGeom>
        </p:spPr>
      </p:pic>
      <p:grpSp>
        <p:nvGrpSpPr>
          <p:cNvPr id="7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679938" y="119578"/>
            <a:ext cx="3042885" cy="1805560"/>
            <a:chOff x="8726219" y="-661205"/>
            <a:chExt cx="2154936" cy="1322409"/>
          </a:xfrm>
        </p:grpSpPr>
        <p:sp>
          <p:nvSpPr>
            <p:cNvPr id="8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10" name="组合 226">
            <a:extLst>
              <a:ext uri="{FF2B5EF4-FFF2-40B4-BE49-F238E27FC236}">
                <a16:creationId xmlns:a16="http://schemas.microsoft.com/office/drawing/2014/main" id="{950AC20F-470C-340E-81BE-2B301C391862}"/>
              </a:ext>
            </a:extLst>
          </p:cNvPr>
          <p:cNvGrpSpPr/>
          <p:nvPr/>
        </p:nvGrpSpPr>
        <p:grpSpPr>
          <a:xfrm>
            <a:off x="-833229" y="1833159"/>
            <a:ext cx="3042885" cy="1805560"/>
            <a:chOff x="8726219" y="-661205"/>
            <a:chExt cx="2154936" cy="1322409"/>
          </a:xfrm>
        </p:grpSpPr>
        <p:sp>
          <p:nvSpPr>
            <p:cNvPr id="11" name="任意多边形 227">
              <a:extLst>
                <a:ext uri="{FF2B5EF4-FFF2-40B4-BE49-F238E27FC236}">
                  <a16:creationId xmlns:a16="http://schemas.microsoft.com/office/drawing/2014/main" id="{08E50112-4B31-7807-9B37-B81D966875C0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2" name="任意多边形 228">
              <a:extLst>
                <a:ext uri="{FF2B5EF4-FFF2-40B4-BE49-F238E27FC236}">
                  <a16:creationId xmlns:a16="http://schemas.microsoft.com/office/drawing/2014/main" id="{2E8D4383-AF50-7C4A-1065-1C61224D8011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572604" y="3111581"/>
            <a:ext cx="699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59252" y="4015539"/>
            <a:ext cx="6995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latin typeface="HP001 4 hàng" panose="020B0603050302020204" pitchFamily="34" charset="0"/>
                <a:ea typeface="Cambria" panose="02040503050406030204" pitchFamily="18" charset="0"/>
              </a:rPr>
              <a:t>N</a:t>
            </a:r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290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72"/>
          <a:stretch/>
        </p:blipFill>
        <p:spPr>
          <a:xfrm>
            <a:off x="-23885" y="0"/>
            <a:ext cx="12204700" cy="2847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0"/>
          <a:stretch/>
        </p:blipFill>
        <p:spPr>
          <a:xfrm>
            <a:off x="-52596" y="3778228"/>
            <a:ext cx="12279658" cy="3111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9" b="16093"/>
          <a:stretch/>
        </p:blipFill>
        <p:spPr>
          <a:xfrm>
            <a:off x="-547198" y="0"/>
            <a:ext cx="12204700" cy="62039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8048278" y="2597736"/>
            <a:ext cx="3823010" cy="436089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24963" y="586534"/>
            <a:ext cx="9296135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12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CHÚC CÁC EM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12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HỌC TỐT</a:t>
            </a:r>
            <a:endParaRPr kumimoji="0" lang="en-US" sz="12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452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3" r="16131" b="44869"/>
          <a:stretch/>
        </p:blipFill>
        <p:spPr>
          <a:xfrm rot="5400000">
            <a:off x="4660962" y="2237183"/>
            <a:ext cx="3311327" cy="721896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04"/>
          <a:stretch/>
        </p:blipFill>
        <p:spPr>
          <a:xfrm>
            <a:off x="-23885" y="0"/>
            <a:ext cx="12215885" cy="1803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970" y="4452353"/>
            <a:ext cx="2692400" cy="26924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97734"/>
            <a:ext cx="12258405" cy="14859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2907" y="3364026"/>
            <a:ext cx="3834654" cy="383465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82801" y="291614"/>
            <a:ext cx="770916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8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/>
              </a:rPr>
              <a:t>YÊU CẦU CẦN ĐẠT</a:t>
            </a:r>
            <a:endParaRPr kumimoji="0" lang="en-US" sz="8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29230" y="2365737"/>
            <a:ext cx="113777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Biết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N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cỡ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vừa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cỡ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nhỏ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970B7B-1C1B-8A07-A820-3E92897F3B72}"/>
              </a:ext>
            </a:extLst>
          </p:cNvPr>
          <p:cNvSpPr txBox="1"/>
          <p:nvPr/>
        </p:nvSpPr>
        <p:spPr>
          <a:xfrm>
            <a:off x="1229230" y="3662080"/>
            <a:ext cx="67255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ứng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</a:t>
            </a:r>
            <a:r>
              <a:rPr 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ụ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</a:rPr>
              <a:t>Nói lời hay, làm việc tốt.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428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vietnam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6" y="1000125"/>
            <a:ext cx="2646363" cy="5581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738938" y="2428875"/>
            <a:ext cx="3143250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3333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altLang="en-US" sz="4400" b="1" dirty="0">
                <a:solidFill>
                  <a:srgbClr val="3333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4462" y="1761888"/>
            <a:ext cx="1000125" cy="144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</a:p>
        </p:txBody>
      </p:sp>
    </p:spTree>
    <p:extLst>
      <p:ext uri="{BB962C8B-B14F-4D97-AF65-F5344CB8AC3E}">
        <p14:creationId xmlns:p14="http://schemas.microsoft.com/office/powerpoint/2010/main" val="354027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1892300"/>
            <a:ext cx="3987800" cy="3987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23329" y="746879"/>
            <a:ext cx="7617790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88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ea typeface="+mn-ea"/>
                <a:cs typeface="+mn-cs"/>
                <a:sym typeface="Arial"/>
              </a:rPr>
              <a:t>VIẾT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88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ea typeface="+mn-ea"/>
                <a:cs typeface="+mn-cs"/>
                <a:sym typeface="Arial"/>
              </a:rPr>
              <a:t> CHỮ HOA </a:t>
            </a:r>
            <a:r>
              <a:rPr lang="vi-VN" sz="11000" b="1" kern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latin typeface="HP001 4 hàng" panose="020B0603050302020204" pitchFamily="34" charset="0"/>
                <a:sym typeface="Arial"/>
              </a:rPr>
              <a:t>N</a:t>
            </a:r>
            <a:endParaRPr kumimoji="0" lang="en-US" sz="11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HP001 4 hàng" panose="020B06030503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8049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3" r="16131" b="44869"/>
          <a:stretch/>
        </p:blipFill>
        <p:spPr>
          <a:xfrm rot="5400000">
            <a:off x="4660962" y="2237183"/>
            <a:ext cx="3311327" cy="721896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04"/>
          <a:stretch/>
        </p:blipFill>
        <p:spPr>
          <a:xfrm>
            <a:off x="-23885" y="0"/>
            <a:ext cx="12215885" cy="18034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3"/>
          <a:stretch/>
        </p:blipFill>
        <p:spPr>
          <a:xfrm>
            <a:off x="-66405" y="5397734"/>
            <a:ext cx="12258405" cy="1485900"/>
          </a:xfrm>
          <a:prstGeom prst="rect">
            <a:avLst/>
          </a:prstGeom>
        </p:spPr>
      </p:pic>
      <p:sp>
        <p:nvSpPr>
          <p:cNvPr id="2" name="圆角矩形 4">
            <a:extLst>
              <a:ext uri="{FF2B5EF4-FFF2-40B4-BE49-F238E27FC236}">
                <a16:creationId xmlns:a16="http://schemas.microsoft.com/office/drawing/2014/main" id="{730C472E-AE76-DCF8-2B2F-4B2D1B9FE839}"/>
              </a:ext>
            </a:extLst>
          </p:cNvPr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 descr="Bảng gỗ học sinh tiểu học 3477">
            <a:extLst>
              <a:ext uri="{FF2B5EF4-FFF2-40B4-BE49-F238E27FC236}">
                <a16:creationId xmlns:a16="http://schemas.microsoft.com/office/drawing/2014/main" id="{E7CBD160-2A98-0AAC-98DA-E8745CFE14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25442" r="15079" b="25986"/>
          <a:stretch/>
        </p:blipFill>
        <p:spPr bwMode="auto">
          <a:xfrm>
            <a:off x="957801" y="1967573"/>
            <a:ext cx="4162949" cy="289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F5EFC6-39BB-D618-C65B-2F258FD347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415" t="2572" r="20164" b="1592"/>
          <a:stretch/>
        </p:blipFill>
        <p:spPr>
          <a:xfrm>
            <a:off x="5834016" y="2127093"/>
            <a:ext cx="1641102" cy="2603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548B6E-37D1-8DDA-A0C8-0D268B852C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821" t="17551" r="36327" b="12633"/>
          <a:stretch/>
        </p:blipFill>
        <p:spPr>
          <a:xfrm>
            <a:off x="8188383" y="1662778"/>
            <a:ext cx="2820703" cy="38393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99E63B-4DE9-EC19-1E16-167C478382D0}"/>
              </a:ext>
            </a:extLst>
          </p:cNvPr>
          <p:cNvSpPr txBox="1"/>
          <p:nvPr/>
        </p:nvSpPr>
        <p:spPr>
          <a:xfrm>
            <a:off x="2290521" y="4835032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965DD3-2469-2F05-002F-959B91E9FF16}"/>
              </a:ext>
            </a:extLst>
          </p:cNvPr>
          <p:cNvSpPr txBox="1"/>
          <p:nvPr/>
        </p:nvSpPr>
        <p:spPr>
          <a:xfrm>
            <a:off x="5698433" y="5012754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E6C89E-63F9-4A6F-FDFC-41193CDDBB16}"/>
              </a:ext>
            </a:extLst>
          </p:cNvPr>
          <p:cNvSpPr txBox="1"/>
          <p:nvPr/>
        </p:nvSpPr>
        <p:spPr>
          <a:xfrm>
            <a:off x="8337331" y="5575374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420D09-94DB-7FCE-CF54-77965B16E3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532" y="592465"/>
            <a:ext cx="9827604" cy="1603387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B24F356F-DFFA-C7EC-4A35-9DDC3CC6A1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970" y="4452353"/>
            <a:ext cx="26924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06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06" y="0"/>
            <a:ext cx="1225840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1DC311-ADDF-4BB5-A65E-C47BE7A8EA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72" b="6716"/>
          <a:stretch/>
        </p:blipFill>
        <p:spPr>
          <a:xfrm>
            <a:off x="908117" y="848676"/>
            <a:ext cx="4312074" cy="43375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ADA6C9-3E25-400F-B853-2516459592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20" t="23298" r="12129" b="22992"/>
          <a:stretch/>
        </p:blipFill>
        <p:spPr>
          <a:xfrm>
            <a:off x="5915947" y="1692517"/>
            <a:ext cx="3403254" cy="3431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76A883-9F67-6A35-815E-845D41947E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6294" y="5336702"/>
            <a:ext cx="6271375" cy="119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91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97" y="195914"/>
            <a:ext cx="908112" cy="908112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3152073" y="492410"/>
            <a:ext cx="74296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Chữ hoa N cỡ vừa</a:t>
            </a:r>
            <a:endParaRPr lang="en-US" sz="50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1DC311-ADDF-4BB5-A65E-C47BE7A8EA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372" b="6716"/>
          <a:stretch/>
        </p:blipFill>
        <p:spPr>
          <a:xfrm>
            <a:off x="792828" y="1191417"/>
            <a:ext cx="4312074" cy="4337597"/>
          </a:xfrm>
          <a:prstGeom prst="rect">
            <a:avLst/>
          </a:prstGeom>
        </p:spPr>
      </p:pic>
      <p:pic>
        <p:nvPicPr>
          <p:cNvPr id="10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32054" y="1212098"/>
            <a:ext cx="6431118" cy="15339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445476" y="1444102"/>
            <a:ext cx="806713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45ADDB"/>
                </a:solidFill>
                <a:latin typeface="Times New Roman" panose="02020603050405020304" pitchFamily="18" charset="0"/>
                <a:cs typeface="Arial"/>
                <a:sym typeface="Arial"/>
              </a:rPr>
              <a:t>Chữ </a:t>
            </a:r>
            <a:r>
              <a:rPr lang="vi-VN" sz="4000" b="1" kern="0" dirty="0">
                <a:solidFill>
                  <a:srgbClr val="45ADDB"/>
                </a:solidFill>
                <a:latin typeface="HP001 4 hàng" panose="020B0603050302020204" pitchFamily="34" charset="0"/>
                <a:cs typeface="Arial"/>
                <a:sym typeface="Arial"/>
              </a:rPr>
              <a:t>N</a:t>
            </a:r>
            <a:r>
              <a:rPr lang="vi-VN" sz="4000" b="1" kern="0" dirty="0">
                <a:solidFill>
                  <a:srgbClr val="45ADDB"/>
                </a:solidFill>
                <a:latin typeface="Times New Roman" panose="02020603050405020304" pitchFamily="18" charset="0"/>
                <a:cs typeface="Arial"/>
                <a:sym typeface="Arial"/>
              </a:rPr>
              <a:t> hoa cỡ </a:t>
            </a:r>
            <a:r>
              <a:rPr lang="vi-VN" sz="4000" b="1" kern="0">
                <a:solidFill>
                  <a:srgbClr val="45ADDB"/>
                </a:solidFill>
                <a:latin typeface="Times New Roman" panose="02020603050405020304" pitchFamily="18" charset="0"/>
                <a:cs typeface="Arial"/>
                <a:sym typeface="Arial"/>
              </a:rPr>
              <a:t>vừa </a:t>
            </a:r>
            <a:endParaRPr lang="en-US" sz="4000" b="1" kern="0">
              <a:solidFill>
                <a:srgbClr val="45ADDB"/>
              </a:solidFill>
              <a:latin typeface="Times New Roman" panose="020206030504050203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vi-VN" sz="4000" b="1" kern="0">
                <a:solidFill>
                  <a:srgbClr val="45ADDB"/>
                </a:solidFill>
                <a:latin typeface="Times New Roman" panose="02020603050405020304" pitchFamily="18" charset="0"/>
                <a:cs typeface="Arial"/>
                <a:sym typeface="Arial"/>
              </a:rPr>
              <a:t>cao bao </a:t>
            </a:r>
            <a:r>
              <a:rPr lang="vi-VN" sz="4000" b="1" kern="0" dirty="0">
                <a:solidFill>
                  <a:srgbClr val="45ADDB"/>
                </a:solidFill>
                <a:latin typeface="Times New Roman" panose="02020603050405020304" pitchFamily="18" charset="0"/>
                <a:cs typeface="Arial"/>
                <a:sym typeface="Arial"/>
              </a:rPr>
              <a:t>nhiêu ô li?</a:t>
            </a:r>
          </a:p>
        </p:txBody>
      </p:sp>
      <p:grpSp>
        <p:nvGrpSpPr>
          <p:cNvPr id="16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5199139" y="2690597"/>
            <a:ext cx="6119102" cy="1557777"/>
            <a:chOff x="877121" y="2081481"/>
            <a:chExt cx="10857679" cy="2166890"/>
          </a:xfrm>
        </p:grpSpPr>
        <p:sp>
          <p:nvSpPr>
            <p:cNvPr id="17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199"/>
              <a:ext cx="10439400" cy="941046"/>
            </a:xfrm>
            <a:prstGeom prst="roundRect">
              <a:avLst/>
            </a:prstGeom>
            <a:solidFill>
              <a:srgbClr val="DCFCEC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467" b="1" kern="0" dirty="0">
                  <a:solidFill>
                    <a:srgbClr val="3636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  </a:t>
              </a:r>
              <a:r>
                <a:rPr lang="vi-VN" sz="3467" b="1" kern="0" dirty="0">
                  <a:solidFill>
                    <a:srgbClr val="3636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Cao 3 ô li</a:t>
              </a:r>
            </a:p>
          </p:txBody>
        </p:sp>
        <p:pic>
          <p:nvPicPr>
            <p:cNvPr id="18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950" b="21650" l="11100" r="23550">
                          <a14:foregroundMark x1="11600" y1="15300" x2="11600" y2="15300"/>
                          <a14:foregroundMark x1="12050" y1="15200" x2="12050" y2="15200"/>
                          <a14:foregroundMark x1="12050" y1="15200" x2="11600" y2="15500"/>
                          <a14:foregroundMark x1="12150" y1="13800" x2="12800" y2="14550"/>
                          <a14:foregroundMark x1="14000" y1="14950" x2="13750" y2="15950"/>
                          <a14:foregroundMark x1="13450" y1="14650" x2="13650" y2="17750"/>
                          <a14:foregroundMark x1="11500" y1="17000" x2="11500" y2="17000"/>
                          <a14:foregroundMark x1="11750" y1="17450" x2="11750" y2="17450"/>
                          <a14:foregroundMark x1="11100" y1="17450" x2="11100" y2="17450"/>
                          <a14:foregroundMark x1="11600" y1="17450" x2="11600" y2="17450"/>
                        </a14:backgroundRemoval>
                      </a14:imgEffect>
                    </a14:imgLayer>
                  </a14:imgProps>
                </a:ext>
              </a:extLst>
            </a:blip>
            <a:srcRect l="10107" t="612" r="74936" b="75976"/>
            <a:stretch/>
          </p:blipFill>
          <p:spPr>
            <a:xfrm>
              <a:off x="877121" y="2081481"/>
              <a:ext cx="1384391" cy="2166890"/>
            </a:xfrm>
            <a:prstGeom prst="rect">
              <a:avLst/>
            </a:prstGeom>
          </p:spPr>
        </p:pic>
      </p:grpSp>
      <p:grpSp>
        <p:nvGrpSpPr>
          <p:cNvPr id="19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5304276" y="3936100"/>
            <a:ext cx="6013964" cy="1517391"/>
            <a:chOff x="678468" y="3429030"/>
            <a:chExt cx="11056332" cy="2018886"/>
          </a:xfrm>
        </p:grpSpPr>
        <p:sp>
          <p:nvSpPr>
            <p:cNvPr id="20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467" b="1" kern="0" dirty="0">
                  <a:solidFill>
                    <a:srgbClr val="3636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   </a:t>
              </a:r>
              <a:r>
                <a:rPr lang="vi-VN" sz="3467" b="1" kern="0" dirty="0">
                  <a:solidFill>
                    <a:srgbClr val="3636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Cao 4 ô li</a:t>
              </a:r>
            </a:p>
          </p:txBody>
        </p:sp>
        <p:pic>
          <p:nvPicPr>
            <p:cNvPr id="21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50" b="18550" l="27550" r="38100">
                          <a14:foregroundMark x1="38100" y1="7500" x2="38100" y2="7500"/>
                          <a14:foregroundMark x1="28850" y1="7750" x2="28850" y2="7750"/>
                          <a14:foregroundMark x1="36800" y1="7950" x2="36800" y2="7950"/>
                          <a14:foregroundMark x1="32500" y1="18450" x2="32500" y2="18450"/>
                          <a14:foregroundMark x1="28800" y1="17350" x2="28800" y2="17350"/>
                          <a14:foregroundMark x1="28850" y1="16500" x2="28600" y2="17450"/>
                          <a14:foregroundMark x1="32500" y1="18550" x2="32500" y2="18550"/>
                          <a14:foregroundMark x1="38100" y1="15450" x2="38100" y2="15450"/>
                          <a14:foregroundMark x1="38100" y1="15800" x2="38100" y2="15800"/>
                          <a14:backgroundMark x1="32800" y1="10700" x2="33000" y2="10950"/>
                          <a14:backgroundMark x1="33900" y1="15600" x2="34050" y2="16000"/>
                        </a14:backgroundRemoval>
                      </a14:imgEffect>
                    </a14:imgLayer>
                  </a14:imgProps>
                </a:ext>
              </a:extLst>
            </a:blip>
            <a:srcRect l="26239" t="4266" r="60641" b="80072"/>
            <a:stretch/>
          </p:blipFill>
          <p:spPr>
            <a:xfrm>
              <a:off x="678468" y="3429030"/>
              <a:ext cx="1691164" cy="2018886"/>
            </a:xfrm>
            <a:prstGeom prst="rect">
              <a:avLst/>
            </a:prstGeom>
          </p:spPr>
        </p:pic>
      </p:grpSp>
      <p:grpSp>
        <p:nvGrpSpPr>
          <p:cNvPr id="22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104902" y="5245809"/>
            <a:ext cx="6213338" cy="1489893"/>
            <a:chOff x="715184" y="5475669"/>
            <a:chExt cx="11019616" cy="1290141"/>
          </a:xfrm>
        </p:grpSpPr>
        <p:sp>
          <p:nvSpPr>
            <p:cNvPr id="23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tx1">
                <a:lumMod val="20000"/>
                <a:lumOff val="80000"/>
              </a:schemeClr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3733" b="1" kern="0" dirty="0">
                  <a:solidFill>
                    <a:srgbClr val="363636"/>
                  </a:solidFill>
                  <a:latin typeface="Times New Roman" panose="02020603050405020304" pitchFamily="18" charset="0"/>
                  <a:sym typeface="Arial"/>
                </a:rPr>
                <a:t>Cao 5 ô li.</a:t>
              </a:r>
              <a:endParaRPr lang="en-US" sz="3400" b="1" kern="0" dirty="0">
                <a:solidFill>
                  <a:srgbClr val="EE789F">
                    <a:lumMod val="75000"/>
                    <a:lumOff val="25000"/>
                  </a:srgbClr>
                </a:solidFill>
                <a:latin typeface="Arial"/>
                <a:sym typeface="Arial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01" b="18793" l="40898" r="56306"/>
                      </a14:imgEffect>
                    </a14:imgLayer>
                  </a14:imgProps>
                </a:ext>
              </a:extLst>
            </a:blip>
            <a:srcRect l="38972" t="4065" r="41768" b="79570"/>
            <a:stretch/>
          </p:blipFill>
          <p:spPr>
            <a:xfrm>
              <a:off x="715184" y="5475669"/>
              <a:ext cx="2531238" cy="1290141"/>
            </a:xfrm>
            <a:prstGeom prst="rect">
              <a:avLst/>
            </a:prstGeom>
          </p:spPr>
        </p:pic>
      </p:grpSp>
      <p:pic>
        <p:nvPicPr>
          <p:cNvPr id="25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804378-07B2-4FF3-9FB1-3DE20DFBDF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237" y="2736556"/>
            <a:ext cx="1462919" cy="14222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3C97762-4B77-449B-8D84-A4C2E2C175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738" y="4194263"/>
            <a:ext cx="1462919" cy="1422283"/>
          </a:xfrm>
          <a:prstGeom prst="rect">
            <a:avLst/>
          </a:prstGeom>
        </p:spPr>
      </p:pic>
      <p:pic>
        <p:nvPicPr>
          <p:cNvPr id="28" name="Picture 27" descr="Icon&#10;&#10;Description automatically generated with low confidence">
            <a:extLst>
              <a:ext uri="{FF2B5EF4-FFF2-40B4-BE49-F238E27FC236}">
                <a16:creationId xmlns:a16="http://schemas.microsoft.com/office/drawing/2014/main" id="{4939E1B2-1162-4534-942D-D1B889061B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59734" y="5171487"/>
            <a:ext cx="1659851" cy="165985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D90BDF6-B1BE-4B35-AF9C-30C5A1B02336}"/>
              </a:ext>
            </a:extLst>
          </p:cNvPr>
          <p:cNvSpPr txBox="1"/>
          <p:nvPr/>
        </p:nvSpPr>
        <p:spPr>
          <a:xfrm>
            <a:off x="2630263" y="11915813"/>
            <a:ext cx="559858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 sz="1867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3926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4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9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4576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9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4576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1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97" y="195914"/>
            <a:ext cx="908112" cy="908112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3152073" y="492410"/>
            <a:ext cx="74296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 hoa N cỡ vừa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1DC311-ADDF-4BB5-A65E-C47BE7A8EA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372" b="6716"/>
          <a:stretch/>
        </p:blipFill>
        <p:spPr>
          <a:xfrm>
            <a:off x="792828" y="1191417"/>
            <a:ext cx="4312074" cy="4337597"/>
          </a:xfrm>
          <a:prstGeom prst="rect">
            <a:avLst/>
          </a:prstGeom>
        </p:spPr>
      </p:pic>
      <p:pic>
        <p:nvPicPr>
          <p:cNvPr id="10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32054" y="1212098"/>
            <a:ext cx="6431118" cy="15339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445476" y="1323798"/>
            <a:ext cx="806713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45ADD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Chữ hoa cỡ </a:t>
            </a:r>
            <a:r>
              <a:rPr kumimoji="0" lang="vi-VN" sz="4000" b="1" i="0" u="none" strike="noStrike" kern="0" cap="none" spc="0" normalizeH="0" baseline="0" noProof="0">
                <a:ln>
                  <a:noFill/>
                </a:ln>
                <a:solidFill>
                  <a:srgbClr val="45ADD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vừa</a:t>
            </a:r>
            <a:r>
              <a:rPr kumimoji="0" lang="vi-VN" sz="4000" b="1" i="0" u="none" strike="noStrike" kern="0" cap="none" spc="0" normalizeH="0" noProof="0">
                <a:ln>
                  <a:noFill/>
                </a:ln>
                <a:solidFill>
                  <a:srgbClr val="45ADD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endParaRPr kumimoji="0" lang="en-US" sz="4000" b="1" i="0" u="none" strike="noStrike" kern="0" cap="none" spc="0" normalizeH="0" noProof="0">
              <a:ln>
                <a:noFill/>
              </a:ln>
              <a:solidFill>
                <a:srgbClr val="45ADD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noProof="0">
                <a:ln>
                  <a:noFill/>
                </a:ln>
                <a:solidFill>
                  <a:srgbClr val="45ADD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Rộng</a:t>
            </a:r>
            <a:r>
              <a:rPr lang="en-US" sz="4000" b="1" kern="0">
                <a:solidFill>
                  <a:srgbClr val="45ADDB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4000" b="1" i="0" u="none" strike="noStrike" kern="0" cap="none" spc="0" normalizeH="0" baseline="0" noProof="0">
                <a:ln>
                  <a:noFill/>
                </a:ln>
                <a:solidFill>
                  <a:srgbClr val="45ADD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bao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45ADD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nhiêu ô li?</a:t>
            </a:r>
          </a:p>
        </p:txBody>
      </p:sp>
      <p:grpSp>
        <p:nvGrpSpPr>
          <p:cNvPr id="16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5199139" y="2690597"/>
            <a:ext cx="6119102" cy="1557777"/>
            <a:chOff x="877121" y="2081481"/>
            <a:chExt cx="10857679" cy="2166890"/>
          </a:xfrm>
        </p:grpSpPr>
        <p:sp>
          <p:nvSpPr>
            <p:cNvPr id="17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199"/>
              <a:ext cx="10439400" cy="941046"/>
            </a:xfrm>
            <a:prstGeom prst="roundRect">
              <a:avLst/>
            </a:prstGeom>
            <a:solidFill>
              <a:srgbClr val="DCFCEC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467" b="1" i="0" u="none" strike="noStrike" kern="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   </a:t>
              </a:r>
              <a:r>
                <a:rPr kumimoji="0" lang="vi-VN" sz="3467" b="1" i="0" u="none" strike="noStrike" kern="0" cap="none" spc="0" normalizeH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Rộng </a:t>
              </a:r>
              <a:r>
                <a:rPr kumimoji="0" lang="vi-VN" sz="3467" b="1" i="0" u="none" strike="noStrike" kern="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4 ô li</a:t>
              </a:r>
            </a:p>
          </p:txBody>
        </p:sp>
        <p:pic>
          <p:nvPicPr>
            <p:cNvPr id="18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950" b="21650" l="11100" r="23550">
                          <a14:foregroundMark x1="11600" y1="15300" x2="11600" y2="15300"/>
                          <a14:foregroundMark x1="12050" y1="15200" x2="12050" y2="15200"/>
                          <a14:foregroundMark x1="12050" y1="15200" x2="11600" y2="15500"/>
                          <a14:foregroundMark x1="12150" y1="13800" x2="12800" y2="14550"/>
                          <a14:foregroundMark x1="14000" y1="14950" x2="13750" y2="15950"/>
                          <a14:foregroundMark x1="13450" y1="14650" x2="13650" y2="17750"/>
                          <a14:foregroundMark x1="11500" y1="17000" x2="11500" y2="17000"/>
                          <a14:foregroundMark x1="11750" y1="17450" x2="11750" y2="17450"/>
                          <a14:foregroundMark x1="11100" y1="17450" x2="11100" y2="17450"/>
                          <a14:foregroundMark x1="11600" y1="17450" x2="11600" y2="17450"/>
                        </a14:backgroundRemoval>
                      </a14:imgEffect>
                    </a14:imgLayer>
                  </a14:imgProps>
                </a:ext>
              </a:extLst>
            </a:blip>
            <a:srcRect l="10107" t="612" r="74936" b="75976"/>
            <a:stretch/>
          </p:blipFill>
          <p:spPr>
            <a:xfrm>
              <a:off x="877121" y="2081481"/>
              <a:ext cx="1384391" cy="2166890"/>
            </a:xfrm>
            <a:prstGeom prst="rect">
              <a:avLst/>
            </a:prstGeom>
          </p:spPr>
        </p:pic>
      </p:grpSp>
      <p:grpSp>
        <p:nvGrpSpPr>
          <p:cNvPr id="19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5304276" y="3936100"/>
            <a:ext cx="6013964" cy="1517391"/>
            <a:chOff x="678468" y="3429030"/>
            <a:chExt cx="11056332" cy="2018886"/>
          </a:xfrm>
        </p:grpSpPr>
        <p:sp>
          <p:nvSpPr>
            <p:cNvPr id="20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467" b="1" i="0" u="none" strike="noStrike" kern="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     </a:t>
              </a:r>
              <a:r>
                <a:rPr lang="vi-VN" sz="3467" b="1" kern="0" dirty="0">
                  <a:solidFill>
                    <a:srgbClr val="3636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Rộng</a:t>
              </a:r>
              <a:r>
                <a:rPr kumimoji="0" lang="vi-VN" sz="3467" b="1" i="0" u="none" strike="noStrike" kern="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5 ô li</a:t>
              </a:r>
            </a:p>
          </p:txBody>
        </p:sp>
        <p:pic>
          <p:nvPicPr>
            <p:cNvPr id="21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50" b="18550" l="27550" r="38100">
                          <a14:foregroundMark x1="38100" y1="7500" x2="38100" y2="7500"/>
                          <a14:foregroundMark x1="28850" y1="7750" x2="28850" y2="7750"/>
                          <a14:foregroundMark x1="36800" y1="7950" x2="36800" y2="7950"/>
                          <a14:foregroundMark x1="32500" y1="18450" x2="32500" y2="18450"/>
                          <a14:foregroundMark x1="28800" y1="17350" x2="28800" y2="17350"/>
                          <a14:foregroundMark x1="28850" y1="16500" x2="28600" y2="17450"/>
                          <a14:foregroundMark x1="32500" y1="18550" x2="32500" y2="18550"/>
                          <a14:foregroundMark x1="38100" y1="15450" x2="38100" y2="15450"/>
                          <a14:foregroundMark x1="38100" y1="15800" x2="38100" y2="15800"/>
                          <a14:backgroundMark x1="32800" y1="10700" x2="33000" y2="10950"/>
                          <a14:backgroundMark x1="33900" y1="15600" x2="34050" y2="16000"/>
                        </a14:backgroundRemoval>
                      </a14:imgEffect>
                    </a14:imgLayer>
                  </a14:imgProps>
                </a:ext>
              </a:extLst>
            </a:blip>
            <a:srcRect l="26239" t="4266" r="60641" b="80072"/>
            <a:stretch/>
          </p:blipFill>
          <p:spPr>
            <a:xfrm>
              <a:off x="678468" y="3429030"/>
              <a:ext cx="1691164" cy="2018886"/>
            </a:xfrm>
            <a:prstGeom prst="rect">
              <a:avLst/>
            </a:prstGeom>
          </p:spPr>
        </p:pic>
      </p:grpSp>
      <p:grpSp>
        <p:nvGrpSpPr>
          <p:cNvPr id="22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104902" y="5245809"/>
            <a:ext cx="6214746" cy="1489893"/>
            <a:chOff x="715184" y="5475669"/>
            <a:chExt cx="11022113" cy="1290141"/>
          </a:xfrm>
        </p:grpSpPr>
        <p:sp>
          <p:nvSpPr>
            <p:cNvPr id="23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7897" y="5778791"/>
              <a:ext cx="10439400" cy="827521"/>
            </a:xfrm>
            <a:prstGeom prst="roundRect">
              <a:avLst/>
            </a:prstGeom>
            <a:solidFill>
              <a:schemeClr val="tx1">
                <a:lumMod val="20000"/>
                <a:lumOff val="80000"/>
              </a:schemeClr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3733" b="1" kern="0">
                  <a:solidFill>
                    <a:srgbClr val="363636"/>
                  </a:solidFill>
                  <a:latin typeface="Times New Roman" panose="02020603050405020304" pitchFamily="18" charset="0"/>
                  <a:sym typeface="Arial"/>
                </a:rPr>
                <a:t>Rộng</a:t>
              </a:r>
              <a:r>
                <a:rPr kumimoji="0" lang="vi-VN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  <a:sym typeface="Arial"/>
                </a:rPr>
                <a:t> 6 ô li.</a:t>
              </a:r>
              <a:endPara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EE789F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01" b="18793" l="40898" r="56306"/>
                      </a14:imgEffect>
                    </a14:imgLayer>
                  </a14:imgProps>
                </a:ext>
              </a:extLst>
            </a:blip>
            <a:srcRect l="38972" t="4065" r="41768" b="79570"/>
            <a:stretch/>
          </p:blipFill>
          <p:spPr>
            <a:xfrm>
              <a:off x="715184" y="5475669"/>
              <a:ext cx="2531238" cy="1290141"/>
            </a:xfrm>
            <a:prstGeom prst="rect">
              <a:avLst/>
            </a:prstGeom>
          </p:spPr>
        </p:pic>
      </p:grpSp>
      <p:pic>
        <p:nvPicPr>
          <p:cNvPr id="25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804378-07B2-4FF3-9FB1-3DE20DFBDF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237" y="2736556"/>
            <a:ext cx="1462919" cy="14222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3C97762-4B77-449B-8D84-A4C2E2C175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738" y="4194263"/>
            <a:ext cx="1462919" cy="1422283"/>
          </a:xfrm>
          <a:prstGeom prst="rect">
            <a:avLst/>
          </a:prstGeom>
        </p:spPr>
      </p:pic>
      <p:pic>
        <p:nvPicPr>
          <p:cNvPr id="28" name="Picture 27" descr="Icon&#10;&#10;Description automatically generated with low confidence">
            <a:extLst>
              <a:ext uri="{FF2B5EF4-FFF2-40B4-BE49-F238E27FC236}">
                <a16:creationId xmlns:a16="http://schemas.microsoft.com/office/drawing/2014/main" id="{4939E1B2-1162-4534-942D-D1B889061B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59734" y="5171487"/>
            <a:ext cx="1659851" cy="165985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D90BDF6-B1BE-4B35-AF9C-30C5A1B02336}"/>
              </a:ext>
            </a:extLst>
          </p:cNvPr>
          <p:cNvSpPr txBox="1"/>
          <p:nvPr/>
        </p:nvSpPr>
        <p:spPr>
          <a:xfrm>
            <a:off x="2630263" y="11915813"/>
            <a:ext cx="559858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7069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4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9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4576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9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4576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1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97" y="195914"/>
            <a:ext cx="908112" cy="908112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3152073" y="492410"/>
            <a:ext cx="74296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 hoa N cỡ vừa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10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32054" y="1212098"/>
            <a:ext cx="6431118" cy="15339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584883" y="1389608"/>
            <a:ext cx="806713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45ADD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vi-VN" sz="4000" b="1" i="0" u="none" strike="noStrike" kern="0" cap="none" spc="0" normalizeH="0" noProof="0" dirty="0">
                <a:ln>
                  <a:noFill/>
                </a:ln>
                <a:solidFill>
                  <a:srgbClr val="45ADD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hoa </a:t>
            </a:r>
            <a:r>
              <a:rPr kumimoji="0" lang="vi-VN" sz="4000" b="1" i="0" u="none" strike="noStrike" kern="0" cap="none" spc="0" normalizeH="0" noProof="0" dirty="0">
                <a:ln>
                  <a:noFill/>
                </a:ln>
                <a:solidFill>
                  <a:srgbClr val="45ADDB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N </a:t>
            </a:r>
            <a:r>
              <a:rPr lang="vi-VN" sz="4000" b="1" kern="0" dirty="0">
                <a:solidFill>
                  <a:srgbClr val="45ADDB"/>
                </a:solidFill>
                <a:latin typeface="Times New Roman" panose="02020603050405020304" pitchFamily="18" charset="0"/>
                <a:cs typeface="Arial"/>
                <a:sym typeface="Arial"/>
              </a:rPr>
              <a:t>gồm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4000" b="1" kern="0" dirty="0">
                <a:solidFill>
                  <a:srgbClr val="45ADDB"/>
                </a:solidFill>
                <a:latin typeface="Times New Roman" panose="02020603050405020304" pitchFamily="18" charset="0"/>
                <a:cs typeface="Arial"/>
                <a:sym typeface="Arial"/>
              </a:rPr>
              <a:t>có mấy nét?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45ADD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17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5434870" y="3166306"/>
            <a:ext cx="5883371" cy="676518"/>
          </a:xfrm>
          <a:prstGeom prst="roundRect">
            <a:avLst/>
          </a:prstGeom>
          <a:solidFill>
            <a:srgbClr val="DCFCEC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   </a:t>
            </a:r>
            <a:r>
              <a:rPr kumimoji="0" lang="vi-VN" sz="3467" b="1" i="0" u="none" strike="noStrike" kern="0" cap="none" spc="0" normalizeH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Chữ N có 4 nét.</a:t>
            </a:r>
            <a:endParaRPr kumimoji="0" lang="vi-VN" sz="3467" b="1" i="0" u="none" strike="noStrike" kern="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Rectangle: Rounded Corners 16">
            <a:extLst>
              <a:ext uri="{FF2B5EF4-FFF2-40B4-BE49-F238E27FC236}">
                <a16:creationId xmlns:a16="http://schemas.microsoft.com/office/drawing/2014/main" id="{C3F609AC-00FD-4AA8-8859-DFC33DD6D4AE}"/>
              </a:ext>
            </a:extLst>
          </p:cNvPr>
          <p:cNvSpPr/>
          <p:nvPr/>
        </p:nvSpPr>
        <p:spPr>
          <a:xfrm>
            <a:off x="5534121" y="5689972"/>
            <a:ext cx="5678391" cy="70728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    </a:t>
            </a:r>
            <a:r>
              <a:rPr kumimoji="0" lang="vi-VN" sz="3467" b="1" i="0" u="none" strike="noStrike" kern="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 N có 2 nét.</a:t>
            </a:r>
          </a:p>
        </p:txBody>
      </p:sp>
      <p:sp>
        <p:nvSpPr>
          <p:cNvPr id="23" name="Rectangle: Rounded Corners 18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5349273" y="4133449"/>
            <a:ext cx="5886187" cy="984919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Chữ N có 3 nét.</a:t>
            </a:r>
            <a:endParaRPr kumimoji="0" lang="en-US" sz="3400" b="1" i="0" u="none" strike="noStrike" kern="0" cap="none" spc="0" normalizeH="0" baseline="0" noProof="0" dirty="0">
              <a:ln>
                <a:noFill/>
              </a:ln>
              <a:solidFill>
                <a:srgbClr val="EE789F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5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pic>
        <p:nvPicPr>
          <p:cNvPr id="28" name="Picture 27" descr="Icon&#10;&#10;Description automatically generated with low confidence">
            <a:extLst>
              <a:ext uri="{FF2B5EF4-FFF2-40B4-BE49-F238E27FC236}">
                <a16:creationId xmlns:a16="http://schemas.microsoft.com/office/drawing/2014/main" id="{4939E1B2-1162-4534-942D-D1B889061B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4265" y="3993723"/>
            <a:ext cx="1221195" cy="12211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D90BDF6-B1BE-4B35-AF9C-30C5A1B02336}"/>
              </a:ext>
            </a:extLst>
          </p:cNvPr>
          <p:cNvSpPr txBox="1"/>
          <p:nvPr/>
        </p:nvSpPr>
        <p:spPr>
          <a:xfrm>
            <a:off x="2630263" y="11915813"/>
            <a:ext cx="559858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0" name="Group 37"/>
          <p:cNvGrpSpPr/>
          <p:nvPr/>
        </p:nvGrpSpPr>
        <p:grpSpPr>
          <a:xfrm>
            <a:off x="1053569" y="1539878"/>
            <a:ext cx="3359894" cy="4506471"/>
            <a:chOff x="3840" y="1165"/>
            <a:chExt cx="1441" cy="1486"/>
          </a:xfrm>
        </p:grpSpPr>
        <p:grpSp>
          <p:nvGrpSpPr>
            <p:cNvPr id="31" name="Group 18"/>
            <p:cNvGrpSpPr/>
            <p:nvPr/>
          </p:nvGrpSpPr>
          <p:grpSpPr>
            <a:xfrm>
              <a:off x="3840" y="1165"/>
              <a:ext cx="1441" cy="1429"/>
              <a:chOff x="3103" y="1056"/>
              <a:chExt cx="1985" cy="2208"/>
            </a:xfrm>
          </p:grpSpPr>
          <p:pic>
            <p:nvPicPr>
              <p:cNvPr id="39" name="Picture 19"/>
              <p:cNvPicPr>
                <a:picLocks noChangeAspect="1"/>
              </p:cNvPicPr>
              <p:nvPr/>
            </p:nvPicPr>
            <p:blipFill>
              <a:blip r:embed="rId10"/>
              <a:srcRect l="21053" t="49474" r="54736" b="18474"/>
              <a:stretch>
                <a:fillRect/>
              </a:stretch>
            </p:blipFill>
            <p:spPr>
              <a:xfrm>
                <a:off x="3120" y="1056"/>
                <a:ext cx="1968" cy="2208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40" name="Picture 20" descr="n hoa"/>
              <p:cNvPicPr>
                <a:picLocks noChangeAspect="1"/>
              </p:cNvPicPr>
              <p:nvPr/>
            </p:nvPicPr>
            <p:blipFill>
              <a:blip r:embed="rId11"/>
              <a:srcRect b="3056"/>
              <a:stretch>
                <a:fillRect/>
              </a:stretch>
            </p:blipFill>
            <p:spPr>
              <a:xfrm>
                <a:off x="3103" y="1112"/>
                <a:ext cx="1984" cy="2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32" name="Arc 21"/>
            <p:cNvSpPr/>
            <p:nvPr/>
          </p:nvSpPr>
          <p:spPr bwMode="auto">
            <a:xfrm rot="5322607" flipH="1">
              <a:off x="4024" y="2006"/>
              <a:ext cx="181" cy="177"/>
            </a:xfrm>
            <a:custGeom>
              <a:avLst/>
              <a:gdLst>
                <a:gd name="T0" fmla="*/ 0 w 29524"/>
                <a:gd name="T1" fmla="*/ 11 h 23801"/>
                <a:gd name="T2" fmla="*/ 180 w 29524"/>
                <a:gd name="T3" fmla="*/ 177 h 23801"/>
                <a:gd name="T4" fmla="*/ 49 w 29524"/>
                <a:gd name="T5" fmla="*/ 161 h 23801"/>
                <a:gd name="T6" fmla="*/ 0 60000 65536"/>
                <a:gd name="T7" fmla="*/ 0 60000 65536"/>
                <a:gd name="T8" fmla="*/ 0 60000 65536"/>
                <a:gd name="T9" fmla="*/ 0 w 29524"/>
                <a:gd name="T10" fmla="*/ 0 h 23801"/>
                <a:gd name="T11" fmla="*/ 29524 w 29524"/>
                <a:gd name="T12" fmla="*/ 23801 h 238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524" h="23801" fill="none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</a:path>
                <a:path w="29524" h="23801" stroke="0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  <a:lnTo>
                    <a:pt x="7924" y="2160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33" name="Arc 22"/>
            <p:cNvSpPr/>
            <p:nvPr/>
          </p:nvSpPr>
          <p:spPr bwMode="auto">
            <a:xfrm rot="13094310" flipH="1">
              <a:off x="4723" y="2252"/>
              <a:ext cx="145" cy="295"/>
            </a:xfrm>
            <a:custGeom>
              <a:avLst/>
              <a:gdLst>
                <a:gd name="T0" fmla="*/ 145 w 21142"/>
                <a:gd name="T1" fmla="*/ 65 h 20119"/>
                <a:gd name="T2" fmla="*/ 54 w 21142"/>
                <a:gd name="T3" fmla="*/ 295 h 20119"/>
                <a:gd name="T4" fmla="*/ 0 w 21142"/>
                <a:gd name="T5" fmla="*/ 0 h 20119"/>
                <a:gd name="T6" fmla="*/ 0 60000 65536"/>
                <a:gd name="T7" fmla="*/ 0 60000 65536"/>
                <a:gd name="T8" fmla="*/ 0 60000 65536"/>
                <a:gd name="T9" fmla="*/ 0 w 21142"/>
                <a:gd name="T10" fmla="*/ 0 h 20119"/>
                <a:gd name="T11" fmla="*/ 21142 w 21142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42" h="20119" fill="none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</a:path>
                <a:path w="21142" h="20119" stroke="0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34" name="Text Box 23"/>
            <p:cNvSpPr txBox="1">
              <a:spLocks noChangeArrowheads="1"/>
            </p:cNvSpPr>
            <p:nvPr/>
          </p:nvSpPr>
          <p:spPr bwMode="auto">
            <a:xfrm>
              <a:off x="3914" y="2172"/>
              <a:ext cx="138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35" name="Arc 24"/>
            <p:cNvSpPr/>
            <p:nvPr/>
          </p:nvSpPr>
          <p:spPr bwMode="auto">
            <a:xfrm rot="-9497179">
              <a:off x="4349" y="1522"/>
              <a:ext cx="75" cy="229"/>
            </a:xfrm>
            <a:custGeom>
              <a:avLst/>
              <a:gdLst>
                <a:gd name="T0" fmla="*/ 28 w 21569"/>
                <a:gd name="T1" fmla="*/ 0 h 20036"/>
                <a:gd name="T2" fmla="*/ 75 w 21569"/>
                <a:gd name="T3" fmla="*/ 216 h 20036"/>
                <a:gd name="T4" fmla="*/ 0 w 21569"/>
                <a:gd name="T5" fmla="*/ 229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36" name="Line 25"/>
            <p:cNvSpPr>
              <a:spLocks noChangeShapeType="1"/>
            </p:cNvSpPr>
            <p:nvPr/>
          </p:nvSpPr>
          <p:spPr bwMode="auto">
            <a:xfrm>
              <a:off x="4618" y="1382"/>
              <a:ext cx="35" cy="249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37" name="Text Box 26"/>
            <p:cNvSpPr txBox="1">
              <a:spLocks noChangeArrowheads="1"/>
            </p:cNvSpPr>
            <p:nvPr/>
          </p:nvSpPr>
          <p:spPr bwMode="auto">
            <a:xfrm>
              <a:off x="4658" y="2478"/>
              <a:ext cx="140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38" name="Text Box 27"/>
            <p:cNvSpPr txBox="1">
              <a:spLocks noChangeArrowheads="1"/>
            </p:cNvSpPr>
            <p:nvPr/>
          </p:nvSpPr>
          <p:spPr bwMode="auto">
            <a:xfrm>
              <a:off x="4480" y="1189"/>
              <a:ext cx="277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</p:grpSp>
      <p:sp>
        <p:nvSpPr>
          <p:cNvPr id="41" name="Oval 262"/>
          <p:cNvSpPr>
            <a:spLocks noChangeArrowheads="1"/>
          </p:cNvSpPr>
          <p:nvPr/>
        </p:nvSpPr>
        <p:spPr bwMode="auto">
          <a:xfrm>
            <a:off x="1710796" y="4737102"/>
            <a:ext cx="125413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2" name="Oval 263"/>
          <p:cNvSpPr>
            <a:spLocks noChangeArrowheads="1"/>
          </p:cNvSpPr>
          <p:nvPr/>
        </p:nvSpPr>
        <p:spPr bwMode="auto">
          <a:xfrm>
            <a:off x="1725083" y="4662489"/>
            <a:ext cx="127000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3" name="Oval 264"/>
          <p:cNvSpPr>
            <a:spLocks noChangeArrowheads="1"/>
          </p:cNvSpPr>
          <p:nvPr/>
        </p:nvSpPr>
        <p:spPr bwMode="auto">
          <a:xfrm>
            <a:off x="1726670" y="4592639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4" name="Oval 265"/>
          <p:cNvSpPr>
            <a:spLocks noChangeArrowheads="1"/>
          </p:cNvSpPr>
          <p:nvPr/>
        </p:nvSpPr>
        <p:spPr bwMode="auto">
          <a:xfrm>
            <a:off x="1720320" y="4525965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5" name="Oval 266"/>
          <p:cNvSpPr>
            <a:spLocks noChangeArrowheads="1"/>
          </p:cNvSpPr>
          <p:nvPr/>
        </p:nvSpPr>
        <p:spPr bwMode="auto">
          <a:xfrm>
            <a:off x="1709208" y="4452939"/>
            <a:ext cx="127000" cy="177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6" name="Oval 267"/>
          <p:cNvSpPr>
            <a:spLocks noChangeArrowheads="1"/>
          </p:cNvSpPr>
          <p:nvPr/>
        </p:nvSpPr>
        <p:spPr bwMode="auto">
          <a:xfrm>
            <a:off x="1669520" y="4384678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7" name="Oval 268"/>
          <p:cNvSpPr>
            <a:spLocks noChangeArrowheads="1"/>
          </p:cNvSpPr>
          <p:nvPr/>
        </p:nvSpPr>
        <p:spPr bwMode="auto">
          <a:xfrm>
            <a:off x="1623483" y="4332290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8" name="Oval 269"/>
          <p:cNvSpPr>
            <a:spLocks noChangeArrowheads="1"/>
          </p:cNvSpPr>
          <p:nvPr/>
        </p:nvSpPr>
        <p:spPr bwMode="auto">
          <a:xfrm>
            <a:off x="1566333" y="4294190"/>
            <a:ext cx="128588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49" name="Oval 270"/>
          <p:cNvSpPr>
            <a:spLocks noChangeArrowheads="1"/>
          </p:cNvSpPr>
          <p:nvPr/>
        </p:nvSpPr>
        <p:spPr bwMode="auto">
          <a:xfrm>
            <a:off x="1498071" y="4262440"/>
            <a:ext cx="125413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50" name="Oval 271"/>
          <p:cNvSpPr>
            <a:spLocks noChangeArrowheads="1"/>
          </p:cNvSpPr>
          <p:nvPr/>
        </p:nvSpPr>
        <p:spPr bwMode="auto">
          <a:xfrm>
            <a:off x="1415520" y="4256089"/>
            <a:ext cx="128588" cy="177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51" name="Oval 272"/>
          <p:cNvSpPr>
            <a:spLocks noChangeArrowheads="1"/>
          </p:cNvSpPr>
          <p:nvPr/>
        </p:nvSpPr>
        <p:spPr bwMode="auto">
          <a:xfrm>
            <a:off x="1332970" y="4268790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52" name="Oval 273"/>
          <p:cNvSpPr>
            <a:spLocks noChangeArrowheads="1"/>
          </p:cNvSpPr>
          <p:nvPr/>
        </p:nvSpPr>
        <p:spPr bwMode="auto">
          <a:xfrm>
            <a:off x="1269471" y="4294190"/>
            <a:ext cx="125413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53" name="Oval 274"/>
          <p:cNvSpPr>
            <a:spLocks noChangeArrowheads="1"/>
          </p:cNvSpPr>
          <p:nvPr/>
        </p:nvSpPr>
        <p:spPr bwMode="auto">
          <a:xfrm>
            <a:off x="1212320" y="4338640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54" name="Oval 275"/>
          <p:cNvSpPr>
            <a:spLocks noChangeArrowheads="1"/>
          </p:cNvSpPr>
          <p:nvPr/>
        </p:nvSpPr>
        <p:spPr bwMode="auto">
          <a:xfrm>
            <a:off x="1148820" y="4386265"/>
            <a:ext cx="128588" cy="1809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55" name="Oval 276"/>
          <p:cNvSpPr>
            <a:spLocks noChangeArrowheads="1"/>
          </p:cNvSpPr>
          <p:nvPr/>
        </p:nvSpPr>
        <p:spPr bwMode="auto">
          <a:xfrm>
            <a:off x="1118658" y="4451353"/>
            <a:ext cx="128588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56" name="Oval 277"/>
          <p:cNvSpPr>
            <a:spLocks noChangeArrowheads="1"/>
          </p:cNvSpPr>
          <p:nvPr/>
        </p:nvSpPr>
        <p:spPr bwMode="auto">
          <a:xfrm>
            <a:off x="1086908" y="4505328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57" name="Oval 278"/>
          <p:cNvSpPr>
            <a:spLocks noChangeArrowheads="1"/>
          </p:cNvSpPr>
          <p:nvPr/>
        </p:nvSpPr>
        <p:spPr bwMode="auto">
          <a:xfrm>
            <a:off x="1063096" y="4567240"/>
            <a:ext cx="125413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58" name="Oval 279"/>
          <p:cNvSpPr>
            <a:spLocks noChangeArrowheads="1"/>
          </p:cNvSpPr>
          <p:nvPr/>
        </p:nvSpPr>
        <p:spPr bwMode="auto">
          <a:xfrm>
            <a:off x="1048808" y="4613277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59" name="Oval 280"/>
          <p:cNvSpPr>
            <a:spLocks noChangeArrowheads="1"/>
          </p:cNvSpPr>
          <p:nvPr/>
        </p:nvSpPr>
        <p:spPr bwMode="auto">
          <a:xfrm>
            <a:off x="1037696" y="4662489"/>
            <a:ext cx="125413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60" name="Oval 281"/>
          <p:cNvSpPr>
            <a:spLocks noChangeArrowheads="1"/>
          </p:cNvSpPr>
          <p:nvPr/>
        </p:nvSpPr>
        <p:spPr bwMode="auto">
          <a:xfrm>
            <a:off x="1037696" y="4722814"/>
            <a:ext cx="125413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61" name="Oval 282"/>
          <p:cNvSpPr>
            <a:spLocks noChangeArrowheads="1"/>
          </p:cNvSpPr>
          <p:nvPr/>
        </p:nvSpPr>
        <p:spPr bwMode="auto">
          <a:xfrm>
            <a:off x="1032933" y="4779964"/>
            <a:ext cx="127000" cy="177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62" name="Oval 283"/>
          <p:cNvSpPr>
            <a:spLocks noChangeArrowheads="1"/>
          </p:cNvSpPr>
          <p:nvPr/>
        </p:nvSpPr>
        <p:spPr bwMode="auto">
          <a:xfrm>
            <a:off x="1032933" y="4829177"/>
            <a:ext cx="127000" cy="177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63" name="Oval 284"/>
          <p:cNvSpPr>
            <a:spLocks noChangeArrowheads="1"/>
          </p:cNvSpPr>
          <p:nvPr/>
        </p:nvSpPr>
        <p:spPr bwMode="auto">
          <a:xfrm>
            <a:off x="1028170" y="4881565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64" name="Oval 285"/>
          <p:cNvSpPr>
            <a:spLocks noChangeArrowheads="1"/>
          </p:cNvSpPr>
          <p:nvPr/>
        </p:nvSpPr>
        <p:spPr bwMode="auto">
          <a:xfrm>
            <a:off x="1037696" y="4941889"/>
            <a:ext cx="125413" cy="177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65" name="Oval 286"/>
          <p:cNvSpPr>
            <a:spLocks noChangeArrowheads="1"/>
          </p:cNvSpPr>
          <p:nvPr/>
        </p:nvSpPr>
        <p:spPr bwMode="auto">
          <a:xfrm>
            <a:off x="1044046" y="5003803"/>
            <a:ext cx="125413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66" name="Oval 287"/>
          <p:cNvSpPr>
            <a:spLocks noChangeArrowheads="1"/>
          </p:cNvSpPr>
          <p:nvPr/>
        </p:nvSpPr>
        <p:spPr bwMode="auto">
          <a:xfrm>
            <a:off x="1051983" y="5056190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67" name="Oval 288"/>
          <p:cNvSpPr>
            <a:spLocks noChangeArrowheads="1"/>
          </p:cNvSpPr>
          <p:nvPr/>
        </p:nvSpPr>
        <p:spPr bwMode="auto">
          <a:xfrm rot="21302515">
            <a:off x="1067858" y="5116515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68" name="Oval 289"/>
          <p:cNvSpPr>
            <a:spLocks noChangeArrowheads="1"/>
          </p:cNvSpPr>
          <p:nvPr/>
        </p:nvSpPr>
        <p:spPr bwMode="auto">
          <a:xfrm rot="20475735">
            <a:off x="1086908" y="5151440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69" name="Oval 290"/>
          <p:cNvSpPr>
            <a:spLocks noChangeArrowheads="1"/>
          </p:cNvSpPr>
          <p:nvPr/>
        </p:nvSpPr>
        <p:spPr bwMode="auto">
          <a:xfrm rot="20475735">
            <a:off x="1109133" y="5200652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1" name="Oval 291"/>
          <p:cNvSpPr>
            <a:spLocks noChangeArrowheads="1"/>
          </p:cNvSpPr>
          <p:nvPr/>
        </p:nvSpPr>
        <p:spPr bwMode="auto">
          <a:xfrm rot="19653318">
            <a:off x="1139295" y="5249865"/>
            <a:ext cx="128588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2" name="Oval 292"/>
          <p:cNvSpPr>
            <a:spLocks noChangeArrowheads="1"/>
          </p:cNvSpPr>
          <p:nvPr/>
        </p:nvSpPr>
        <p:spPr bwMode="auto">
          <a:xfrm rot="20080819">
            <a:off x="1177395" y="5310189"/>
            <a:ext cx="127000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3" name="Oval 293"/>
          <p:cNvSpPr>
            <a:spLocks noChangeArrowheads="1"/>
          </p:cNvSpPr>
          <p:nvPr/>
        </p:nvSpPr>
        <p:spPr bwMode="auto">
          <a:xfrm rot="19182816">
            <a:off x="1215495" y="5356227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4" name="Oval 294"/>
          <p:cNvSpPr>
            <a:spLocks noChangeArrowheads="1"/>
          </p:cNvSpPr>
          <p:nvPr/>
        </p:nvSpPr>
        <p:spPr bwMode="auto">
          <a:xfrm rot="17967763">
            <a:off x="1263915" y="5409409"/>
            <a:ext cx="144463" cy="1555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5" name="Oval 295"/>
          <p:cNvSpPr>
            <a:spLocks noChangeArrowheads="1"/>
          </p:cNvSpPr>
          <p:nvPr/>
        </p:nvSpPr>
        <p:spPr bwMode="auto">
          <a:xfrm rot="19182816">
            <a:off x="1318683" y="5430839"/>
            <a:ext cx="127000" cy="177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6" name="Oval 296"/>
          <p:cNvSpPr>
            <a:spLocks noChangeArrowheads="1"/>
          </p:cNvSpPr>
          <p:nvPr/>
        </p:nvSpPr>
        <p:spPr bwMode="auto">
          <a:xfrm rot="6556779">
            <a:off x="1364721" y="5468940"/>
            <a:ext cx="144463" cy="1571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7" name="Oval 297"/>
          <p:cNvSpPr>
            <a:spLocks noChangeArrowheads="1"/>
          </p:cNvSpPr>
          <p:nvPr/>
        </p:nvSpPr>
        <p:spPr bwMode="auto">
          <a:xfrm rot="5627410">
            <a:off x="1433777" y="5490371"/>
            <a:ext cx="144463" cy="1555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8" name="Oval 298"/>
          <p:cNvSpPr>
            <a:spLocks noChangeArrowheads="1"/>
          </p:cNvSpPr>
          <p:nvPr/>
        </p:nvSpPr>
        <p:spPr bwMode="auto">
          <a:xfrm rot="4869886">
            <a:off x="1505215" y="5504659"/>
            <a:ext cx="144463" cy="1555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9" name="Oval 299"/>
          <p:cNvSpPr>
            <a:spLocks noChangeArrowheads="1"/>
          </p:cNvSpPr>
          <p:nvPr/>
        </p:nvSpPr>
        <p:spPr bwMode="auto">
          <a:xfrm rot="4363194">
            <a:off x="1571096" y="5497515"/>
            <a:ext cx="144463" cy="1571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80" name="Oval 300"/>
          <p:cNvSpPr>
            <a:spLocks noChangeArrowheads="1"/>
          </p:cNvSpPr>
          <p:nvPr/>
        </p:nvSpPr>
        <p:spPr bwMode="auto">
          <a:xfrm rot="4526772">
            <a:off x="1632215" y="5490371"/>
            <a:ext cx="144463" cy="1555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81" name="Oval 301"/>
          <p:cNvSpPr>
            <a:spLocks noChangeArrowheads="1"/>
          </p:cNvSpPr>
          <p:nvPr/>
        </p:nvSpPr>
        <p:spPr bwMode="auto">
          <a:xfrm rot="3911090">
            <a:off x="1699683" y="5475290"/>
            <a:ext cx="146050" cy="1555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82" name="Oval 302"/>
          <p:cNvSpPr>
            <a:spLocks noChangeArrowheads="1"/>
          </p:cNvSpPr>
          <p:nvPr/>
        </p:nvSpPr>
        <p:spPr bwMode="auto">
          <a:xfrm rot="2931159">
            <a:off x="1766359" y="5445128"/>
            <a:ext cx="144463" cy="1571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83" name="Oval 303"/>
          <p:cNvSpPr>
            <a:spLocks noChangeArrowheads="1"/>
          </p:cNvSpPr>
          <p:nvPr/>
        </p:nvSpPr>
        <p:spPr bwMode="auto">
          <a:xfrm rot="2663921">
            <a:off x="1821920" y="5394327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84" name="Oval 304"/>
          <p:cNvSpPr>
            <a:spLocks noChangeArrowheads="1"/>
          </p:cNvSpPr>
          <p:nvPr/>
        </p:nvSpPr>
        <p:spPr bwMode="auto">
          <a:xfrm rot="2241445">
            <a:off x="1890183" y="5348289"/>
            <a:ext cx="127000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85" name="Oval 305"/>
          <p:cNvSpPr>
            <a:spLocks noChangeArrowheads="1"/>
          </p:cNvSpPr>
          <p:nvPr/>
        </p:nvSpPr>
        <p:spPr bwMode="auto">
          <a:xfrm rot="1701818">
            <a:off x="1936221" y="5299077"/>
            <a:ext cx="125413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86" name="Oval 306"/>
          <p:cNvSpPr>
            <a:spLocks noChangeArrowheads="1"/>
          </p:cNvSpPr>
          <p:nvPr/>
        </p:nvSpPr>
        <p:spPr bwMode="auto">
          <a:xfrm rot="1868188">
            <a:off x="1969558" y="5240340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87" name="Oval 307"/>
          <p:cNvSpPr>
            <a:spLocks noChangeArrowheads="1"/>
          </p:cNvSpPr>
          <p:nvPr/>
        </p:nvSpPr>
        <p:spPr bwMode="auto">
          <a:xfrm rot="1265834">
            <a:off x="2017183" y="5176839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88" name="Oval 308"/>
          <p:cNvSpPr>
            <a:spLocks noChangeArrowheads="1"/>
          </p:cNvSpPr>
          <p:nvPr/>
        </p:nvSpPr>
        <p:spPr bwMode="auto">
          <a:xfrm rot="1979371">
            <a:off x="2056870" y="5110165"/>
            <a:ext cx="128588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89" name="Oval 309"/>
          <p:cNvSpPr>
            <a:spLocks noChangeArrowheads="1"/>
          </p:cNvSpPr>
          <p:nvPr/>
        </p:nvSpPr>
        <p:spPr bwMode="auto">
          <a:xfrm rot="1700702">
            <a:off x="2087033" y="5035553"/>
            <a:ext cx="128588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0" name="Oval 310"/>
          <p:cNvSpPr>
            <a:spLocks noChangeArrowheads="1"/>
          </p:cNvSpPr>
          <p:nvPr/>
        </p:nvSpPr>
        <p:spPr bwMode="auto">
          <a:xfrm rot="956633">
            <a:off x="2104495" y="4957764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1" name="Oval 311"/>
          <p:cNvSpPr>
            <a:spLocks noChangeArrowheads="1"/>
          </p:cNvSpPr>
          <p:nvPr/>
        </p:nvSpPr>
        <p:spPr bwMode="auto">
          <a:xfrm rot="956633">
            <a:off x="2120370" y="4876803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2" name="Oval 312"/>
          <p:cNvSpPr>
            <a:spLocks noChangeArrowheads="1"/>
          </p:cNvSpPr>
          <p:nvPr/>
        </p:nvSpPr>
        <p:spPr bwMode="auto">
          <a:xfrm rot="568933">
            <a:off x="2131483" y="4783140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3" name="Oval 313"/>
          <p:cNvSpPr>
            <a:spLocks noChangeArrowheads="1"/>
          </p:cNvSpPr>
          <p:nvPr/>
        </p:nvSpPr>
        <p:spPr bwMode="auto">
          <a:xfrm rot="568933">
            <a:off x="2145771" y="4705353"/>
            <a:ext cx="125413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4" name="Oval 314"/>
          <p:cNvSpPr>
            <a:spLocks noChangeArrowheads="1"/>
          </p:cNvSpPr>
          <p:nvPr/>
        </p:nvSpPr>
        <p:spPr bwMode="auto">
          <a:xfrm rot="568933">
            <a:off x="2155295" y="4630739"/>
            <a:ext cx="127000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5" name="Oval 315"/>
          <p:cNvSpPr>
            <a:spLocks noChangeArrowheads="1"/>
          </p:cNvSpPr>
          <p:nvPr/>
        </p:nvSpPr>
        <p:spPr bwMode="auto">
          <a:xfrm rot="568933">
            <a:off x="2163233" y="4546603"/>
            <a:ext cx="128588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6" name="Oval 316"/>
          <p:cNvSpPr>
            <a:spLocks noChangeArrowheads="1"/>
          </p:cNvSpPr>
          <p:nvPr/>
        </p:nvSpPr>
        <p:spPr bwMode="auto">
          <a:xfrm rot="568933">
            <a:off x="2167995" y="4445002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7" name="Oval 317"/>
          <p:cNvSpPr>
            <a:spLocks noChangeArrowheads="1"/>
          </p:cNvSpPr>
          <p:nvPr/>
        </p:nvSpPr>
        <p:spPr bwMode="auto">
          <a:xfrm rot="568933">
            <a:off x="2182284" y="4370390"/>
            <a:ext cx="125413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8" name="Oval 318"/>
          <p:cNvSpPr>
            <a:spLocks noChangeArrowheads="1"/>
          </p:cNvSpPr>
          <p:nvPr/>
        </p:nvSpPr>
        <p:spPr bwMode="auto">
          <a:xfrm rot="568933">
            <a:off x="2191808" y="4294189"/>
            <a:ext cx="127000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9" name="Oval 319"/>
          <p:cNvSpPr>
            <a:spLocks noChangeArrowheads="1"/>
          </p:cNvSpPr>
          <p:nvPr/>
        </p:nvSpPr>
        <p:spPr bwMode="auto">
          <a:xfrm rot="568933">
            <a:off x="2201333" y="4210053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00" name="Oval 320"/>
          <p:cNvSpPr>
            <a:spLocks noChangeArrowheads="1"/>
          </p:cNvSpPr>
          <p:nvPr/>
        </p:nvSpPr>
        <p:spPr bwMode="auto">
          <a:xfrm rot="568933">
            <a:off x="2207684" y="4117978"/>
            <a:ext cx="125413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01" name="Oval 321"/>
          <p:cNvSpPr>
            <a:spLocks noChangeArrowheads="1"/>
          </p:cNvSpPr>
          <p:nvPr/>
        </p:nvSpPr>
        <p:spPr bwMode="auto">
          <a:xfrm rot="568933">
            <a:off x="2220384" y="4040189"/>
            <a:ext cx="125413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02" name="Oval 322"/>
          <p:cNvSpPr>
            <a:spLocks noChangeArrowheads="1"/>
          </p:cNvSpPr>
          <p:nvPr/>
        </p:nvSpPr>
        <p:spPr bwMode="auto">
          <a:xfrm rot="568933">
            <a:off x="2228320" y="3967165"/>
            <a:ext cx="128588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03" name="Oval 323"/>
          <p:cNvSpPr>
            <a:spLocks noChangeArrowheads="1"/>
          </p:cNvSpPr>
          <p:nvPr/>
        </p:nvSpPr>
        <p:spPr bwMode="auto">
          <a:xfrm rot="568933">
            <a:off x="2237845" y="3881439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04" name="Oval 324"/>
          <p:cNvSpPr>
            <a:spLocks noChangeArrowheads="1"/>
          </p:cNvSpPr>
          <p:nvPr/>
        </p:nvSpPr>
        <p:spPr bwMode="auto">
          <a:xfrm rot="568933">
            <a:off x="2241020" y="3805240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05" name="Oval 325"/>
          <p:cNvSpPr>
            <a:spLocks noChangeArrowheads="1"/>
          </p:cNvSpPr>
          <p:nvPr/>
        </p:nvSpPr>
        <p:spPr bwMode="auto">
          <a:xfrm rot="568933">
            <a:off x="2252133" y="3727453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06" name="Oval 326"/>
          <p:cNvSpPr>
            <a:spLocks noChangeArrowheads="1"/>
          </p:cNvSpPr>
          <p:nvPr/>
        </p:nvSpPr>
        <p:spPr bwMode="auto">
          <a:xfrm rot="568933">
            <a:off x="2258483" y="3649664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07" name="Oval 327"/>
          <p:cNvSpPr>
            <a:spLocks noChangeArrowheads="1"/>
          </p:cNvSpPr>
          <p:nvPr/>
        </p:nvSpPr>
        <p:spPr bwMode="auto">
          <a:xfrm rot="568933">
            <a:off x="2271184" y="3568702"/>
            <a:ext cx="125413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08" name="Oval 328"/>
          <p:cNvSpPr>
            <a:spLocks noChangeArrowheads="1"/>
          </p:cNvSpPr>
          <p:nvPr/>
        </p:nvSpPr>
        <p:spPr bwMode="auto">
          <a:xfrm rot="568933">
            <a:off x="2275945" y="3475039"/>
            <a:ext cx="127000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09" name="Oval 329"/>
          <p:cNvSpPr>
            <a:spLocks noChangeArrowheads="1"/>
          </p:cNvSpPr>
          <p:nvPr/>
        </p:nvSpPr>
        <p:spPr bwMode="auto">
          <a:xfrm rot="568933">
            <a:off x="2282295" y="3400428"/>
            <a:ext cx="128588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10" name="Oval 330"/>
          <p:cNvSpPr>
            <a:spLocks noChangeArrowheads="1"/>
          </p:cNvSpPr>
          <p:nvPr/>
        </p:nvSpPr>
        <p:spPr bwMode="auto">
          <a:xfrm rot="568933">
            <a:off x="2288645" y="3325814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11" name="Oval 331"/>
          <p:cNvSpPr>
            <a:spLocks noChangeArrowheads="1"/>
          </p:cNvSpPr>
          <p:nvPr/>
        </p:nvSpPr>
        <p:spPr bwMode="auto">
          <a:xfrm rot="568933">
            <a:off x="2293408" y="3246439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12" name="Oval 332"/>
          <p:cNvSpPr>
            <a:spLocks noChangeArrowheads="1"/>
          </p:cNvSpPr>
          <p:nvPr/>
        </p:nvSpPr>
        <p:spPr bwMode="auto">
          <a:xfrm rot="568933">
            <a:off x="2296583" y="3175002"/>
            <a:ext cx="127000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13" name="Oval 333"/>
          <p:cNvSpPr>
            <a:spLocks noChangeArrowheads="1"/>
          </p:cNvSpPr>
          <p:nvPr/>
        </p:nvSpPr>
        <p:spPr bwMode="auto">
          <a:xfrm rot="568933">
            <a:off x="2302933" y="3097214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14" name="Oval 334"/>
          <p:cNvSpPr>
            <a:spLocks noChangeArrowheads="1"/>
          </p:cNvSpPr>
          <p:nvPr/>
        </p:nvSpPr>
        <p:spPr bwMode="auto">
          <a:xfrm rot="568933">
            <a:off x="2310870" y="3016252"/>
            <a:ext cx="127000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15" name="Oval 335"/>
          <p:cNvSpPr>
            <a:spLocks noChangeArrowheads="1"/>
          </p:cNvSpPr>
          <p:nvPr/>
        </p:nvSpPr>
        <p:spPr bwMode="auto">
          <a:xfrm rot="568933">
            <a:off x="2318808" y="2922589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16" name="Oval 336"/>
          <p:cNvSpPr>
            <a:spLocks noChangeArrowheads="1"/>
          </p:cNvSpPr>
          <p:nvPr/>
        </p:nvSpPr>
        <p:spPr bwMode="auto">
          <a:xfrm rot="568933">
            <a:off x="2334683" y="2847978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17" name="Oval 337"/>
          <p:cNvSpPr>
            <a:spLocks noChangeArrowheads="1"/>
          </p:cNvSpPr>
          <p:nvPr/>
        </p:nvSpPr>
        <p:spPr bwMode="auto">
          <a:xfrm rot="1631256">
            <a:off x="2352146" y="2778128"/>
            <a:ext cx="125413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18" name="Oval 338"/>
          <p:cNvSpPr>
            <a:spLocks noChangeArrowheads="1"/>
          </p:cNvSpPr>
          <p:nvPr/>
        </p:nvSpPr>
        <p:spPr bwMode="auto">
          <a:xfrm rot="1448168">
            <a:off x="2375958" y="2700340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19" name="Oval 339"/>
          <p:cNvSpPr>
            <a:spLocks noChangeArrowheads="1"/>
          </p:cNvSpPr>
          <p:nvPr/>
        </p:nvSpPr>
        <p:spPr bwMode="auto">
          <a:xfrm rot="1448168">
            <a:off x="2406120" y="2619378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20" name="Oval 340"/>
          <p:cNvSpPr>
            <a:spLocks noChangeArrowheads="1"/>
          </p:cNvSpPr>
          <p:nvPr/>
        </p:nvSpPr>
        <p:spPr bwMode="auto">
          <a:xfrm rot="1448168">
            <a:off x="2433109" y="2541589"/>
            <a:ext cx="125413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21" name="Oval 341"/>
          <p:cNvSpPr>
            <a:spLocks noChangeArrowheads="1"/>
          </p:cNvSpPr>
          <p:nvPr/>
        </p:nvSpPr>
        <p:spPr bwMode="auto">
          <a:xfrm rot="1448168">
            <a:off x="2458508" y="2471739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22" name="Oval 342"/>
          <p:cNvSpPr>
            <a:spLocks noChangeArrowheads="1"/>
          </p:cNvSpPr>
          <p:nvPr/>
        </p:nvSpPr>
        <p:spPr bwMode="auto">
          <a:xfrm rot="1448168">
            <a:off x="2493433" y="2411415"/>
            <a:ext cx="128588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23" name="Oval 343"/>
          <p:cNvSpPr>
            <a:spLocks noChangeArrowheads="1"/>
          </p:cNvSpPr>
          <p:nvPr/>
        </p:nvSpPr>
        <p:spPr bwMode="auto">
          <a:xfrm rot="1448168">
            <a:off x="2523595" y="2346327"/>
            <a:ext cx="128588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24" name="Oval 344"/>
          <p:cNvSpPr>
            <a:spLocks noChangeArrowheads="1"/>
          </p:cNvSpPr>
          <p:nvPr/>
        </p:nvSpPr>
        <p:spPr bwMode="auto">
          <a:xfrm rot="1448168">
            <a:off x="2568045" y="2295528"/>
            <a:ext cx="127000" cy="1762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25" name="Oval 345"/>
          <p:cNvSpPr>
            <a:spLocks noChangeArrowheads="1"/>
          </p:cNvSpPr>
          <p:nvPr/>
        </p:nvSpPr>
        <p:spPr bwMode="auto">
          <a:xfrm rot="2471586">
            <a:off x="2617258" y="2233614"/>
            <a:ext cx="127000" cy="177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26" name="Oval 346"/>
          <p:cNvSpPr>
            <a:spLocks noChangeArrowheads="1"/>
          </p:cNvSpPr>
          <p:nvPr/>
        </p:nvSpPr>
        <p:spPr bwMode="auto">
          <a:xfrm rot="2471586">
            <a:off x="2653771" y="2208214"/>
            <a:ext cx="125413" cy="1793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27" name="Oval 347"/>
          <p:cNvSpPr>
            <a:spLocks noChangeArrowheads="1"/>
          </p:cNvSpPr>
          <p:nvPr/>
        </p:nvSpPr>
        <p:spPr bwMode="auto">
          <a:xfrm rot="10075829">
            <a:off x="2664884" y="2219327"/>
            <a:ext cx="125413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28" name="Oval 348"/>
          <p:cNvSpPr>
            <a:spLocks noChangeArrowheads="1"/>
          </p:cNvSpPr>
          <p:nvPr/>
        </p:nvSpPr>
        <p:spPr bwMode="auto">
          <a:xfrm rot="10710074">
            <a:off x="2683934" y="2300289"/>
            <a:ext cx="112713" cy="17780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29" name="Oval 349"/>
          <p:cNvSpPr>
            <a:spLocks noChangeArrowheads="1"/>
          </p:cNvSpPr>
          <p:nvPr/>
        </p:nvSpPr>
        <p:spPr bwMode="auto">
          <a:xfrm rot="10710074">
            <a:off x="2690284" y="2381252"/>
            <a:ext cx="111125" cy="17780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30" name="Oval 350"/>
          <p:cNvSpPr>
            <a:spLocks noChangeArrowheads="1"/>
          </p:cNvSpPr>
          <p:nvPr/>
        </p:nvSpPr>
        <p:spPr bwMode="auto">
          <a:xfrm rot="10710074">
            <a:off x="2695046" y="2462214"/>
            <a:ext cx="111125" cy="17780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31" name="Oval 351"/>
          <p:cNvSpPr>
            <a:spLocks noChangeArrowheads="1"/>
          </p:cNvSpPr>
          <p:nvPr/>
        </p:nvSpPr>
        <p:spPr bwMode="auto">
          <a:xfrm rot="10710074">
            <a:off x="2696634" y="2541589"/>
            <a:ext cx="112713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32" name="Oval 352"/>
          <p:cNvSpPr>
            <a:spLocks noChangeArrowheads="1"/>
          </p:cNvSpPr>
          <p:nvPr/>
        </p:nvSpPr>
        <p:spPr bwMode="auto">
          <a:xfrm rot="10453575">
            <a:off x="2706159" y="2627314"/>
            <a:ext cx="111125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33" name="Oval 353"/>
          <p:cNvSpPr>
            <a:spLocks noChangeArrowheads="1"/>
          </p:cNvSpPr>
          <p:nvPr/>
        </p:nvSpPr>
        <p:spPr bwMode="auto">
          <a:xfrm rot="10453575">
            <a:off x="2710920" y="2714628"/>
            <a:ext cx="114300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34" name="Oval 354"/>
          <p:cNvSpPr>
            <a:spLocks noChangeArrowheads="1"/>
          </p:cNvSpPr>
          <p:nvPr/>
        </p:nvSpPr>
        <p:spPr bwMode="auto">
          <a:xfrm rot="10453575">
            <a:off x="2718859" y="2789239"/>
            <a:ext cx="111125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35" name="Oval 355"/>
          <p:cNvSpPr>
            <a:spLocks noChangeArrowheads="1"/>
          </p:cNvSpPr>
          <p:nvPr/>
        </p:nvSpPr>
        <p:spPr bwMode="auto">
          <a:xfrm rot="10710074">
            <a:off x="2725208" y="2868615"/>
            <a:ext cx="114300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36" name="Oval 356"/>
          <p:cNvSpPr>
            <a:spLocks noChangeArrowheads="1"/>
          </p:cNvSpPr>
          <p:nvPr/>
        </p:nvSpPr>
        <p:spPr bwMode="auto">
          <a:xfrm rot="10710074">
            <a:off x="2734734" y="2951164"/>
            <a:ext cx="111125" cy="17780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37" name="Oval 357"/>
          <p:cNvSpPr>
            <a:spLocks noChangeArrowheads="1"/>
          </p:cNvSpPr>
          <p:nvPr/>
        </p:nvSpPr>
        <p:spPr bwMode="auto">
          <a:xfrm rot="10710074">
            <a:off x="2739496" y="3030540"/>
            <a:ext cx="111125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38" name="Oval 358"/>
          <p:cNvSpPr>
            <a:spLocks noChangeArrowheads="1"/>
          </p:cNvSpPr>
          <p:nvPr/>
        </p:nvSpPr>
        <p:spPr bwMode="auto">
          <a:xfrm rot="10453575">
            <a:off x="2745845" y="3119440"/>
            <a:ext cx="114300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39" name="Oval 359"/>
          <p:cNvSpPr>
            <a:spLocks noChangeArrowheads="1"/>
          </p:cNvSpPr>
          <p:nvPr/>
        </p:nvSpPr>
        <p:spPr bwMode="auto">
          <a:xfrm rot="10453575">
            <a:off x="2756959" y="3200403"/>
            <a:ext cx="112713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40" name="Oval 360"/>
          <p:cNvSpPr>
            <a:spLocks noChangeArrowheads="1"/>
          </p:cNvSpPr>
          <p:nvPr/>
        </p:nvSpPr>
        <p:spPr bwMode="auto">
          <a:xfrm rot="10453575">
            <a:off x="2764896" y="3276602"/>
            <a:ext cx="111125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41" name="Oval 361"/>
          <p:cNvSpPr>
            <a:spLocks noChangeArrowheads="1"/>
          </p:cNvSpPr>
          <p:nvPr/>
        </p:nvSpPr>
        <p:spPr bwMode="auto">
          <a:xfrm rot="10710074">
            <a:off x="2766484" y="3359152"/>
            <a:ext cx="112713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42" name="Oval 362"/>
          <p:cNvSpPr>
            <a:spLocks noChangeArrowheads="1"/>
          </p:cNvSpPr>
          <p:nvPr/>
        </p:nvSpPr>
        <p:spPr bwMode="auto">
          <a:xfrm rot="10710074">
            <a:off x="2771245" y="3438528"/>
            <a:ext cx="114300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43" name="Oval 363"/>
          <p:cNvSpPr>
            <a:spLocks noChangeArrowheads="1"/>
          </p:cNvSpPr>
          <p:nvPr/>
        </p:nvSpPr>
        <p:spPr bwMode="auto">
          <a:xfrm rot="10453575">
            <a:off x="2780771" y="3527428"/>
            <a:ext cx="111125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44" name="Oval 364"/>
          <p:cNvSpPr>
            <a:spLocks noChangeArrowheads="1"/>
          </p:cNvSpPr>
          <p:nvPr/>
        </p:nvSpPr>
        <p:spPr bwMode="auto">
          <a:xfrm rot="10453575">
            <a:off x="2783946" y="3608389"/>
            <a:ext cx="112713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45" name="Oval 365"/>
          <p:cNvSpPr>
            <a:spLocks noChangeArrowheads="1"/>
          </p:cNvSpPr>
          <p:nvPr/>
        </p:nvSpPr>
        <p:spPr bwMode="auto">
          <a:xfrm rot="10453575">
            <a:off x="2799821" y="3689353"/>
            <a:ext cx="100013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46" name="Oval 366"/>
          <p:cNvSpPr>
            <a:spLocks noChangeArrowheads="1"/>
          </p:cNvSpPr>
          <p:nvPr/>
        </p:nvSpPr>
        <p:spPr bwMode="auto">
          <a:xfrm rot="10710074">
            <a:off x="2804584" y="3770315"/>
            <a:ext cx="100013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47" name="Oval 367"/>
          <p:cNvSpPr>
            <a:spLocks noChangeArrowheads="1"/>
          </p:cNvSpPr>
          <p:nvPr/>
        </p:nvSpPr>
        <p:spPr bwMode="auto">
          <a:xfrm rot="10710074">
            <a:off x="2815696" y="3851278"/>
            <a:ext cx="100013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48" name="Oval 368"/>
          <p:cNvSpPr>
            <a:spLocks noChangeArrowheads="1"/>
          </p:cNvSpPr>
          <p:nvPr/>
        </p:nvSpPr>
        <p:spPr bwMode="auto">
          <a:xfrm rot="10710074">
            <a:off x="2817284" y="3927477"/>
            <a:ext cx="98425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49" name="Oval 369"/>
          <p:cNvSpPr>
            <a:spLocks noChangeArrowheads="1"/>
          </p:cNvSpPr>
          <p:nvPr/>
        </p:nvSpPr>
        <p:spPr bwMode="auto">
          <a:xfrm rot="10453575">
            <a:off x="2822046" y="4008440"/>
            <a:ext cx="100013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0" name="Oval 370"/>
          <p:cNvSpPr>
            <a:spLocks noChangeArrowheads="1"/>
          </p:cNvSpPr>
          <p:nvPr/>
        </p:nvSpPr>
        <p:spPr bwMode="auto">
          <a:xfrm rot="10453575">
            <a:off x="2831571" y="4092578"/>
            <a:ext cx="98425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1" name="Oval 371"/>
          <p:cNvSpPr>
            <a:spLocks noChangeArrowheads="1"/>
          </p:cNvSpPr>
          <p:nvPr/>
        </p:nvSpPr>
        <p:spPr bwMode="auto">
          <a:xfrm rot="10710074">
            <a:off x="2834746" y="4178302"/>
            <a:ext cx="112713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2" name="Oval 372"/>
          <p:cNvSpPr>
            <a:spLocks noChangeArrowheads="1"/>
          </p:cNvSpPr>
          <p:nvPr/>
        </p:nvSpPr>
        <p:spPr bwMode="auto">
          <a:xfrm rot="10710074">
            <a:off x="2841096" y="4259264"/>
            <a:ext cx="111125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3" name="Oval 373"/>
          <p:cNvSpPr>
            <a:spLocks noChangeArrowheads="1"/>
          </p:cNvSpPr>
          <p:nvPr/>
        </p:nvSpPr>
        <p:spPr bwMode="auto">
          <a:xfrm rot="10710074">
            <a:off x="2845859" y="4340227"/>
            <a:ext cx="111125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4" name="Oval 374"/>
          <p:cNvSpPr>
            <a:spLocks noChangeArrowheads="1"/>
          </p:cNvSpPr>
          <p:nvPr/>
        </p:nvSpPr>
        <p:spPr bwMode="auto">
          <a:xfrm rot="10710074">
            <a:off x="2849034" y="4421189"/>
            <a:ext cx="111125" cy="17780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5" name="Oval 375"/>
          <p:cNvSpPr>
            <a:spLocks noChangeArrowheads="1"/>
          </p:cNvSpPr>
          <p:nvPr/>
        </p:nvSpPr>
        <p:spPr bwMode="auto">
          <a:xfrm rot="10453575">
            <a:off x="2856971" y="4508503"/>
            <a:ext cx="112713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6" name="Oval 376"/>
          <p:cNvSpPr>
            <a:spLocks noChangeArrowheads="1"/>
          </p:cNvSpPr>
          <p:nvPr/>
        </p:nvSpPr>
        <p:spPr bwMode="auto">
          <a:xfrm rot="10453575">
            <a:off x="2861733" y="4592639"/>
            <a:ext cx="114300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7" name="Oval 377"/>
          <p:cNvSpPr>
            <a:spLocks noChangeArrowheads="1"/>
          </p:cNvSpPr>
          <p:nvPr/>
        </p:nvSpPr>
        <p:spPr bwMode="auto">
          <a:xfrm rot="10453575">
            <a:off x="2869671" y="4670428"/>
            <a:ext cx="111125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8" name="Oval 378"/>
          <p:cNvSpPr>
            <a:spLocks noChangeArrowheads="1"/>
          </p:cNvSpPr>
          <p:nvPr/>
        </p:nvSpPr>
        <p:spPr bwMode="auto">
          <a:xfrm rot="10710074">
            <a:off x="2876020" y="4748214"/>
            <a:ext cx="114300" cy="17780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9" name="Oval 379"/>
          <p:cNvSpPr>
            <a:spLocks noChangeArrowheads="1"/>
          </p:cNvSpPr>
          <p:nvPr/>
        </p:nvSpPr>
        <p:spPr bwMode="auto">
          <a:xfrm rot="10710074">
            <a:off x="2885546" y="4829177"/>
            <a:ext cx="111125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0" name="Oval 380"/>
          <p:cNvSpPr>
            <a:spLocks noChangeArrowheads="1"/>
          </p:cNvSpPr>
          <p:nvPr/>
        </p:nvSpPr>
        <p:spPr bwMode="auto">
          <a:xfrm rot="10710074">
            <a:off x="2890309" y="4910139"/>
            <a:ext cx="111125" cy="17780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1" name="Oval 381"/>
          <p:cNvSpPr>
            <a:spLocks noChangeArrowheads="1"/>
          </p:cNvSpPr>
          <p:nvPr/>
        </p:nvSpPr>
        <p:spPr bwMode="auto">
          <a:xfrm rot="10453575">
            <a:off x="2896658" y="4997452"/>
            <a:ext cx="114300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2" name="Oval 382"/>
          <p:cNvSpPr>
            <a:spLocks noChangeArrowheads="1"/>
          </p:cNvSpPr>
          <p:nvPr/>
        </p:nvSpPr>
        <p:spPr bwMode="auto">
          <a:xfrm rot="10453575">
            <a:off x="2909359" y="5078414"/>
            <a:ext cx="111125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3" name="Oval 383"/>
          <p:cNvSpPr>
            <a:spLocks noChangeArrowheads="1"/>
          </p:cNvSpPr>
          <p:nvPr/>
        </p:nvSpPr>
        <p:spPr bwMode="auto">
          <a:xfrm rot="10453575">
            <a:off x="2915709" y="5156202"/>
            <a:ext cx="111125" cy="177800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4" name="Oval 384"/>
          <p:cNvSpPr>
            <a:spLocks noChangeArrowheads="1"/>
          </p:cNvSpPr>
          <p:nvPr/>
        </p:nvSpPr>
        <p:spPr bwMode="auto">
          <a:xfrm rot="10710074">
            <a:off x="2917296" y="5240340"/>
            <a:ext cx="112713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5" name="Oval 385"/>
          <p:cNvSpPr>
            <a:spLocks noChangeArrowheads="1"/>
          </p:cNvSpPr>
          <p:nvPr/>
        </p:nvSpPr>
        <p:spPr bwMode="auto">
          <a:xfrm rot="10710074">
            <a:off x="2922058" y="5316539"/>
            <a:ext cx="114300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6" name="Oval 386"/>
          <p:cNvSpPr>
            <a:spLocks noChangeArrowheads="1"/>
          </p:cNvSpPr>
          <p:nvPr/>
        </p:nvSpPr>
        <p:spPr bwMode="auto">
          <a:xfrm rot="10453575">
            <a:off x="2931584" y="5405439"/>
            <a:ext cx="111125" cy="179388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7" name="Oval 387"/>
          <p:cNvSpPr>
            <a:spLocks noChangeArrowheads="1"/>
          </p:cNvSpPr>
          <p:nvPr/>
        </p:nvSpPr>
        <p:spPr bwMode="auto">
          <a:xfrm rot="231826">
            <a:off x="2936346" y="5510215"/>
            <a:ext cx="111125" cy="176213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8" name="Oval 388"/>
          <p:cNvSpPr>
            <a:spLocks noChangeArrowheads="1"/>
          </p:cNvSpPr>
          <p:nvPr/>
        </p:nvSpPr>
        <p:spPr bwMode="auto">
          <a:xfrm rot="1456419">
            <a:off x="2945871" y="5524503"/>
            <a:ext cx="112713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9" name="Oval 389"/>
          <p:cNvSpPr>
            <a:spLocks noChangeArrowheads="1"/>
          </p:cNvSpPr>
          <p:nvPr/>
        </p:nvSpPr>
        <p:spPr bwMode="auto">
          <a:xfrm rot="1456419">
            <a:off x="2988734" y="5451478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0" name="Oval 390"/>
          <p:cNvSpPr>
            <a:spLocks noChangeArrowheads="1"/>
          </p:cNvSpPr>
          <p:nvPr/>
        </p:nvSpPr>
        <p:spPr bwMode="auto">
          <a:xfrm rot="1456419">
            <a:off x="3009371" y="5402264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1" name="Oval 391"/>
          <p:cNvSpPr>
            <a:spLocks noChangeArrowheads="1"/>
          </p:cNvSpPr>
          <p:nvPr/>
        </p:nvSpPr>
        <p:spPr bwMode="auto">
          <a:xfrm rot="1456419">
            <a:off x="3044296" y="5345114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2" name="Oval 392"/>
          <p:cNvSpPr>
            <a:spLocks noChangeArrowheads="1"/>
          </p:cNvSpPr>
          <p:nvPr/>
        </p:nvSpPr>
        <p:spPr bwMode="auto">
          <a:xfrm rot="1456419">
            <a:off x="3074459" y="5281615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3" name="Oval 393"/>
          <p:cNvSpPr>
            <a:spLocks noChangeArrowheads="1"/>
          </p:cNvSpPr>
          <p:nvPr/>
        </p:nvSpPr>
        <p:spPr bwMode="auto">
          <a:xfrm rot="1456419">
            <a:off x="3104621" y="5211765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4" name="Oval 394"/>
          <p:cNvSpPr>
            <a:spLocks noChangeArrowheads="1"/>
          </p:cNvSpPr>
          <p:nvPr/>
        </p:nvSpPr>
        <p:spPr bwMode="auto">
          <a:xfrm rot="1456419">
            <a:off x="3136370" y="5154615"/>
            <a:ext cx="114300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5" name="Oval 395"/>
          <p:cNvSpPr>
            <a:spLocks noChangeArrowheads="1"/>
          </p:cNvSpPr>
          <p:nvPr/>
        </p:nvSpPr>
        <p:spPr bwMode="auto">
          <a:xfrm rot="897393">
            <a:off x="3164946" y="5089527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6" name="Oval 396"/>
          <p:cNvSpPr>
            <a:spLocks noChangeArrowheads="1"/>
          </p:cNvSpPr>
          <p:nvPr/>
        </p:nvSpPr>
        <p:spPr bwMode="auto">
          <a:xfrm rot="897393">
            <a:off x="3190346" y="5018090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7" name="Oval 397"/>
          <p:cNvSpPr>
            <a:spLocks noChangeArrowheads="1"/>
          </p:cNvSpPr>
          <p:nvPr/>
        </p:nvSpPr>
        <p:spPr bwMode="auto">
          <a:xfrm rot="897393">
            <a:off x="3215746" y="4954590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8" name="Oval 398"/>
          <p:cNvSpPr>
            <a:spLocks noChangeArrowheads="1"/>
          </p:cNvSpPr>
          <p:nvPr/>
        </p:nvSpPr>
        <p:spPr bwMode="auto">
          <a:xfrm rot="897393">
            <a:off x="3239559" y="4881564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9" name="Oval 399"/>
          <p:cNvSpPr>
            <a:spLocks noChangeArrowheads="1"/>
          </p:cNvSpPr>
          <p:nvPr/>
        </p:nvSpPr>
        <p:spPr bwMode="auto">
          <a:xfrm rot="897393">
            <a:off x="3258609" y="4810128"/>
            <a:ext cx="112713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0" name="Oval 400"/>
          <p:cNvSpPr>
            <a:spLocks noChangeArrowheads="1"/>
          </p:cNvSpPr>
          <p:nvPr/>
        </p:nvSpPr>
        <p:spPr bwMode="auto">
          <a:xfrm rot="897393">
            <a:off x="3284009" y="4746628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1" name="Oval 401"/>
          <p:cNvSpPr>
            <a:spLocks noChangeArrowheads="1"/>
          </p:cNvSpPr>
          <p:nvPr/>
        </p:nvSpPr>
        <p:spPr bwMode="auto">
          <a:xfrm rot="897393">
            <a:off x="3301471" y="4670427"/>
            <a:ext cx="112713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2" name="Oval 402"/>
          <p:cNvSpPr>
            <a:spLocks noChangeArrowheads="1"/>
          </p:cNvSpPr>
          <p:nvPr/>
        </p:nvSpPr>
        <p:spPr bwMode="auto">
          <a:xfrm rot="897393">
            <a:off x="3318934" y="4598989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3" name="Oval 403"/>
          <p:cNvSpPr>
            <a:spLocks noChangeArrowheads="1"/>
          </p:cNvSpPr>
          <p:nvPr/>
        </p:nvSpPr>
        <p:spPr bwMode="auto">
          <a:xfrm rot="897393">
            <a:off x="3326871" y="4533902"/>
            <a:ext cx="112713" cy="177800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4" name="Oval 404"/>
          <p:cNvSpPr>
            <a:spLocks noChangeArrowheads="1"/>
          </p:cNvSpPr>
          <p:nvPr/>
        </p:nvSpPr>
        <p:spPr bwMode="auto">
          <a:xfrm rot="299070">
            <a:off x="3339571" y="4452939"/>
            <a:ext cx="111125" cy="177800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5" name="Oval 405"/>
          <p:cNvSpPr>
            <a:spLocks noChangeArrowheads="1"/>
          </p:cNvSpPr>
          <p:nvPr/>
        </p:nvSpPr>
        <p:spPr bwMode="auto">
          <a:xfrm rot="299070">
            <a:off x="3349096" y="4371977"/>
            <a:ext cx="111125" cy="177800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6" name="Oval 406"/>
          <p:cNvSpPr>
            <a:spLocks noChangeArrowheads="1"/>
          </p:cNvSpPr>
          <p:nvPr/>
        </p:nvSpPr>
        <p:spPr bwMode="auto">
          <a:xfrm rot="897393">
            <a:off x="3357033" y="4300540"/>
            <a:ext cx="114300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7" name="Oval 407"/>
          <p:cNvSpPr>
            <a:spLocks noChangeArrowheads="1"/>
          </p:cNvSpPr>
          <p:nvPr/>
        </p:nvSpPr>
        <p:spPr bwMode="auto">
          <a:xfrm rot="299070">
            <a:off x="3369734" y="4219578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8" name="Oval 408"/>
          <p:cNvSpPr>
            <a:spLocks noChangeArrowheads="1"/>
          </p:cNvSpPr>
          <p:nvPr/>
        </p:nvSpPr>
        <p:spPr bwMode="auto">
          <a:xfrm rot="299070">
            <a:off x="3379259" y="4138615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9" name="Oval 409"/>
          <p:cNvSpPr>
            <a:spLocks noChangeArrowheads="1"/>
          </p:cNvSpPr>
          <p:nvPr/>
        </p:nvSpPr>
        <p:spPr bwMode="auto">
          <a:xfrm rot="897393">
            <a:off x="3390371" y="4051302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0" name="Oval 410"/>
          <p:cNvSpPr>
            <a:spLocks noChangeArrowheads="1"/>
          </p:cNvSpPr>
          <p:nvPr/>
        </p:nvSpPr>
        <p:spPr bwMode="auto">
          <a:xfrm rot="299070">
            <a:off x="3399896" y="3970339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1" name="Oval 411"/>
          <p:cNvSpPr>
            <a:spLocks noChangeArrowheads="1"/>
          </p:cNvSpPr>
          <p:nvPr/>
        </p:nvSpPr>
        <p:spPr bwMode="auto">
          <a:xfrm rot="299070">
            <a:off x="3409421" y="3889377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2" name="Oval 412"/>
          <p:cNvSpPr>
            <a:spLocks noChangeArrowheads="1"/>
          </p:cNvSpPr>
          <p:nvPr/>
        </p:nvSpPr>
        <p:spPr bwMode="auto">
          <a:xfrm>
            <a:off x="3417359" y="3811589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3" name="Oval 413"/>
          <p:cNvSpPr>
            <a:spLocks noChangeArrowheads="1"/>
          </p:cNvSpPr>
          <p:nvPr/>
        </p:nvSpPr>
        <p:spPr bwMode="auto">
          <a:xfrm rot="299070">
            <a:off x="3422121" y="3735389"/>
            <a:ext cx="112713" cy="177800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4" name="Oval 414"/>
          <p:cNvSpPr>
            <a:spLocks noChangeArrowheads="1"/>
          </p:cNvSpPr>
          <p:nvPr/>
        </p:nvSpPr>
        <p:spPr bwMode="auto">
          <a:xfrm rot="299070">
            <a:off x="3426884" y="3649664"/>
            <a:ext cx="112713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5" name="Oval 415"/>
          <p:cNvSpPr>
            <a:spLocks noChangeArrowheads="1"/>
          </p:cNvSpPr>
          <p:nvPr/>
        </p:nvSpPr>
        <p:spPr bwMode="auto">
          <a:xfrm>
            <a:off x="3430059" y="3568702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6" name="Oval 416"/>
          <p:cNvSpPr>
            <a:spLocks noChangeArrowheads="1"/>
          </p:cNvSpPr>
          <p:nvPr/>
        </p:nvSpPr>
        <p:spPr bwMode="auto">
          <a:xfrm rot="299070">
            <a:off x="3434821" y="3492503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7" name="Oval 417"/>
          <p:cNvSpPr>
            <a:spLocks noChangeArrowheads="1"/>
          </p:cNvSpPr>
          <p:nvPr/>
        </p:nvSpPr>
        <p:spPr bwMode="auto">
          <a:xfrm rot="299070">
            <a:off x="3436409" y="3406777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8" name="Oval 418"/>
          <p:cNvSpPr>
            <a:spLocks noChangeArrowheads="1"/>
          </p:cNvSpPr>
          <p:nvPr/>
        </p:nvSpPr>
        <p:spPr bwMode="auto">
          <a:xfrm>
            <a:off x="3439584" y="3336927"/>
            <a:ext cx="112713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9" name="Oval 419"/>
          <p:cNvSpPr>
            <a:spLocks noChangeArrowheads="1"/>
          </p:cNvSpPr>
          <p:nvPr/>
        </p:nvSpPr>
        <p:spPr bwMode="auto">
          <a:xfrm rot="299070">
            <a:off x="3444346" y="3259139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0" name="Oval 420"/>
          <p:cNvSpPr>
            <a:spLocks noChangeArrowheads="1"/>
          </p:cNvSpPr>
          <p:nvPr/>
        </p:nvSpPr>
        <p:spPr bwMode="auto">
          <a:xfrm rot="299070">
            <a:off x="3445933" y="3175002"/>
            <a:ext cx="114300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1" name="Oval 421"/>
          <p:cNvSpPr>
            <a:spLocks noChangeArrowheads="1"/>
          </p:cNvSpPr>
          <p:nvPr/>
        </p:nvSpPr>
        <p:spPr bwMode="auto">
          <a:xfrm rot="299070">
            <a:off x="3452284" y="3105153"/>
            <a:ext cx="112713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2" name="Oval 422"/>
          <p:cNvSpPr>
            <a:spLocks noChangeArrowheads="1"/>
          </p:cNvSpPr>
          <p:nvPr/>
        </p:nvSpPr>
        <p:spPr bwMode="auto">
          <a:xfrm>
            <a:off x="3460221" y="3035303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3" name="Oval 423"/>
          <p:cNvSpPr>
            <a:spLocks noChangeArrowheads="1"/>
          </p:cNvSpPr>
          <p:nvPr/>
        </p:nvSpPr>
        <p:spPr bwMode="auto">
          <a:xfrm rot="485720">
            <a:off x="3464984" y="2957514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4" name="Oval 424"/>
          <p:cNvSpPr>
            <a:spLocks noChangeArrowheads="1"/>
          </p:cNvSpPr>
          <p:nvPr/>
        </p:nvSpPr>
        <p:spPr bwMode="auto">
          <a:xfrm rot="671277">
            <a:off x="3474509" y="2873378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5" name="Oval 425"/>
          <p:cNvSpPr>
            <a:spLocks noChangeArrowheads="1"/>
          </p:cNvSpPr>
          <p:nvPr/>
        </p:nvSpPr>
        <p:spPr bwMode="auto">
          <a:xfrm rot="224348">
            <a:off x="3487209" y="2789239"/>
            <a:ext cx="112713" cy="177800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6" name="Oval 426"/>
          <p:cNvSpPr>
            <a:spLocks noChangeArrowheads="1"/>
          </p:cNvSpPr>
          <p:nvPr/>
        </p:nvSpPr>
        <p:spPr bwMode="auto">
          <a:xfrm rot="519153">
            <a:off x="3501496" y="2720978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7" name="Oval 427"/>
          <p:cNvSpPr>
            <a:spLocks noChangeArrowheads="1"/>
          </p:cNvSpPr>
          <p:nvPr/>
        </p:nvSpPr>
        <p:spPr bwMode="auto">
          <a:xfrm rot="1241626">
            <a:off x="3517371" y="2641602"/>
            <a:ext cx="112713" cy="177800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8" name="Oval 428"/>
          <p:cNvSpPr>
            <a:spLocks noChangeArrowheads="1"/>
          </p:cNvSpPr>
          <p:nvPr/>
        </p:nvSpPr>
        <p:spPr bwMode="auto">
          <a:xfrm rot="1730284">
            <a:off x="3545946" y="2573340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9" name="Oval 429"/>
          <p:cNvSpPr>
            <a:spLocks noChangeArrowheads="1"/>
          </p:cNvSpPr>
          <p:nvPr/>
        </p:nvSpPr>
        <p:spPr bwMode="auto">
          <a:xfrm rot="1730284">
            <a:off x="3571345" y="2497139"/>
            <a:ext cx="114300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0" name="Oval 430"/>
          <p:cNvSpPr>
            <a:spLocks noChangeArrowheads="1"/>
          </p:cNvSpPr>
          <p:nvPr/>
        </p:nvSpPr>
        <p:spPr bwMode="auto">
          <a:xfrm rot="1730284">
            <a:off x="3607858" y="2439989"/>
            <a:ext cx="114300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1" name="Oval 431"/>
          <p:cNvSpPr>
            <a:spLocks noChangeArrowheads="1"/>
          </p:cNvSpPr>
          <p:nvPr/>
        </p:nvSpPr>
        <p:spPr bwMode="auto">
          <a:xfrm rot="2212858">
            <a:off x="3652309" y="2384428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2" name="Oval 432"/>
          <p:cNvSpPr>
            <a:spLocks noChangeArrowheads="1"/>
          </p:cNvSpPr>
          <p:nvPr/>
        </p:nvSpPr>
        <p:spPr bwMode="auto">
          <a:xfrm rot="2732010">
            <a:off x="3680883" y="2344740"/>
            <a:ext cx="127000" cy="155575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3" name="Oval 433"/>
          <p:cNvSpPr>
            <a:spLocks noChangeArrowheads="1"/>
          </p:cNvSpPr>
          <p:nvPr/>
        </p:nvSpPr>
        <p:spPr bwMode="auto">
          <a:xfrm rot="2995933">
            <a:off x="3739620" y="2295528"/>
            <a:ext cx="127000" cy="155575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4" name="Oval 434"/>
          <p:cNvSpPr>
            <a:spLocks noChangeArrowheads="1"/>
          </p:cNvSpPr>
          <p:nvPr/>
        </p:nvSpPr>
        <p:spPr bwMode="auto">
          <a:xfrm rot="4056825">
            <a:off x="3817408" y="2257428"/>
            <a:ext cx="127000" cy="155575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5" name="Oval 435"/>
          <p:cNvSpPr>
            <a:spLocks noChangeArrowheads="1"/>
          </p:cNvSpPr>
          <p:nvPr/>
        </p:nvSpPr>
        <p:spPr bwMode="auto">
          <a:xfrm rot="4587005">
            <a:off x="3892020" y="2222503"/>
            <a:ext cx="127000" cy="155575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6" name="Oval 436"/>
          <p:cNvSpPr>
            <a:spLocks noChangeArrowheads="1"/>
          </p:cNvSpPr>
          <p:nvPr/>
        </p:nvSpPr>
        <p:spPr bwMode="auto">
          <a:xfrm rot="5400000">
            <a:off x="3969808" y="2203452"/>
            <a:ext cx="127000" cy="158750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7" name="Oval 437"/>
          <p:cNvSpPr>
            <a:spLocks noChangeArrowheads="1"/>
          </p:cNvSpPr>
          <p:nvPr/>
        </p:nvSpPr>
        <p:spPr bwMode="auto">
          <a:xfrm rot="5400000">
            <a:off x="4040451" y="2202659"/>
            <a:ext cx="128588" cy="155575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8" name="Oval 438"/>
          <p:cNvSpPr>
            <a:spLocks noChangeArrowheads="1"/>
          </p:cNvSpPr>
          <p:nvPr/>
        </p:nvSpPr>
        <p:spPr bwMode="auto">
          <a:xfrm rot="5247312">
            <a:off x="4112683" y="2205040"/>
            <a:ext cx="127000" cy="155575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9" name="Oval 439"/>
          <p:cNvSpPr>
            <a:spLocks noChangeArrowheads="1"/>
          </p:cNvSpPr>
          <p:nvPr/>
        </p:nvSpPr>
        <p:spPr bwMode="auto">
          <a:xfrm rot="6520390">
            <a:off x="4177770" y="2225678"/>
            <a:ext cx="127000" cy="155575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0" name="Oval 440"/>
          <p:cNvSpPr>
            <a:spLocks noChangeArrowheads="1"/>
          </p:cNvSpPr>
          <p:nvPr/>
        </p:nvSpPr>
        <p:spPr bwMode="auto">
          <a:xfrm rot="8114293">
            <a:off x="4226984" y="2254253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1" name="Oval 441"/>
          <p:cNvSpPr>
            <a:spLocks noChangeArrowheads="1"/>
          </p:cNvSpPr>
          <p:nvPr/>
        </p:nvSpPr>
        <p:spPr bwMode="auto">
          <a:xfrm rot="9506209">
            <a:off x="4268259" y="2317753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2" name="Oval 442"/>
          <p:cNvSpPr>
            <a:spLocks noChangeArrowheads="1"/>
          </p:cNvSpPr>
          <p:nvPr/>
        </p:nvSpPr>
        <p:spPr bwMode="auto">
          <a:xfrm rot="9506209">
            <a:off x="4298421" y="2379665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3" name="Oval 443"/>
          <p:cNvSpPr>
            <a:spLocks noChangeArrowheads="1"/>
          </p:cNvSpPr>
          <p:nvPr/>
        </p:nvSpPr>
        <p:spPr bwMode="auto">
          <a:xfrm rot="10529626">
            <a:off x="4312709" y="2451103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4" name="Oval 444"/>
          <p:cNvSpPr>
            <a:spLocks noChangeArrowheads="1"/>
          </p:cNvSpPr>
          <p:nvPr/>
        </p:nvSpPr>
        <p:spPr bwMode="auto">
          <a:xfrm rot="11435121">
            <a:off x="4312709" y="2514602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5" name="Oval 445"/>
          <p:cNvSpPr>
            <a:spLocks noChangeArrowheads="1"/>
          </p:cNvSpPr>
          <p:nvPr/>
        </p:nvSpPr>
        <p:spPr bwMode="auto">
          <a:xfrm rot="11811385">
            <a:off x="4296834" y="2587627"/>
            <a:ext cx="111125" cy="179388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6" name="Oval 446"/>
          <p:cNvSpPr>
            <a:spLocks noChangeArrowheads="1"/>
          </p:cNvSpPr>
          <p:nvPr/>
        </p:nvSpPr>
        <p:spPr bwMode="auto">
          <a:xfrm rot="12644465">
            <a:off x="4261909" y="2651128"/>
            <a:ext cx="111125" cy="17621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7" name="Oval 447"/>
          <p:cNvSpPr>
            <a:spLocks noChangeArrowheads="1"/>
          </p:cNvSpPr>
          <p:nvPr/>
        </p:nvSpPr>
        <p:spPr bwMode="auto">
          <a:xfrm rot="13776345">
            <a:off x="4202376" y="2710659"/>
            <a:ext cx="127000" cy="157163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8" name="Oval 448"/>
          <p:cNvSpPr>
            <a:spLocks noChangeArrowheads="1"/>
          </p:cNvSpPr>
          <p:nvPr/>
        </p:nvSpPr>
        <p:spPr bwMode="auto">
          <a:xfrm rot="14537167">
            <a:off x="4157133" y="2763840"/>
            <a:ext cx="127000" cy="155575"/>
          </a:xfrm>
          <a:prstGeom prst="ellipse">
            <a:avLst/>
          </a:prstGeom>
          <a:solidFill>
            <a:srgbClr val="D60093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9" name="Oval 449"/>
          <p:cNvSpPr>
            <a:spLocks noChangeArrowheads="1"/>
          </p:cNvSpPr>
          <p:nvPr/>
        </p:nvSpPr>
        <p:spPr bwMode="auto">
          <a:xfrm rot="14606097">
            <a:off x="4118239" y="2788445"/>
            <a:ext cx="127000" cy="134938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0" name="Oval 261"/>
          <p:cNvSpPr>
            <a:spLocks noChangeArrowheads="1"/>
          </p:cNvSpPr>
          <p:nvPr/>
        </p:nvSpPr>
        <p:spPr bwMode="auto">
          <a:xfrm>
            <a:off x="1691745" y="4806953"/>
            <a:ext cx="128588" cy="176213"/>
          </a:xfrm>
          <a:prstGeom prst="ellipse">
            <a:avLst/>
          </a:prstGeom>
          <a:solidFill>
            <a:srgbClr val="00CC00"/>
          </a:solidFill>
          <a:ln w="9525">
            <a:solidFill>
              <a:srgbClr val="00CC00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292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7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7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7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9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7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6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7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3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7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7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7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7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4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7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1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7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8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7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7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2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7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9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7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7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3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7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7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7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7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4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7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61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7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8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7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75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7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82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7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9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7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6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7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3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7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1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7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7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7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24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7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31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7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38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7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45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7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2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7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9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7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66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7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73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7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80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7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870"/>
                            </p:stCondLst>
                            <p:childTnLst>
                              <p:par>
                                <p:cTn id="1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7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940"/>
                            </p:stCondLst>
                            <p:childTnLst>
                              <p:par>
                                <p:cTn id="1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7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1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7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080"/>
                            </p:stCondLst>
                            <p:childTnLst>
                              <p:par>
                                <p:cTn id="1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7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150"/>
                            </p:stCondLst>
                            <p:childTnLst>
                              <p:par>
                                <p:cTn id="1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7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220"/>
                            </p:stCondLst>
                            <p:childTnLst>
                              <p:par>
                                <p:cTn id="1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7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290"/>
                            </p:stCondLst>
                            <p:childTnLst>
                              <p:par>
                                <p:cTn id="1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5" dur="7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360"/>
                            </p:stCondLst>
                            <p:childTnLst>
                              <p:par>
                                <p:cTn id="1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7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430"/>
                            </p:stCondLst>
                            <p:childTnLst>
                              <p:par>
                                <p:cTn id="2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7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3500"/>
                            </p:stCondLst>
                            <p:childTnLst>
                              <p:par>
                                <p:cTn id="2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7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570"/>
                            </p:stCondLst>
                            <p:childTnLst>
                              <p:par>
                                <p:cTn id="2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7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640"/>
                            </p:stCondLst>
                            <p:childTnLst>
                              <p:par>
                                <p:cTn id="2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7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710"/>
                            </p:stCondLst>
                            <p:childTnLst>
                              <p:par>
                                <p:cTn id="2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7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3780"/>
                            </p:stCondLst>
                            <p:childTnLst>
                              <p:par>
                                <p:cTn id="2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7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3850"/>
                            </p:stCondLst>
                            <p:childTnLst>
                              <p:par>
                                <p:cTn id="2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7" dur="7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920"/>
                            </p:stCondLst>
                            <p:childTnLst>
                              <p:par>
                                <p:cTn id="2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7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990"/>
                            </p:stCondLst>
                            <p:childTnLst>
                              <p:par>
                                <p:cTn id="2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5" dur="7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4060"/>
                            </p:stCondLst>
                            <p:childTnLst>
                              <p:par>
                                <p:cTn id="2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9" dur="7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130"/>
                            </p:stCondLst>
                            <p:childTnLst>
                              <p:par>
                                <p:cTn id="2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3" dur="7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4200"/>
                            </p:stCondLst>
                            <p:childTnLst>
                              <p:par>
                                <p:cTn id="2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7" dur="7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4270"/>
                            </p:stCondLst>
                            <p:childTnLst>
                              <p:par>
                                <p:cTn id="2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1" dur="7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4340"/>
                            </p:stCondLst>
                            <p:childTnLst>
                              <p:par>
                                <p:cTn id="2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5" dur="7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4410"/>
                            </p:stCondLst>
                            <p:childTnLst>
                              <p:par>
                                <p:cTn id="2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9" dur="7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480"/>
                            </p:stCondLst>
                            <p:childTnLst>
                              <p:par>
                                <p:cTn id="2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3" dur="7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550"/>
                            </p:stCondLst>
                            <p:childTnLst>
                              <p:par>
                                <p:cTn id="2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7" dur="7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4620"/>
                            </p:stCondLst>
                            <p:childTnLst>
                              <p:par>
                                <p:cTn id="2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1" dur="7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4690"/>
                            </p:stCondLst>
                            <p:childTnLst>
                              <p:par>
                                <p:cTn id="2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5" dur="7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4760"/>
                            </p:stCondLst>
                            <p:childTnLst>
                              <p:par>
                                <p:cTn id="2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9" dur="7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4830"/>
                            </p:stCondLst>
                            <p:childTnLst>
                              <p:par>
                                <p:cTn id="2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3" dur="7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4900"/>
                            </p:stCondLst>
                            <p:childTnLst>
                              <p:par>
                                <p:cTn id="2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7" dur="7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4970"/>
                            </p:stCondLst>
                            <p:childTnLst>
                              <p:par>
                                <p:cTn id="2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1" dur="7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40"/>
                            </p:stCondLst>
                            <p:childTnLst>
                              <p:par>
                                <p:cTn id="2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5" dur="7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110"/>
                            </p:stCondLst>
                            <p:childTnLst>
                              <p:par>
                                <p:cTn id="2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9" dur="7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5180"/>
                            </p:stCondLst>
                            <p:childTnLst>
                              <p:par>
                                <p:cTn id="3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3" dur="7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5250"/>
                            </p:stCondLst>
                            <p:childTnLst>
                              <p:par>
                                <p:cTn id="3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7" dur="7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320"/>
                            </p:stCondLst>
                            <p:childTnLst>
                              <p:par>
                                <p:cTn id="3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1" dur="7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5390"/>
                            </p:stCondLst>
                            <p:childTnLst>
                              <p:par>
                                <p:cTn id="3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5" dur="7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5460"/>
                            </p:stCondLst>
                            <p:childTnLst>
                              <p:par>
                                <p:cTn id="3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9" dur="7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5530"/>
                            </p:stCondLst>
                            <p:childTnLst>
                              <p:par>
                                <p:cTn id="3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3" dur="7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5600"/>
                            </p:stCondLst>
                            <p:childTnLst>
                              <p:par>
                                <p:cTn id="3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7" dur="7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5670"/>
                            </p:stCondLst>
                            <p:childTnLst>
                              <p:par>
                                <p:cTn id="3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1" dur="7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5740"/>
                            </p:stCondLst>
                            <p:childTnLst>
                              <p:par>
                                <p:cTn id="3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5" dur="7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5810"/>
                            </p:stCondLst>
                            <p:childTnLst>
                              <p:par>
                                <p:cTn id="3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9" dur="7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5880"/>
                            </p:stCondLst>
                            <p:childTnLst>
                              <p:par>
                                <p:cTn id="3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3" dur="7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5950"/>
                            </p:stCondLst>
                            <p:childTnLst>
                              <p:par>
                                <p:cTn id="3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7" dur="7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2" dur="7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70"/>
                            </p:stCondLst>
                            <p:childTnLst>
                              <p:par>
                                <p:cTn id="3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6" dur="7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40"/>
                            </p:stCondLst>
                            <p:childTnLst>
                              <p:par>
                                <p:cTn id="3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0" dur="7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210"/>
                            </p:stCondLst>
                            <p:childTnLst>
                              <p:par>
                                <p:cTn id="3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4" dur="7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280"/>
                            </p:stCondLst>
                            <p:childTnLst>
                              <p:par>
                                <p:cTn id="3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8" dur="7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350"/>
                            </p:stCondLst>
                            <p:childTnLst>
                              <p:par>
                                <p:cTn id="3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2" dur="7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420"/>
                            </p:stCondLst>
                            <p:childTnLst>
                              <p:par>
                                <p:cTn id="3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6" dur="7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490"/>
                            </p:stCondLst>
                            <p:childTnLst>
                              <p:par>
                                <p:cTn id="3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0" dur="7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560"/>
                            </p:stCondLst>
                            <p:childTnLst>
                              <p:par>
                                <p:cTn id="3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4" dur="7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630"/>
                            </p:stCondLst>
                            <p:childTnLst>
                              <p:par>
                                <p:cTn id="3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8" dur="7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700"/>
                            </p:stCondLst>
                            <p:childTnLst>
                              <p:par>
                                <p:cTn id="3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2" dur="7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770"/>
                            </p:stCondLst>
                            <p:childTnLst>
                              <p:par>
                                <p:cTn id="3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6" dur="7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840"/>
                            </p:stCondLst>
                            <p:childTnLst>
                              <p:par>
                                <p:cTn id="3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0" dur="7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910"/>
                            </p:stCondLst>
                            <p:childTnLst>
                              <p:par>
                                <p:cTn id="4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4" dur="7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980"/>
                            </p:stCondLst>
                            <p:childTnLst>
                              <p:par>
                                <p:cTn id="4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8" dur="7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050"/>
                            </p:stCondLst>
                            <p:childTnLst>
                              <p:par>
                                <p:cTn id="4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2" dur="7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120"/>
                            </p:stCondLst>
                            <p:childTnLst>
                              <p:par>
                                <p:cTn id="4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6" dur="7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190"/>
                            </p:stCondLst>
                            <p:childTnLst>
                              <p:par>
                                <p:cTn id="4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0" dur="7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260"/>
                            </p:stCondLst>
                            <p:childTnLst>
                              <p:par>
                                <p:cTn id="4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4" dur="7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30"/>
                            </p:stCondLst>
                            <p:childTnLst>
                              <p:par>
                                <p:cTn id="4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8" dur="7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400"/>
                            </p:stCondLst>
                            <p:childTnLst>
                              <p:par>
                                <p:cTn id="4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2" dur="7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70"/>
                            </p:stCondLst>
                            <p:childTnLst>
                              <p:par>
                                <p:cTn id="4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6" dur="7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540"/>
                            </p:stCondLst>
                            <p:childTnLst>
                              <p:par>
                                <p:cTn id="4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0" dur="7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610"/>
                            </p:stCondLst>
                            <p:childTnLst>
                              <p:par>
                                <p:cTn id="4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4" dur="7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680"/>
                            </p:stCondLst>
                            <p:childTnLst>
                              <p:par>
                                <p:cTn id="4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8" dur="7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750"/>
                            </p:stCondLst>
                            <p:childTnLst>
                              <p:par>
                                <p:cTn id="4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2" dur="7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820"/>
                            </p:stCondLst>
                            <p:childTnLst>
                              <p:par>
                                <p:cTn id="4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6" dur="7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890"/>
                            </p:stCondLst>
                            <p:childTnLst>
                              <p:par>
                                <p:cTn id="4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0" dur="7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960"/>
                            </p:stCondLst>
                            <p:childTnLst>
                              <p:par>
                                <p:cTn id="4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4" dur="7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2030"/>
                            </p:stCondLst>
                            <p:childTnLst>
                              <p:par>
                                <p:cTn id="4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8" dur="7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2100"/>
                            </p:stCondLst>
                            <p:childTnLst>
                              <p:par>
                                <p:cTn id="4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2" dur="7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2170"/>
                            </p:stCondLst>
                            <p:childTnLst>
                              <p:par>
                                <p:cTn id="4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6" dur="7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2240"/>
                            </p:stCondLst>
                            <p:childTnLst>
                              <p:par>
                                <p:cTn id="4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0" dur="7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2310"/>
                            </p:stCondLst>
                            <p:childTnLst>
                              <p:par>
                                <p:cTn id="4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4" dur="7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2380"/>
                            </p:stCondLst>
                            <p:childTnLst>
                              <p:par>
                                <p:cTn id="4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8" dur="7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2450"/>
                            </p:stCondLst>
                            <p:childTnLst>
                              <p:par>
                                <p:cTn id="4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2" dur="7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2520"/>
                            </p:stCondLst>
                            <p:childTnLst>
                              <p:par>
                                <p:cTn id="4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6" dur="7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2590"/>
                            </p:stCondLst>
                            <p:childTnLst>
                              <p:par>
                                <p:cTn id="4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0" dur="7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2660"/>
                            </p:stCondLst>
                            <p:childTnLst>
                              <p:par>
                                <p:cTn id="5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4" dur="7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2730"/>
                            </p:stCondLst>
                            <p:childTnLst>
                              <p:par>
                                <p:cTn id="5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8" dur="7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2800"/>
                            </p:stCondLst>
                            <p:childTnLst>
                              <p:par>
                                <p:cTn id="5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2" dur="7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7" dur="7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70"/>
                            </p:stCondLst>
                            <p:childTnLst>
                              <p:par>
                                <p:cTn id="5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1" dur="7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40"/>
                            </p:stCondLst>
                            <p:childTnLst>
                              <p:par>
                                <p:cTn id="5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5" dur="7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210"/>
                            </p:stCondLst>
                            <p:childTnLst>
                              <p:par>
                                <p:cTn id="5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9" dur="7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280"/>
                            </p:stCondLst>
                            <p:childTnLst>
                              <p:par>
                                <p:cTn id="5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3" dur="7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350"/>
                            </p:stCondLst>
                            <p:childTnLst>
                              <p:par>
                                <p:cTn id="5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7" dur="7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420"/>
                            </p:stCondLst>
                            <p:childTnLst>
                              <p:par>
                                <p:cTn id="5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1" dur="7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490"/>
                            </p:stCondLst>
                            <p:childTnLst>
                              <p:par>
                                <p:cTn id="5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5" dur="7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560"/>
                            </p:stCondLst>
                            <p:childTnLst>
                              <p:par>
                                <p:cTn id="5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9" dur="7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630"/>
                            </p:stCondLst>
                            <p:childTnLst>
                              <p:par>
                                <p:cTn id="5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3" dur="7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700"/>
                            </p:stCondLst>
                            <p:childTnLst>
                              <p:par>
                                <p:cTn id="5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7" dur="7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770"/>
                            </p:stCondLst>
                            <p:childTnLst>
                              <p:par>
                                <p:cTn id="5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1" dur="7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840"/>
                            </p:stCondLst>
                            <p:childTnLst>
                              <p:par>
                                <p:cTn id="5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5" dur="7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910"/>
                            </p:stCondLst>
                            <p:childTnLst>
                              <p:par>
                                <p:cTn id="5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9" dur="7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980"/>
                            </p:stCondLst>
                            <p:childTnLst>
                              <p:par>
                                <p:cTn id="5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3" dur="7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050"/>
                            </p:stCondLst>
                            <p:childTnLst>
                              <p:par>
                                <p:cTn id="5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7" dur="7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120"/>
                            </p:stCondLst>
                            <p:childTnLst>
                              <p:par>
                                <p:cTn id="5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1" dur="7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1190"/>
                            </p:stCondLst>
                            <p:childTnLst>
                              <p:par>
                                <p:cTn id="5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5" dur="7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260"/>
                            </p:stCondLst>
                            <p:childTnLst>
                              <p:par>
                                <p:cTn id="5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9" dur="7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330"/>
                            </p:stCondLst>
                            <p:childTnLst>
                              <p:par>
                                <p:cTn id="5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3" dur="7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1400"/>
                            </p:stCondLst>
                            <p:childTnLst>
                              <p:par>
                                <p:cTn id="5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7" dur="7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1470"/>
                            </p:stCondLst>
                            <p:childTnLst>
                              <p:par>
                                <p:cTn id="5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1" dur="7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1540"/>
                            </p:stCondLst>
                            <p:childTnLst>
                              <p:par>
                                <p:cTn id="6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5" dur="7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1610"/>
                            </p:stCondLst>
                            <p:childTnLst>
                              <p:par>
                                <p:cTn id="6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9" dur="7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1680"/>
                            </p:stCondLst>
                            <p:childTnLst>
                              <p:par>
                                <p:cTn id="6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3" dur="7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1750"/>
                            </p:stCondLst>
                            <p:childTnLst>
                              <p:par>
                                <p:cTn id="6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7" dur="7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>
                            <p:stCondLst>
                              <p:cond delay="1820"/>
                            </p:stCondLst>
                            <p:childTnLst>
                              <p:par>
                                <p:cTn id="6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1" dur="7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1890"/>
                            </p:stCondLst>
                            <p:childTnLst>
                              <p:par>
                                <p:cTn id="6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5" dur="7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1960"/>
                            </p:stCondLst>
                            <p:childTnLst>
                              <p:par>
                                <p:cTn id="6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9" dur="7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>
                            <p:stCondLst>
                              <p:cond delay="2030"/>
                            </p:stCondLst>
                            <p:childTnLst>
                              <p:par>
                                <p:cTn id="6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3" dur="7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100"/>
                            </p:stCondLst>
                            <p:childTnLst>
                              <p:par>
                                <p:cTn id="6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7" dur="7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2170"/>
                            </p:stCondLst>
                            <p:childTnLst>
                              <p:par>
                                <p:cTn id="6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1" dur="7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2" fill="hold">
                            <p:stCondLst>
                              <p:cond delay="2240"/>
                            </p:stCondLst>
                            <p:childTnLst>
                              <p:par>
                                <p:cTn id="6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5" dur="7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2310"/>
                            </p:stCondLst>
                            <p:childTnLst>
                              <p:par>
                                <p:cTn id="6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9" dur="7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2380"/>
                            </p:stCondLst>
                            <p:childTnLst>
                              <p:par>
                                <p:cTn id="6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3" dur="7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4" fill="hold">
                            <p:stCondLst>
                              <p:cond delay="2450"/>
                            </p:stCondLst>
                            <p:childTnLst>
                              <p:par>
                                <p:cTn id="6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7" dur="7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2520"/>
                            </p:stCondLst>
                            <p:childTnLst>
                              <p:par>
                                <p:cTn id="6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1" dur="7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2590"/>
                            </p:stCondLst>
                            <p:childTnLst>
                              <p:par>
                                <p:cTn id="6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5" dur="7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6" fill="hold">
                            <p:stCondLst>
                              <p:cond delay="2660"/>
                            </p:stCondLst>
                            <p:childTnLst>
                              <p:par>
                                <p:cTn id="6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9" dur="7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2730"/>
                            </p:stCondLst>
                            <p:childTnLst>
                              <p:par>
                                <p:cTn id="6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3" dur="7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2800"/>
                            </p:stCondLst>
                            <p:childTnLst>
                              <p:par>
                                <p:cTn id="6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7" dur="7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8" fill="hold">
                            <p:stCondLst>
                              <p:cond delay="2870"/>
                            </p:stCondLst>
                            <p:childTnLst>
                              <p:par>
                                <p:cTn id="6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1" dur="7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2940"/>
                            </p:stCondLst>
                            <p:childTnLst>
                              <p:par>
                                <p:cTn id="6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5" dur="7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3010"/>
                            </p:stCondLst>
                            <p:childTnLst>
                              <p:par>
                                <p:cTn id="6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9" dur="7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0" fill="hold">
                            <p:stCondLst>
                              <p:cond delay="3080"/>
                            </p:stCondLst>
                            <p:childTnLst>
                              <p:par>
                                <p:cTn id="6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3" dur="7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3150"/>
                            </p:stCondLst>
                            <p:childTnLst>
                              <p:par>
                                <p:cTn id="6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7" dur="7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3220"/>
                            </p:stCondLst>
                            <p:childTnLst>
                              <p:par>
                                <p:cTn id="6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1" dur="7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2" fill="hold">
                            <p:stCondLst>
                              <p:cond delay="3290"/>
                            </p:stCondLst>
                            <p:childTnLst>
                              <p:par>
                                <p:cTn id="7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5" dur="7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3360"/>
                            </p:stCondLst>
                            <p:childTnLst>
                              <p:par>
                                <p:cTn id="7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9" dur="7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>
                            <p:stCondLst>
                              <p:cond delay="3430"/>
                            </p:stCondLst>
                            <p:childTnLst>
                              <p:par>
                                <p:cTn id="7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3" dur="7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4" fill="hold">
                            <p:stCondLst>
                              <p:cond delay="3500"/>
                            </p:stCondLst>
                            <p:childTnLst>
                              <p:par>
                                <p:cTn id="7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7" dur="7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3570"/>
                            </p:stCondLst>
                            <p:childTnLst>
                              <p:par>
                                <p:cTn id="7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1" dur="7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>
                            <p:stCondLst>
                              <p:cond delay="3640"/>
                            </p:stCondLst>
                            <p:childTnLst>
                              <p:par>
                                <p:cTn id="7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5" dur="7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6" fill="hold">
                            <p:stCondLst>
                              <p:cond delay="3710"/>
                            </p:stCondLst>
                            <p:childTnLst>
                              <p:par>
                                <p:cTn id="7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9" dur="7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3780"/>
                            </p:stCondLst>
                            <p:childTnLst>
                              <p:par>
                                <p:cTn id="7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3" dur="7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>
                            <p:stCondLst>
                              <p:cond delay="3850"/>
                            </p:stCondLst>
                            <p:childTnLst>
                              <p:par>
                                <p:cTn id="7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7" dur="7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8" fill="hold">
                            <p:stCondLst>
                              <p:cond delay="3920"/>
                            </p:stCondLst>
                            <p:childTnLst>
                              <p:par>
                                <p:cTn id="7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1" dur="7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3990"/>
                            </p:stCondLst>
                            <p:childTnLst>
                              <p:par>
                                <p:cTn id="7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5" dur="7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4060"/>
                            </p:stCondLst>
                            <p:childTnLst>
                              <p:par>
                                <p:cTn id="7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9" dur="7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0" fill="hold">
                            <p:stCondLst>
                              <p:cond delay="4130"/>
                            </p:stCondLst>
                            <p:childTnLst>
                              <p:par>
                                <p:cTn id="7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3" dur="7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4200"/>
                            </p:stCondLst>
                            <p:childTnLst>
                              <p:par>
                                <p:cTn id="7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7" dur="7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4270"/>
                            </p:stCondLst>
                            <p:childTnLst>
                              <p:par>
                                <p:cTn id="7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1" dur="7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2" fill="hold">
                      <p:stCondLst>
                        <p:cond delay="indefinite"/>
                      </p:stCondLst>
                      <p:childTnLst>
                        <p:par>
                          <p:cTn id="763" fill="hold">
                            <p:stCondLst>
                              <p:cond delay="0"/>
                            </p:stCondLst>
                            <p:childTnLst>
                              <p:par>
                                <p:cTn id="76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8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2" dur="45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357</Words>
  <Application>Microsoft Office PowerPoint</Application>
  <PresentationFormat>Widescreen</PresentationFormat>
  <Paragraphs>65</Paragraphs>
  <Slides>19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Times New Roman</vt:lpstr>
      <vt:lpstr>HP001 4 hàng</vt:lpstr>
      <vt:lpstr>UTM Avo</vt:lpstr>
      <vt:lpstr>inpin heiti</vt:lpstr>
      <vt:lpstr>HP001 5 hàng</vt:lpstr>
      <vt:lpstr>Calibri</vt:lpstr>
      <vt:lpstr>微软雅黑</vt:lpstr>
      <vt:lpstr>Arial-Rounded</vt:lpstr>
      <vt:lpstr>Calibri Light</vt:lpstr>
      <vt:lpstr>UVN Binh Duong</vt:lpstr>
      <vt:lpstr>#9Slide07 HoneyCream</vt:lpstr>
      <vt:lpstr>等线</vt:lpstr>
      <vt:lpstr>Cambria</vt:lpstr>
      <vt:lpstr>Arial</vt:lpstr>
      <vt:lpstr>#9Slide07 Soup of Justice</vt:lpstr>
      <vt:lpstr>.VnTime</vt:lpstr>
      <vt:lpstr>雷盖体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MĂNG NON TEAM</cp:keywords>
  <cp:lastModifiedBy>Admin</cp:lastModifiedBy>
  <cp:revision>227</cp:revision>
  <dcterms:created xsi:type="dcterms:W3CDTF">2022-07-23T14:03:48Z</dcterms:created>
  <dcterms:modified xsi:type="dcterms:W3CDTF">2023-11-15T06:13:47Z</dcterms:modified>
</cp:coreProperties>
</file>