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  <p:sldMasterId id="2147483675" r:id="rId3"/>
    <p:sldMasterId id="2147483687" r:id="rId4"/>
  </p:sldMasterIdLst>
  <p:handoutMasterIdLst>
    <p:handoutMasterId r:id="rId20"/>
  </p:handoutMasterIdLst>
  <p:sldIdLst>
    <p:sldId id="256" r:id="rId5"/>
    <p:sldId id="271" r:id="rId6"/>
    <p:sldId id="272" r:id="rId7"/>
    <p:sldId id="260" r:id="rId8"/>
    <p:sldId id="257" r:id="rId9"/>
    <p:sldId id="263" r:id="rId10"/>
    <p:sldId id="258" r:id="rId11"/>
    <p:sldId id="259" r:id="rId12"/>
    <p:sldId id="261" r:id="rId13"/>
    <p:sldId id="270" r:id="rId14"/>
    <p:sldId id="266" r:id="rId15"/>
    <p:sldId id="262" r:id="rId16"/>
    <p:sldId id="265" r:id="rId17"/>
    <p:sldId id="264" r:id="rId18"/>
    <p:sldId id="267" r:id="rId19"/>
  </p:sldIdLst>
  <p:sldSz cx="12192000" cy="6858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SVN-Poky's" panose="020B0604020202020204" charset="0"/>
      <p:regular r:id="rId22"/>
    </p:embeddedFont>
    <p:embeddedFont>
      <p:font typeface="#9Slide05 Aphrodite Pro" panose="020B0604020202020204" charset="0"/>
      <p:regular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#9Slide05 SVNBulgary" panose="020B0604020202020204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Wingdings 2" panose="05020102010507070707" pitchFamily="18" charset="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98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080BD-1B1E-4A3B-80E6-E3C26FB31D3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263610-9789-4836-BB51-A7EDF2F47017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7E9C3-EB37-42A9-97FE-31132BB96729}" type="parTrans" cxnId="{00214C19-B4FE-4A6A-8591-AEAA57649798}">
      <dgm:prSet/>
      <dgm:spPr/>
      <dgm:t>
        <a:bodyPr/>
        <a:lstStyle/>
        <a:p>
          <a:endParaRPr lang="en-US"/>
        </a:p>
      </dgm:t>
    </dgm:pt>
    <dgm:pt modelId="{25495DB0-CD39-4066-8F5F-19A2D5864A5F}" type="sibTrans" cxnId="{00214C19-B4FE-4A6A-8591-AEAA57649798}">
      <dgm:prSet/>
      <dgm:spPr/>
      <dgm:t>
        <a:bodyPr/>
        <a:lstStyle/>
        <a:p>
          <a:endParaRPr lang="en-US"/>
        </a:p>
      </dgm:t>
    </dgm:pt>
    <dgm:pt modelId="{763D4C10-DEB6-4DCF-8F81-3F55486321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87E91A-3217-4EDC-94B8-3695DAB28B06}" type="parTrans" cxnId="{B14FD0BE-EC98-4E40-8828-5A87E4093B2D}">
      <dgm:prSet/>
      <dgm:spPr/>
      <dgm:t>
        <a:bodyPr/>
        <a:lstStyle/>
        <a:p>
          <a:endParaRPr lang="en-US"/>
        </a:p>
      </dgm:t>
    </dgm:pt>
    <dgm:pt modelId="{BCB05089-3398-45EF-8008-C37917A11531}" type="sibTrans" cxnId="{B14FD0BE-EC98-4E40-8828-5A87E4093B2D}">
      <dgm:prSet/>
      <dgm:spPr/>
      <dgm:t>
        <a:bodyPr/>
        <a:lstStyle/>
        <a:p>
          <a:endParaRPr lang="en-US"/>
        </a:p>
      </dgm:t>
    </dgm:pt>
    <dgm:pt modelId="{1C0269CE-A372-4BCE-AA01-1610D84C0256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F07AA-6C2D-41FC-884E-9677950B5802}" type="parTrans" cxnId="{32CB58C8-660C-48E8-B91F-3337070A9840}">
      <dgm:prSet/>
      <dgm:spPr/>
      <dgm:t>
        <a:bodyPr/>
        <a:lstStyle/>
        <a:p>
          <a:endParaRPr lang="en-US"/>
        </a:p>
      </dgm:t>
    </dgm:pt>
    <dgm:pt modelId="{29CC07D5-1393-4055-9084-3A429E008341}" type="sibTrans" cxnId="{32CB58C8-660C-48E8-B91F-3337070A9840}">
      <dgm:prSet/>
      <dgm:spPr/>
      <dgm:t>
        <a:bodyPr/>
        <a:lstStyle/>
        <a:p>
          <a:endParaRPr lang="en-US"/>
        </a:p>
      </dgm:t>
    </dgm:pt>
    <dgm:pt modelId="{CBDF7649-132C-466F-B009-5EA374C5AEC3}" type="pres">
      <dgm:prSet presAssocID="{209080BD-1B1E-4A3B-80E6-E3C26FB31D3C}" presName="linear" presStyleCnt="0">
        <dgm:presLayoutVars>
          <dgm:dir/>
          <dgm:animLvl val="lvl"/>
          <dgm:resizeHandles val="exact"/>
        </dgm:presLayoutVars>
      </dgm:prSet>
      <dgm:spPr/>
    </dgm:pt>
    <dgm:pt modelId="{8BCE0CCF-55E5-4F7A-A439-FB9FB25CEB8F}" type="pres">
      <dgm:prSet presAssocID="{79263610-9789-4836-BB51-A7EDF2F47017}" presName="parentLin" presStyleCnt="0"/>
      <dgm:spPr/>
    </dgm:pt>
    <dgm:pt modelId="{7E08D231-D378-4048-9E31-669A58D955CA}" type="pres">
      <dgm:prSet presAssocID="{79263610-9789-4836-BB51-A7EDF2F47017}" presName="parentLeftMargin" presStyleLbl="node1" presStyleIdx="0" presStyleCnt="3"/>
      <dgm:spPr/>
    </dgm:pt>
    <dgm:pt modelId="{C4DB8A11-D0F7-4957-BAB2-1F248BD4E059}" type="pres">
      <dgm:prSet presAssocID="{79263610-9789-4836-BB51-A7EDF2F47017}" presName="parentText" presStyleLbl="node1" presStyleIdx="0" presStyleCnt="3" custScaleX="1243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0D1852-5780-406F-9C12-1A4CB1B73D4B}" type="pres">
      <dgm:prSet presAssocID="{79263610-9789-4836-BB51-A7EDF2F47017}" presName="negativeSpace" presStyleCnt="0"/>
      <dgm:spPr/>
    </dgm:pt>
    <dgm:pt modelId="{E4EDD821-8B31-4895-9ABA-8E2C83E04F50}" type="pres">
      <dgm:prSet presAssocID="{79263610-9789-4836-BB51-A7EDF2F47017}" presName="childText" presStyleLbl="conFgAcc1" presStyleIdx="0" presStyleCnt="3">
        <dgm:presLayoutVars>
          <dgm:bulletEnabled val="1"/>
        </dgm:presLayoutVars>
      </dgm:prSet>
      <dgm:spPr/>
    </dgm:pt>
    <dgm:pt modelId="{A2F7EE53-2455-4760-BDA0-E1B3E0B4E751}" type="pres">
      <dgm:prSet presAssocID="{25495DB0-CD39-4066-8F5F-19A2D5864A5F}" presName="spaceBetweenRectangles" presStyleCnt="0"/>
      <dgm:spPr/>
    </dgm:pt>
    <dgm:pt modelId="{E0B5078C-4D95-44E1-833D-6531F40460C1}" type="pres">
      <dgm:prSet presAssocID="{763D4C10-DEB6-4DCF-8F81-3F55486321BD}" presName="parentLin" presStyleCnt="0"/>
      <dgm:spPr/>
    </dgm:pt>
    <dgm:pt modelId="{E0B9BB83-503F-4723-86DB-235CB5494AC7}" type="pres">
      <dgm:prSet presAssocID="{763D4C10-DEB6-4DCF-8F81-3F55486321BD}" presName="parentLeftMargin" presStyleLbl="node1" presStyleIdx="0" presStyleCnt="3"/>
      <dgm:spPr/>
    </dgm:pt>
    <dgm:pt modelId="{D23E308B-DE4A-4DD8-AB73-3A5E9D60529A}" type="pres">
      <dgm:prSet presAssocID="{763D4C10-DEB6-4DCF-8F81-3F55486321BD}" presName="parentText" presStyleLbl="node1" presStyleIdx="1" presStyleCnt="3" custScaleX="1243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9E05A4-23E7-45E7-B7C3-C7B3BCE5E9A7}" type="pres">
      <dgm:prSet presAssocID="{763D4C10-DEB6-4DCF-8F81-3F55486321BD}" presName="negativeSpace" presStyleCnt="0"/>
      <dgm:spPr/>
    </dgm:pt>
    <dgm:pt modelId="{2DC8B63C-30B8-4D3E-BAD0-D8FB3789D6A4}" type="pres">
      <dgm:prSet presAssocID="{763D4C10-DEB6-4DCF-8F81-3F55486321BD}" presName="childText" presStyleLbl="conFgAcc1" presStyleIdx="1" presStyleCnt="3">
        <dgm:presLayoutVars>
          <dgm:bulletEnabled val="1"/>
        </dgm:presLayoutVars>
      </dgm:prSet>
      <dgm:spPr/>
    </dgm:pt>
    <dgm:pt modelId="{4AD7748B-ECDD-4AF9-B3A1-AFFD696AA595}" type="pres">
      <dgm:prSet presAssocID="{BCB05089-3398-45EF-8008-C37917A11531}" presName="spaceBetweenRectangles" presStyleCnt="0"/>
      <dgm:spPr/>
    </dgm:pt>
    <dgm:pt modelId="{17A26705-61AD-4F05-B388-681B78E70CAE}" type="pres">
      <dgm:prSet presAssocID="{1C0269CE-A372-4BCE-AA01-1610D84C0256}" presName="parentLin" presStyleCnt="0"/>
      <dgm:spPr/>
    </dgm:pt>
    <dgm:pt modelId="{29122C01-562F-4561-BC70-DC7ADC25C098}" type="pres">
      <dgm:prSet presAssocID="{1C0269CE-A372-4BCE-AA01-1610D84C0256}" presName="parentLeftMargin" presStyleLbl="node1" presStyleIdx="1" presStyleCnt="3"/>
      <dgm:spPr/>
    </dgm:pt>
    <dgm:pt modelId="{3DC7C98D-A358-42D0-B63F-C62058EB19C5}" type="pres">
      <dgm:prSet presAssocID="{1C0269CE-A372-4BCE-AA01-1610D84C0256}" presName="parentText" presStyleLbl="node1" presStyleIdx="2" presStyleCnt="3" custScaleX="1243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7A067-6647-4B0C-8AE3-340338F2EA62}" type="pres">
      <dgm:prSet presAssocID="{1C0269CE-A372-4BCE-AA01-1610D84C0256}" presName="negativeSpace" presStyleCnt="0"/>
      <dgm:spPr/>
    </dgm:pt>
    <dgm:pt modelId="{06642E36-D433-4F1F-82F5-0A584C598B73}" type="pres">
      <dgm:prSet presAssocID="{1C0269CE-A372-4BCE-AA01-1610D84C025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C9BB98B-3DC5-416F-9C7D-9F1EDA8FA7FC}" type="presOf" srcId="{1C0269CE-A372-4BCE-AA01-1610D84C0256}" destId="{3DC7C98D-A358-42D0-B63F-C62058EB19C5}" srcOrd="1" destOrd="0" presId="urn:microsoft.com/office/officeart/2005/8/layout/list1"/>
    <dgm:cxn modelId="{00214C19-B4FE-4A6A-8591-AEAA57649798}" srcId="{209080BD-1B1E-4A3B-80E6-E3C26FB31D3C}" destId="{79263610-9789-4836-BB51-A7EDF2F47017}" srcOrd="0" destOrd="0" parTransId="{E8E7E9C3-EB37-42A9-97FE-31132BB96729}" sibTransId="{25495DB0-CD39-4066-8F5F-19A2D5864A5F}"/>
    <dgm:cxn modelId="{32CB58C8-660C-48E8-B91F-3337070A9840}" srcId="{209080BD-1B1E-4A3B-80E6-E3C26FB31D3C}" destId="{1C0269CE-A372-4BCE-AA01-1610D84C0256}" srcOrd="2" destOrd="0" parTransId="{209F07AA-6C2D-41FC-884E-9677950B5802}" sibTransId="{29CC07D5-1393-4055-9084-3A429E008341}"/>
    <dgm:cxn modelId="{B14FD0BE-EC98-4E40-8828-5A87E4093B2D}" srcId="{209080BD-1B1E-4A3B-80E6-E3C26FB31D3C}" destId="{763D4C10-DEB6-4DCF-8F81-3F55486321BD}" srcOrd="1" destOrd="0" parTransId="{4E87E91A-3217-4EDC-94B8-3695DAB28B06}" sibTransId="{BCB05089-3398-45EF-8008-C37917A11531}"/>
    <dgm:cxn modelId="{6B081AC3-53B5-4EE0-84AD-A00994C29815}" type="presOf" srcId="{763D4C10-DEB6-4DCF-8F81-3F55486321BD}" destId="{D23E308B-DE4A-4DD8-AB73-3A5E9D60529A}" srcOrd="1" destOrd="0" presId="urn:microsoft.com/office/officeart/2005/8/layout/list1"/>
    <dgm:cxn modelId="{81BA2F05-EA93-4B87-834A-89CC4224452B}" type="presOf" srcId="{209080BD-1B1E-4A3B-80E6-E3C26FB31D3C}" destId="{CBDF7649-132C-466F-B009-5EA374C5AEC3}" srcOrd="0" destOrd="0" presId="urn:microsoft.com/office/officeart/2005/8/layout/list1"/>
    <dgm:cxn modelId="{911B8381-8D96-49C3-8F2B-0240FC661F92}" type="presOf" srcId="{79263610-9789-4836-BB51-A7EDF2F47017}" destId="{C4DB8A11-D0F7-4957-BAB2-1F248BD4E059}" srcOrd="1" destOrd="0" presId="urn:microsoft.com/office/officeart/2005/8/layout/list1"/>
    <dgm:cxn modelId="{5A468CB4-4E0D-4558-87BD-60B07CEDD0C6}" type="presOf" srcId="{79263610-9789-4836-BB51-A7EDF2F47017}" destId="{7E08D231-D378-4048-9E31-669A58D955CA}" srcOrd="0" destOrd="0" presId="urn:microsoft.com/office/officeart/2005/8/layout/list1"/>
    <dgm:cxn modelId="{9822999E-C419-463F-B0A9-D74AF2A42B42}" type="presOf" srcId="{763D4C10-DEB6-4DCF-8F81-3F55486321BD}" destId="{E0B9BB83-503F-4723-86DB-235CB5494AC7}" srcOrd="0" destOrd="0" presId="urn:microsoft.com/office/officeart/2005/8/layout/list1"/>
    <dgm:cxn modelId="{C0628F83-F7F7-4490-9721-0EB0EDBA813F}" type="presOf" srcId="{1C0269CE-A372-4BCE-AA01-1610D84C0256}" destId="{29122C01-562F-4561-BC70-DC7ADC25C098}" srcOrd="0" destOrd="0" presId="urn:microsoft.com/office/officeart/2005/8/layout/list1"/>
    <dgm:cxn modelId="{934DBD6A-2774-4F2E-A4D8-F0AD72086905}" type="presParOf" srcId="{CBDF7649-132C-466F-B009-5EA374C5AEC3}" destId="{8BCE0CCF-55E5-4F7A-A439-FB9FB25CEB8F}" srcOrd="0" destOrd="0" presId="urn:microsoft.com/office/officeart/2005/8/layout/list1"/>
    <dgm:cxn modelId="{8A45A49A-E9F9-4067-8C8E-34E5A872335F}" type="presParOf" srcId="{8BCE0CCF-55E5-4F7A-A439-FB9FB25CEB8F}" destId="{7E08D231-D378-4048-9E31-669A58D955CA}" srcOrd="0" destOrd="0" presId="urn:microsoft.com/office/officeart/2005/8/layout/list1"/>
    <dgm:cxn modelId="{4CE58777-01F7-4BE2-90F3-7EE77E1D9577}" type="presParOf" srcId="{8BCE0CCF-55E5-4F7A-A439-FB9FB25CEB8F}" destId="{C4DB8A11-D0F7-4957-BAB2-1F248BD4E059}" srcOrd="1" destOrd="0" presId="urn:microsoft.com/office/officeart/2005/8/layout/list1"/>
    <dgm:cxn modelId="{95475C60-4139-42EC-9668-29AB3B89A24D}" type="presParOf" srcId="{CBDF7649-132C-466F-B009-5EA374C5AEC3}" destId="{480D1852-5780-406F-9C12-1A4CB1B73D4B}" srcOrd="1" destOrd="0" presId="urn:microsoft.com/office/officeart/2005/8/layout/list1"/>
    <dgm:cxn modelId="{6AA0371F-DA2A-4D31-A0F3-347E27781327}" type="presParOf" srcId="{CBDF7649-132C-466F-B009-5EA374C5AEC3}" destId="{E4EDD821-8B31-4895-9ABA-8E2C83E04F50}" srcOrd="2" destOrd="0" presId="urn:microsoft.com/office/officeart/2005/8/layout/list1"/>
    <dgm:cxn modelId="{92845957-FB61-4B7D-AA41-C4D645E8E473}" type="presParOf" srcId="{CBDF7649-132C-466F-B009-5EA374C5AEC3}" destId="{A2F7EE53-2455-4760-BDA0-E1B3E0B4E751}" srcOrd="3" destOrd="0" presId="urn:microsoft.com/office/officeart/2005/8/layout/list1"/>
    <dgm:cxn modelId="{E19AABB8-8A5D-4DCC-8699-02972D377E2E}" type="presParOf" srcId="{CBDF7649-132C-466F-B009-5EA374C5AEC3}" destId="{E0B5078C-4D95-44E1-833D-6531F40460C1}" srcOrd="4" destOrd="0" presId="urn:microsoft.com/office/officeart/2005/8/layout/list1"/>
    <dgm:cxn modelId="{B3BEED2C-AC97-4F24-9CC5-3D4AF1619ACA}" type="presParOf" srcId="{E0B5078C-4D95-44E1-833D-6531F40460C1}" destId="{E0B9BB83-503F-4723-86DB-235CB5494AC7}" srcOrd="0" destOrd="0" presId="urn:microsoft.com/office/officeart/2005/8/layout/list1"/>
    <dgm:cxn modelId="{33B59035-67FA-45C2-B0E4-FCBC03E2DAAB}" type="presParOf" srcId="{E0B5078C-4D95-44E1-833D-6531F40460C1}" destId="{D23E308B-DE4A-4DD8-AB73-3A5E9D60529A}" srcOrd="1" destOrd="0" presId="urn:microsoft.com/office/officeart/2005/8/layout/list1"/>
    <dgm:cxn modelId="{DA0F30D8-57F8-4E5C-979A-C6A37D146EB6}" type="presParOf" srcId="{CBDF7649-132C-466F-B009-5EA374C5AEC3}" destId="{279E05A4-23E7-45E7-B7C3-C7B3BCE5E9A7}" srcOrd="5" destOrd="0" presId="urn:microsoft.com/office/officeart/2005/8/layout/list1"/>
    <dgm:cxn modelId="{61041FC3-1B22-41C9-8304-DC12B02E7E73}" type="presParOf" srcId="{CBDF7649-132C-466F-B009-5EA374C5AEC3}" destId="{2DC8B63C-30B8-4D3E-BAD0-D8FB3789D6A4}" srcOrd="6" destOrd="0" presId="urn:microsoft.com/office/officeart/2005/8/layout/list1"/>
    <dgm:cxn modelId="{602D5859-B21D-43FF-81A2-34CDB2331C74}" type="presParOf" srcId="{CBDF7649-132C-466F-B009-5EA374C5AEC3}" destId="{4AD7748B-ECDD-4AF9-B3A1-AFFD696AA595}" srcOrd="7" destOrd="0" presId="urn:microsoft.com/office/officeart/2005/8/layout/list1"/>
    <dgm:cxn modelId="{5990BF32-8A96-43CB-9C03-4B21ED1F1BCB}" type="presParOf" srcId="{CBDF7649-132C-466F-B009-5EA374C5AEC3}" destId="{17A26705-61AD-4F05-B388-681B78E70CAE}" srcOrd="8" destOrd="0" presId="urn:microsoft.com/office/officeart/2005/8/layout/list1"/>
    <dgm:cxn modelId="{4BDFCBE6-5CB1-43A6-97A2-420AB16370D2}" type="presParOf" srcId="{17A26705-61AD-4F05-B388-681B78E70CAE}" destId="{29122C01-562F-4561-BC70-DC7ADC25C098}" srcOrd="0" destOrd="0" presId="urn:microsoft.com/office/officeart/2005/8/layout/list1"/>
    <dgm:cxn modelId="{319E40DC-36E7-436B-8C44-1BB2EC25C500}" type="presParOf" srcId="{17A26705-61AD-4F05-B388-681B78E70CAE}" destId="{3DC7C98D-A358-42D0-B63F-C62058EB19C5}" srcOrd="1" destOrd="0" presId="urn:microsoft.com/office/officeart/2005/8/layout/list1"/>
    <dgm:cxn modelId="{71E45CCF-43D9-4987-912F-B4A07F1743DC}" type="presParOf" srcId="{CBDF7649-132C-466F-B009-5EA374C5AEC3}" destId="{EBA7A067-6647-4B0C-8AE3-340338F2EA62}" srcOrd="9" destOrd="0" presId="urn:microsoft.com/office/officeart/2005/8/layout/list1"/>
    <dgm:cxn modelId="{5C6110CC-B127-4DC2-B2EE-664D155CAB33}" type="presParOf" srcId="{CBDF7649-132C-466F-B009-5EA374C5AEC3}" destId="{06642E36-D433-4F1F-82F5-0A584C598B7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DD821-8B31-4895-9ABA-8E2C83E04F50}">
      <dsp:nvSpPr>
        <dsp:cNvPr id="0" name=""/>
        <dsp:cNvSpPr/>
      </dsp:nvSpPr>
      <dsp:spPr>
        <a:xfrm>
          <a:off x="0" y="124251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B8A11-D0F7-4957-BAB2-1F248BD4E059}">
      <dsp:nvSpPr>
        <dsp:cNvPr id="0" name=""/>
        <dsp:cNvSpPr/>
      </dsp:nvSpPr>
      <dsp:spPr>
        <a:xfrm>
          <a:off x="406400" y="814473"/>
          <a:ext cx="7076155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190" y="856263"/>
        <a:ext cx="6992575" cy="772500"/>
      </dsp:txXfrm>
    </dsp:sp>
    <dsp:sp modelId="{2DC8B63C-30B8-4D3E-BAD0-D8FB3789D6A4}">
      <dsp:nvSpPr>
        <dsp:cNvPr id="0" name=""/>
        <dsp:cNvSpPr/>
      </dsp:nvSpPr>
      <dsp:spPr>
        <a:xfrm>
          <a:off x="0" y="255795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3E308B-DE4A-4DD8-AB73-3A5E9D60529A}">
      <dsp:nvSpPr>
        <dsp:cNvPr id="0" name=""/>
        <dsp:cNvSpPr/>
      </dsp:nvSpPr>
      <dsp:spPr>
        <a:xfrm>
          <a:off x="406400" y="2129913"/>
          <a:ext cx="7076155" cy="85608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190" y="2171703"/>
        <a:ext cx="6992575" cy="772500"/>
      </dsp:txXfrm>
    </dsp:sp>
    <dsp:sp modelId="{06642E36-D433-4F1F-82F5-0A584C598B73}">
      <dsp:nvSpPr>
        <dsp:cNvPr id="0" name=""/>
        <dsp:cNvSpPr/>
      </dsp:nvSpPr>
      <dsp:spPr>
        <a:xfrm>
          <a:off x="0" y="387339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7C98D-A358-42D0-B63F-C62058EB19C5}">
      <dsp:nvSpPr>
        <dsp:cNvPr id="0" name=""/>
        <dsp:cNvSpPr/>
      </dsp:nvSpPr>
      <dsp:spPr>
        <a:xfrm>
          <a:off x="406400" y="3445353"/>
          <a:ext cx="7076155" cy="856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190" y="3487143"/>
        <a:ext cx="6992575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F80BB-659A-4560-992C-E227684F4A15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900DD-1BE2-4243-9875-C0713CB2C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71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60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65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428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3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64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9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229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19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834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05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03C5D97A-6EE4-447A-86AB-38B9BF5C9DFB}"/>
              </a:ext>
            </a:extLst>
          </p:cNvPr>
          <p:cNvSpPr/>
          <p:nvPr userDrawn="1"/>
        </p:nvSpPr>
        <p:spPr>
          <a:xfrm>
            <a:off x="427990" y="278130"/>
            <a:ext cx="11336020" cy="6269355"/>
          </a:xfrm>
          <a:custGeom>
            <a:avLst/>
            <a:gdLst>
              <a:gd name="connsiteX0" fmla="*/ 0 w 11336020"/>
              <a:gd name="connsiteY0" fmla="*/ 1044913 h 6269355"/>
              <a:gd name="connsiteX1" fmla="*/ 1044913 w 11336020"/>
              <a:gd name="connsiteY1" fmla="*/ 0 h 6269355"/>
              <a:gd name="connsiteX2" fmla="*/ 1797817 w 11336020"/>
              <a:gd name="connsiteY2" fmla="*/ 0 h 6269355"/>
              <a:gd name="connsiteX3" fmla="*/ 2550722 w 11336020"/>
              <a:gd name="connsiteY3" fmla="*/ 0 h 6269355"/>
              <a:gd name="connsiteX4" fmla="*/ 3211164 w 11336020"/>
              <a:gd name="connsiteY4" fmla="*/ 0 h 6269355"/>
              <a:gd name="connsiteX5" fmla="*/ 3964069 w 11336020"/>
              <a:gd name="connsiteY5" fmla="*/ 0 h 6269355"/>
              <a:gd name="connsiteX6" fmla="*/ 4716973 w 11336020"/>
              <a:gd name="connsiteY6" fmla="*/ 0 h 6269355"/>
              <a:gd name="connsiteX7" fmla="*/ 5562339 w 11336020"/>
              <a:gd name="connsiteY7" fmla="*/ 0 h 6269355"/>
              <a:gd name="connsiteX8" fmla="*/ 6222782 w 11336020"/>
              <a:gd name="connsiteY8" fmla="*/ 0 h 6269355"/>
              <a:gd name="connsiteX9" fmla="*/ 7068148 w 11336020"/>
              <a:gd name="connsiteY9" fmla="*/ 0 h 6269355"/>
              <a:gd name="connsiteX10" fmla="*/ 7913514 w 11336020"/>
              <a:gd name="connsiteY10" fmla="*/ 0 h 6269355"/>
              <a:gd name="connsiteX11" fmla="*/ 8296571 w 11336020"/>
              <a:gd name="connsiteY11" fmla="*/ 0 h 6269355"/>
              <a:gd name="connsiteX12" fmla="*/ 8957013 w 11336020"/>
              <a:gd name="connsiteY12" fmla="*/ 0 h 6269355"/>
              <a:gd name="connsiteX13" fmla="*/ 9340070 w 11336020"/>
              <a:gd name="connsiteY13" fmla="*/ 0 h 6269355"/>
              <a:gd name="connsiteX14" fmla="*/ 10291107 w 11336020"/>
              <a:gd name="connsiteY14" fmla="*/ 0 h 6269355"/>
              <a:gd name="connsiteX15" fmla="*/ 11336020 w 11336020"/>
              <a:gd name="connsiteY15" fmla="*/ 1044913 h 6269355"/>
              <a:gd name="connsiteX16" fmla="*/ 11336020 w 11336020"/>
              <a:gd name="connsiteY16" fmla="*/ 1741501 h 6269355"/>
              <a:gd name="connsiteX17" fmla="*/ 11336020 w 11336020"/>
              <a:gd name="connsiteY17" fmla="*/ 2479885 h 6269355"/>
              <a:gd name="connsiteX18" fmla="*/ 11336020 w 11336020"/>
              <a:gd name="connsiteY18" fmla="*/ 3260063 h 6269355"/>
              <a:gd name="connsiteX19" fmla="*/ 11336020 w 11336020"/>
              <a:gd name="connsiteY19" fmla="*/ 3914856 h 6269355"/>
              <a:gd name="connsiteX20" fmla="*/ 11336020 w 11336020"/>
              <a:gd name="connsiteY20" fmla="*/ 4569649 h 6269355"/>
              <a:gd name="connsiteX21" fmla="*/ 11336020 w 11336020"/>
              <a:gd name="connsiteY21" fmla="*/ 5224442 h 6269355"/>
              <a:gd name="connsiteX22" fmla="*/ 10291107 w 11336020"/>
              <a:gd name="connsiteY22" fmla="*/ 6269355 h 6269355"/>
              <a:gd name="connsiteX23" fmla="*/ 9815588 w 11336020"/>
              <a:gd name="connsiteY23" fmla="*/ 6269355 h 6269355"/>
              <a:gd name="connsiteX24" fmla="*/ 9432532 w 11336020"/>
              <a:gd name="connsiteY24" fmla="*/ 6269355 h 6269355"/>
              <a:gd name="connsiteX25" fmla="*/ 8772089 w 11336020"/>
              <a:gd name="connsiteY25" fmla="*/ 6269355 h 6269355"/>
              <a:gd name="connsiteX26" fmla="*/ 7926723 w 11336020"/>
              <a:gd name="connsiteY26" fmla="*/ 6269355 h 6269355"/>
              <a:gd name="connsiteX27" fmla="*/ 7358743 w 11336020"/>
              <a:gd name="connsiteY27" fmla="*/ 6269355 h 6269355"/>
              <a:gd name="connsiteX28" fmla="*/ 6883224 w 11336020"/>
              <a:gd name="connsiteY28" fmla="*/ 6269355 h 6269355"/>
              <a:gd name="connsiteX29" fmla="*/ 6222782 w 11336020"/>
              <a:gd name="connsiteY29" fmla="*/ 6269355 h 6269355"/>
              <a:gd name="connsiteX30" fmla="*/ 5747263 w 11336020"/>
              <a:gd name="connsiteY30" fmla="*/ 6269355 h 6269355"/>
              <a:gd name="connsiteX31" fmla="*/ 5179283 w 11336020"/>
              <a:gd name="connsiteY31" fmla="*/ 6269355 h 6269355"/>
              <a:gd name="connsiteX32" fmla="*/ 4611302 w 11336020"/>
              <a:gd name="connsiteY32" fmla="*/ 6269355 h 6269355"/>
              <a:gd name="connsiteX33" fmla="*/ 4135784 w 11336020"/>
              <a:gd name="connsiteY33" fmla="*/ 6269355 h 6269355"/>
              <a:gd name="connsiteX34" fmla="*/ 3290417 w 11336020"/>
              <a:gd name="connsiteY34" fmla="*/ 6269355 h 6269355"/>
              <a:gd name="connsiteX35" fmla="*/ 2629975 w 11336020"/>
              <a:gd name="connsiteY35" fmla="*/ 6269355 h 6269355"/>
              <a:gd name="connsiteX36" fmla="*/ 1877070 w 11336020"/>
              <a:gd name="connsiteY36" fmla="*/ 6269355 h 6269355"/>
              <a:gd name="connsiteX37" fmla="*/ 1044913 w 11336020"/>
              <a:gd name="connsiteY37" fmla="*/ 6269355 h 6269355"/>
              <a:gd name="connsiteX38" fmla="*/ 0 w 11336020"/>
              <a:gd name="connsiteY38" fmla="*/ 5224442 h 6269355"/>
              <a:gd name="connsiteX39" fmla="*/ 0 w 11336020"/>
              <a:gd name="connsiteY39" fmla="*/ 4444263 h 6269355"/>
              <a:gd name="connsiteX40" fmla="*/ 0 w 11336020"/>
              <a:gd name="connsiteY40" fmla="*/ 3873061 h 6269355"/>
              <a:gd name="connsiteX41" fmla="*/ 0 w 11336020"/>
              <a:gd name="connsiteY41" fmla="*/ 3218268 h 6269355"/>
              <a:gd name="connsiteX42" fmla="*/ 0 w 11336020"/>
              <a:gd name="connsiteY42" fmla="*/ 2605270 h 6269355"/>
              <a:gd name="connsiteX43" fmla="*/ 0 w 11336020"/>
              <a:gd name="connsiteY43" fmla="*/ 1908682 h 6269355"/>
              <a:gd name="connsiteX44" fmla="*/ 0 w 11336020"/>
              <a:gd name="connsiteY44" fmla="*/ 1044913 h 62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36020" h="6269355" fill="none" extrusionOk="0">
                <a:moveTo>
                  <a:pt x="0" y="1044913"/>
                </a:moveTo>
                <a:cubicBezTo>
                  <a:pt x="-84426" y="399544"/>
                  <a:pt x="461880" y="18001"/>
                  <a:pt x="1044913" y="0"/>
                </a:cubicBezTo>
                <a:cubicBezTo>
                  <a:pt x="1322168" y="-30617"/>
                  <a:pt x="1576627" y="20635"/>
                  <a:pt x="1797817" y="0"/>
                </a:cubicBezTo>
                <a:cubicBezTo>
                  <a:pt x="2019007" y="-20635"/>
                  <a:pt x="2219828" y="-27092"/>
                  <a:pt x="2550722" y="0"/>
                </a:cubicBezTo>
                <a:cubicBezTo>
                  <a:pt x="2881617" y="27092"/>
                  <a:pt x="2904484" y="25626"/>
                  <a:pt x="3211164" y="0"/>
                </a:cubicBezTo>
                <a:cubicBezTo>
                  <a:pt x="3517844" y="-25626"/>
                  <a:pt x="3656582" y="-16105"/>
                  <a:pt x="3964069" y="0"/>
                </a:cubicBezTo>
                <a:cubicBezTo>
                  <a:pt x="4271556" y="16105"/>
                  <a:pt x="4459534" y="6492"/>
                  <a:pt x="4716973" y="0"/>
                </a:cubicBezTo>
                <a:cubicBezTo>
                  <a:pt x="4974412" y="-6492"/>
                  <a:pt x="5301265" y="-8319"/>
                  <a:pt x="5562339" y="0"/>
                </a:cubicBezTo>
                <a:cubicBezTo>
                  <a:pt x="5823413" y="8319"/>
                  <a:pt x="6022880" y="-15157"/>
                  <a:pt x="6222782" y="0"/>
                </a:cubicBezTo>
                <a:cubicBezTo>
                  <a:pt x="6422684" y="15157"/>
                  <a:pt x="6727257" y="24546"/>
                  <a:pt x="7068148" y="0"/>
                </a:cubicBezTo>
                <a:cubicBezTo>
                  <a:pt x="7409039" y="-24546"/>
                  <a:pt x="7510361" y="-10646"/>
                  <a:pt x="7913514" y="0"/>
                </a:cubicBezTo>
                <a:cubicBezTo>
                  <a:pt x="8316667" y="10646"/>
                  <a:pt x="8181692" y="1360"/>
                  <a:pt x="8296571" y="0"/>
                </a:cubicBezTo>
                <a:cubicBezTo>
                  <a:pt x="8411450" y="-1360"/>
                  <a:pt x="8728325" y="20005"/>
                  <a:pt x="8957013" y="0"/>
                </a:cubicBezTo>
                <a:cubicBezTo>
                  <a:pt x="9185701" y="-20005"/>
                  <a:pt x="9225067" y="-10321"/>
                  <a:pt x="9340070" y="0"/>
                </a:cubicBezTo>
                <a:cubicBezTo>
                  <a:pt x="9455073" y="10321"/>
                  <a:pt x="9944241" y="-39793"/>
                  <a:pt x="10291107" y="0"/>
                </a:cubicBezTo>
                <a:cubicBezTo>
                  <a:pt x="10748665" y="-69825"/>
                  <a:pt x="11313051" y="476679"/>
                  <a:pt x="11336020" y="1044913"/>
                </a:cubicBezTo>
                <a:cubicBezTo>
                  <a:pt x="11320912" y="1337171"/>
                  <a:pt x="11350106" y="1535222"/>
                  <a:pt x="11336020" y="1741501"/>
                </a:cubicBezTo>
                <a:cubicBezTo>
                  <a:pt x="11321934" y="1947780"/>
                  <a:pt x="11321573" y="2240725"/>
                  <a:pt x="11336020" y="2479885"/>
                </a:cubicBezTo>
                <a:cubicBezTo>
                  <a:pt x="11350467" y="2719045"/>
                  <a:pt x="11331132" y="3073933"/>
                  <a:pt x="11336020" y="3260063"/>
                </a:cubicBezTo>
                <a:cubicBezTo>
                  <a:pt x="11340908" y="3446193"/>
                  <a:pt x="11356241" y="3775115"/>
                  <a:pt x="11336020" y="3914856"/>
                </a:cubicBezTo>
                <a:cubicBezTo>
                  <a:pt x="11315799" y="4054597"/>
                  <a:pt x="11335494" y="4242291"/>
                  <a:pt x="11336020" y="4569649"/>
                </a:cubicBezTo>
                <a:cubicBezTo>
                  <a:pt x="11336546" y="4897007"/>
                  <a:pt x="11326675" y="4919058"/>
                  <a:pt x="11336020" y="5224442"/>
                </a:cubicBezTo>
                <a:cubicBezTo>
                  <a:pt x="11256920" y="5778482"/>
                  <a:pt x="10809806" y="6166598"/>
                  <a:pt x="10291107" y="6269355"/>
                </a:cubicBezTo>
                <a:cubicBezTo>
                  <a:pt x="10070049" y="6273817"/>
                  <a:pt x="9955003" y="6252565"/>
                  <a:pt x="9815588" y="6269355"/>
                </a:cubicBezTo>
                <a:cubicBezTo>
                  <a:pt x="9676173" y="6286145"/>
                  <a:pt x="9527507" y="6283524"/>
                  <a:pt x="9432532" y="6269355"/>
                </a:cubicBezTo>
                <a:cubicBezTo>
                  <a:pt x="9337557" y="6255186"/>
                  <a:pt x="8965520" y="6293988"/>
                  <a:pt x="8772089" y="6269355"/>
                </a:cubicBezTo>
                <a:cubicBezTo>
                  <a:pt x="8578658" y="6244722"/>
                  <a:pt x="8111261" y="6311045"/>
                  <a:pt x="7926723" y="6269355"/>
                </a:cubicBezTo>
                <a:cubicBezTo>
                  <a:pt x="7742185" y="6227665"/>
                  <a:pt x="7505169" y="6262160"/>
                  <a:pt x="7358743" y="6269355"/>
                </a:cubicBezTo>
                <a:cubicBezTo>
                  <a:pt x="7212317" y="6276550"/>
                  <a:pt x="7113707" y="6247800"/>
                  <a:pt x="6883224" y="6269355"/>
                </a:cubicBezTo>
                <a:cubicBezTo>
                  <a:pt x="6652741" y="6290910"/>
                  <a:pt x="6468128" y="6275461"/>
                  <a:pt x="6222782" y="6269355"/>
                </a:cubicBezTo>
                <a:cubicBezTo>
                  <a:pt x="5977436" y="6263249"/>
                  <a:pt x="5846934" y="6246443"/>
                  <a:pt x="5747263" y="6269355"/>
                </a:cubicBezTo>
                <a:cubicBezTo>
                  <a:pt x="5647592" y="6292267"/>
                  <a:pt x="5371383" y="6274657"/>
                  <a:pt x="5179283" y="6269355"/>
                </a:cubicBezTo>
                <a:cubicBezTo>
                  <a:pt x="4987183" y="6264053"/>
                  <a:pt x="4879331" y="6286064"/>
                  <a:pt x="4611302" y="6269355"/>
                </a:cubicBezTo>
                <a:cubicBezTo>
                  <a:pt x="4343273" y="6252646"/>
                  <a:pt x="4371503" y="6265494"/>
                  <a:pt x="4135784" y="6269355"/>
                </a:cubicBezTo>
                <a:cubicBezTo>
                  <a:pt x="3900065" y="6273216"/>
                  <a:pt x="3465490" y="6275890"/>
                  <a:pt x="3290417" y="6269355"/>
                </a:cubicBezTo>
                <a:cubicBezTo>
                  <a:pt x="3115344" y="6262820"/>
                  <a:pt x="2884931" y="6286092"/>
                  <a:pt x="2629975" y="6269355"/>
                </a:cubicBezTo>
                <a:cubicBezTo>
                  <a:pt x="2375019" y="6252618"/>
                  <a:pt x="2107302" y="6261076"/>
                  <a:pt x="1877070" y="6269355"/>
                </a:cubicBezTo>
                <a:cubicBezTo>
                  <a:pt x="1646839" y="6277634"/>
                  <a:pt x="1372933" y="6283591"/>
                  <a:pt x="1044913" y="6269355"/>
                </a:cubicBezTo>
                <a:cubicBezTo>
                  <a:pt x="508878" y="6217935"/>
                  <a:pt x="67291" y="5736464"/>
                  <a:pt x="0" y="5224442"/>
                </a:cubicBezTo>
                <a:cubicBezTo>
                  <a:pt x="-1747" y="4975673"/>
                  <a:pt x="22491" y="4657766"/>
                  <a:pt x="0" y="4444263"/>
                </a:cubicBezTo>
                <a:cubicBezTo>
                  <a:pt x="-22491" y="4230760"/>
                  <a:pt x="21610" y="4153839"/>
                  <a:pt x="0" y="3873061"/>
                </a:cubicBezTo>
                <a:cubicBezTo>
                  <a:pt x="-21610" y="3592283"/>
                  <a:pt x="-237" y="3353520"/>
                  <a:pt x="0" y="3218268"/>
                </a:cubicBezTo>
                <a:cubicBezTo>
                  <a:pt x="237" y="3083016"/>
                  <a:pt x="-1070" y="2908220"/>
                  <a:pt x="0" y="2605270"/>
                </a:cubicBezTo>
                <a:cubicBezTo>
                  <a:pt x="1070" y="2302320"/>
                  <a:pt x="-28784" y="2209991"/>
                  <a:pt x="0" y="1908682"/>
                </a:cubicBezTo>
                <a:cubicBezTo>
                  <a:pt x="28784" y="1607373"/>
                  <a:pt x="12017" y="1290960"/>
                  <a:pt x="0" y="1044913"/>
                </a:cubicBezTo>
                <a:close/>
              </a:path>
              <a:path w="11336020" h="6269355" stroke="0" extrusionOk="0">
                <a:moveTo>
                  <a:pt x="0" y="1044913"/>
                </a:moveTo>
                <a:cubicBezTo>
                  <a:pt x="-37141" y="422196"/>
                  <a:pt x="485418" y="-133384"/>
                  <a:pt x="1044913" y="0"/>
                </a:cubicBezTo>
                <a:cubicBezTo>
                  <a:pt x="1228023" y="-12922"/>
                  <a:pt x="1408318" y="6446"/>
                  <a:pt x="1520432" y="0"/>
                </a:cubicBezTo>
                <a:cubicBezTo>
                  <a:pt x="1632546" y="-6446"/>
                  <a:pt x="2040366" y="-13670"/>
                  <a:pt x="2273336" y="0"/>
                </a:cubicBezTo>
                <a:cubicBezTo>
                  <a:pt x="2506306" y="13670"/>
                  <a:pt x="2594056" y="-8322"/>
                  <a:pt x="2748854" y="0"/>
                </a:cubicBezTo>
                <a:cubicBezTo>
                  <a:pt x="2903652" y="8322"/>
                  <a:pt x="2991643" y="-17662"/>
                  <a:pt x="3224373" y="0"/>
                </a:cubicBezTo>
                <a:cubicBezTo>
                  <a:pt x="3457103" y="17662"/>
                  <a:pt x="3578214" y="-9875"/>
                  <a:pt x="3884815" y="0"/>
                </a:cubicBezTo>
                <a:cubicBezTo>
                  <a:pt x="4191416" y="9875"/>
                  <a:pt x="4232049" y="-3890"/>
                  <a:pt x="4452796" y="0"/>
                </a:cubicBezTo>
                <a:cubicBezTo>
                  <a:pt x="4673543" y="3890"/>
                  <a:pt x="4656065" y="17422"/>
                  <a:pt x="4835853" y="0"/>
                </a:cubicBezTo>
                <a:cubicBezTo>
                  <a:pt x="5015641" y="-17422"/>
                  <a:pt x="5228565" y="17036"/>
                  <a:pt x="5496295" y="0"/>
                </a:cubicBezTo>
                <a:cubicBezTo>
                  <a:pt x="5764025" y="-17036"/>
                  <a:pt x="5937864" y="-30017"/>
                  <a:pt x="6341661" y="0"/>
                </a:cubicBezTo>
                <a:cubicBezTo>
                  <a:pt x="6745458" y="30017"/>
                  <a:pt x="6724156" y="21738"/>
                  <a:pt x="6909642" y="0"/>
                </a:cubicBezTo>
                <a:cubicBezTo>
                  <a:pt x="7095128" y="-21738"/>
                  <a:pt x="7171256" y="7344"/>
                  <a:pt x="7292698" y="0"/>
                </a:cubicBezTo>
                <a:cubicBezTo>
                  <a:pt x="7414140" y="-7344"/>
                  <a:pt x="7530172" y="-5899"/>
                  <a:pt x="7675755" y="0"/>
                </a:cubicBezTo>
                <a:cubicBezTo>
                  <a:pt x="7821338" y="5899"/>
                  <a:pt x="8071423" y="7344"/>
                  <a:pt x="8336197" y="0"/>
                </a:cubicBezTo>
                <a:cubicBezTo>
                  <a:pt x="8600971" y="-7344"/>
                  <a:pt x="8918338" y="5999"/>
                  <a:pt x="9089102" y="0"/>
                </a:cubicBezTo>
                <a:cubicBezTo>
                  <a:pt x="9259866" y="-5999"/>
                  <a:pt x="9778398" y="-52109"/>
                  <a:pt x="10291107" y="0"/>
                </a:cubicBezTo>
                <a:cubicBezTo>
                  <a:pt x="10783825" y="10286"/>
                  <a:pt x="11427420" y="484033"/>
                  <a:pt x="11336020" y="1044913"/>
                </a:cubicBezTo>
                <a:cubicBezTo>
                  <a:pt x="11315547" y="1325932"/>
                  <a:pt x="11345371" y="1640396"/>
                  <a:pt x="11336020" y="1825092"/>
                </a:cubicBezTo>
                <a:cubicBezTo>
                  <a:pt x="11326669" y="2009788"/>
                  <a:pt x="11335003" y="2243769"/>
                  <a:pt x="11336020" y="2563475"/>
                </a:cubicBezTo>
                <a:cubicBezTo>
                  <a:pt x="11337037" y="2883181"/>
                  <a:pt x="11354057" y="2961574"/>
                  <a:pt x="11336020" y="3343654"/>
                </a:cubicBezTo>
                <a:cubicBezTo>
                  <a:pt x="11317983" y="3725734"/>
                  <a:pt x="11330377" y="3776609"/>
                  <a:pt x="11336020" y="3956652"/>
                </a:cubicBezTo>
                <a:cubicBezTo>
                  <a:pt x="11341663" y="4136695"/>
                  <a:pt x="11357409" y="4284558"/>
                  <a:pt x="11336020" y="4527854"/>
                </a:cubicBezTo>
                <a:cubicBezTo>
                  <a:pt x="11314631" y="4771150"/>
                  <a:pt x="11317736" y="4963529"/>
                  <a:pt x="11336020" y="5224442"/>
                </a:cubicBezTo>
                <a:cubicBezTo>
                  <a:pt x="11372736" y="5902623"/>
                  <a:pt x="10891524" y="6268106"/>
                  <a:pt x="10291107" y="6269355"/>
                </a:cubicBezTo>
                <a:cubicBezTo>
                  <a:pt x="10111485" y="6284310"/>
                  <a:pt x="10005620" y="6283745"/>
                  <a:pt x="9815588" y="6269355"/>
                </a:cubicBezTo>
                <a:cubicBezTo>
                  <a:pt x="9625556" y="6254965"/>
                  <a:pt x="9222943" y="6289531"/>
                  <a:pt x="8970222" y="6269355"/>
                </a:cubicBezTo>
                <a:cubicBezTo>
                  <a:pt x="8717501" y="6249179"/>
                  <a:pt x="8503305" y="6242891"/>
                  <a:pt x="8309780" y="6269355"/>
                </a:cubicBezTo>
                <a:cubicBezTo>
                  <a:pt x="8116255" y="6295819"/>
                  <a:pt x="7871819" y="6298175"/>
                  <a:pt x="7556875" y="6269355"/>
                </a:cubicBezTo>
                <a:cubicBezTo>
                  <a:pt x="7241932" y="6240535"/>
                  <a:pt x="7128650" y="6271294"/>
                  <a:pt x="6988895" y="6269355"/>
                </a:cubicBezTo>
                <a:cubicBezTo>
                  <a:pt x="6849140" y="6267416"/>
                  <a:pt x="6469123" y="6290233"/>
                  <a:pt x="6235990" y="6269355"/>
                </a:cubicBezTo>
                <a:cubicBezTo>
                  <a:pt x="6002858" y="6248477"/>
                  <a:pt x="6022478" y="6285218"/>
                  <a:pt x="5852934" y="6269355"/>
                </a:cubicBezTo>
                <a:cubicBezTo>
                  <a:pt x="5683390" y="6253492"/>
                  <a:pt x="5637608" y="6270359"/>
                  <a:pt x="5469877" y="6269355"/>
                </a:cubicBezTo>
                <a:cubicBezTo>
                  <a:pt x="5302146" y="6268351"/>
                  <a:pt x="4948183" y="6241787"/>
                  <a:pt x="4716973" y="6269355"/>
                </a:cubicBezTo>
                <a:cubicBezTo>
                  <a:pt x="4485763" y="6296923"/>
                  <a:pt x="4166083" y="6263881"/>
                  <a:pt x="3871607" y="6269355"/>
                </a:cubicBezTo>
                <a:cubicBezTo>
                  <a:pt x="3577131" y="6274829"/>
                  <a:pt x="3437470" y="6262602"/>
                  <a:pt x="3303626" y="6269355"/>
                </a:cubicBezTo>
                <a:cubicBezTo>
                  <a:pt x="3169782" y="6276108"/>
                  <a:pt x="2640802" y="6285494"/>
                  <a:pt x="2458260" y="6269355"/>
                </a:cubicBezTo>
                <a:cubicBezTo>
                  <a:pt x="2275718" y="6253216"/>
                  <a:pt x="2025046" y="6301670"/>
                  <a:pt x="1797817" y="6269355"/>
                </a:cubicBezTo>
                <a:cubicBezTo>
                  <a:pt x="1570588" y="6237040"/>
                  <a:pt x="1369235" y="6285422"/>
                  <a:pt x="1044913" y="6269355"/>
                </a:cubicBezTo>
                <a:cubicBezTo>
                  <a:pt x="459850" y="6221881"/>
                  <a:pt x="-86440" y="5719014"/>
                  <a:pt x="0" y="5224442"/>
                </a:cubicBezTo>
                <a:cubicBezTo>
                  <a:pt x="-12395" y="4965671"/>
                  <a:pt x="26613" y="4771101"/>
                  <a:pt x="0" y="4569649"/>
                </a:cubicBezTo>
                <a:cubicBezTo>
                  <a:pt x="-26613" y="4368197"/>
                  <a:pt x="399" y="4058416"/>
                  <a:pt x="0" y="3831266"/>
                </a:cubicBezTo>
                <a:cubicBezTo>
                  <a:pt x="-399" y="3604116"/>
                  <a:pt x="26044" y="3490401"/>
                  <a:pt x="0" y="3218268"/>
                </a:cubicBezTo>
                <a:cubicBezTo>
                  <a:pt x="-26044" y="2946135"/>
                  <a:pt x="-7334" y="2729009"/>
                  <a:pt x="0" y="2563475"/>
                </a:cubicBezTo>
                <a:cubicBezTo>
                  <a:pt x="7334" y="2397941"/>
                  <a:pt x="-21296" y="2014587"/>
                  <a:pt x="0" y="1866887"/>
                </a:cubicBezTo>
                <a:cubicBezTo>
                  <a:pt x="21296" y="1719187"/>
                  <a:pt x="23423" y="1304392"/>
                  <a:pt x="0" y="104491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448E40"/>
            </a:solidFill>
            <a:extLst>
              <a:ext uri="{C807C97D-BFC1-408E-A445-0C87EB9F89A2}">
                <ask:lineSketchStyleProps xmlns:ask="http://schemas.microsoft.com/office/drawing/2018/sketchyshapes" xmlns="" sd="59092553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图片 8" descr="4">
            <a:extLst>
              <a:ext uri="{FF2B5EF4-FFF2-40B4-BE49-F238E27FC236}">
                <a16:creationId xmlns:a16="http://schemas.microsoft.com/office/drawing/2014/main" id="{AE227334-2BD4-4E5A-96C8-9202FC2B3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1703"/>
          <a:stretch>
            <a:fillRect/>
          </a:stretch>
        </p:blipFill>
        <p:spPr>
          <a:xfrm>
            <a:off x="9345930" y="-16510"/>
            <a:ext cx="2846070" cy="6858635"/>
          </a:xfrm>
          <a:prstGeom prst="rect">
            <a:avLst/>
          </a:prstGeom>
        </p:spPr>
      </p:pic>
      <p:pic>
        <p:nvPicPr>
          <p:cNvPr id="10" name="图片 11" descr="5">
            <a:extLst>
              <a:ext uri="{FF2B5EF4-FFF2-40B4-BE49-F238E27FC236}">
                <a16:creationId xmlns:a16="http://schemas.microsoft.com/office/drawing/2014/main" id="{FB9F2D27-6D76-4C90-A1FB-DB5E24DD6C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58469" r="69695"/>
          <a:stretch>
            <a:fillRect/>
          </a:stretch>
        </p:blipFill>
        <p:spPr>
          <a:xfrm>
            <a:off x="0" y="4525010"/>
            <a:ext cx="3048000" cy="234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17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863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469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24808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25531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181650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257230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25724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5229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2005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62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62007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611740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16869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A5637-8248-44CC-BE7F-C07E1DC149D6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D1355-AEF3-478D-8285-0579408755D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04404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C6B8-8769-9241-B164-1EB930C25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CEEF6-34EF-C84A-9D3B-0FBFD810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273E-6EBE-6D46-B18B-E65AE2FD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A853-7080-A245-8661-EF47752B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2EB7C-9F3A-A74F-BD6E-8B5AABE1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20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6B12-1C26-9E4B-8FC5-59F15B12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DBDE-55EC-EB49-9186-BF0181934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21F28-C4B9-C64F-BECF-F1C97D97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343F6-A722-EB4B-93CA-4F8C09BD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97ABF-0E92-8D4E-9976-9219F98E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882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5955-0668-3346-BFB8-C7EB9F20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F35-4B85-D542-8EA6-E15FB6861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52AB-EBB2-1446-83C0-7A5D4A7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0A59-4D26-044A-9FE6-D946AB75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8B17-9E64-3F46-87E6-684DD9A9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9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F526-DA01-7848-ABE3-DD4C113B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DB79-1860-844E-A7FF-8F0B71C29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12BB9-976D-D343-89F5-4DFF93EB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8AD6C-AE63-EE4C-BFA4-C9E39DE1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9D187-3F92-DA4C-85F0-B0BC94E4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B5087-AEE8-354B-B086-479E3FDD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980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184A-9E37-6441-BCD0-B91570DE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ADAA4-D45E-EB47-97C4-7EB339642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4A7FA-0101-1748-8616-DAE360C1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B9F7E-7E58-7C4D-AB1D-88B98F7DE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4B841-8AE6-3F42-896D-D54C4C09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C749C-7CE2-F349-838A-7D9DED20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DBB7A-AC64-4843-8DCB-C0A983CC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F0A3E-900C-4646-80C9-A7185CCA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67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FD4C-E84E-DB41-88AD-49CC76B9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5623A-4EE7-A147-86EF-9BC6BF7F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3178D-4218-1545-8940-487A67F2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B5D18-47F7-FD4E-A9D6-31CDD064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32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2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7B1A2-5CA7-8049-AABD-8C925CDA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33F12-33B7-C842-9BE8-FDCC3FC4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67824-CAE4-9449-83A7-3FF242E5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60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9F4B-0D34-8F46-BD7E-4B037834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F973-3C85-5041-89B5-31957CC5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335B1-FCC1-514F-88D1-FC56AF195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D9830-EA98-6243-998C-3059D1EA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AEEF0-0CF4-2D4C-B18A-CE16E0DF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9962B-892F-6D49-9583-A0EF71BF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8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3B24-A0B6-4240-B4AA-95652395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FCEFD-0CCF-884A-9946-DD8280288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D1330-BEB6-E342-BCB1-953780EFA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0538E-291D-8B4B-A0B0-0B81A054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DCC58-08B2-324F-9A4A-E3956775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BCF0D-1722-DE4F-8BA8-C08AB0F4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14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C17D-893E-834E-B6C5-3DC86E44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F0840-E0BB-0247-8576-B65A5ABFD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61BF0-512D-7542-A118-4480EF0E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5E472-72FD-6D48-ABDA-CB7E3CDF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493AD-4A1F-BF4C-A244-1F537E10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41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E7258-12AD-8444-BA21-70881BF75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A5180-2F6A-6441-A65E-7F9A3BC9F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B7486-4101-F64A-9431-39A5D0B9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1B0C-0C8B-CB45-A5E0-D43C7164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B9B9-F3F4-834B-9E2D-71F0F484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84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7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1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29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75D84-9FF6-457C-B4A2-A326C339190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ED3FF-140A-4B65-92C3-2367C16240E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21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871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4473A-FA69-FB49-81F9-4291DA05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F8CA5-0A96-E344-B72B-B644B051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3635-C0C7-AE40-B857-A698CE458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B1D33-5FA4-674E-B965-0A99F0FBAB9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A06E1-DF44-3847-9335-1F579FFBE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0EA54-805B-AE42-AF10-515CCD662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10CDD-2974-7345-9FD9-6DC56CB4620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275CD-A22C-DA4E-B268-0200E83C6A1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12184B-9E9B-574C-8229-95B37F4EBBA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764F16-4DF8-C04B-B48F-CD9CA0A0549F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10BF80-2D67-7443-AA27-BA374023860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EE568-A2EE-5043-ABBE-B49844E35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6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ke with a couple of kids on it&#10;&#10;Description automatically generated with low confidence">
            <a:extLst>
              <a:ext uri="{FF2B5EF4-FFF2-40B4-BE49-F238E27FC236}">
                <a16:creationId xmlns:a16="http://schemas.microsoft.com/office/drawing/2014/main" id="{B848BC92-04CD-4A7B-AF13-E3AD5A78D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20" y="3291292"/>
            <a:ext cx="5051798" cy="4525754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09223" y="3064981"/>
            <a:ext cx="1796302" cy="4025448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/>
        </p:blipFill>
        <p:spPr>
          <a:xfrm>
            <a:off x="0" y="5909187"/>
            <a:ext cx="12192000" cy="1051733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2439295-6B4C-402B-A6EA-B3344116780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88507" y="-611496"/>
            <a:ext cx="3082438" cy="3082438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87" y="1562238"/>
            <a:ext cx="1180152" cy="77680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149" y="-281842"/>
            <a:ext cx="2047884" cy="1755330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4BD3D921-B595-4146-BCE0-BA3FE8F74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7853" y="1453751"/>
            <a:ext cx="934147" cy="800698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FE50E109-934F-4B17-82AD-B5FF2E659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1782" y="3372743"/>
            <a:ext cx="1384300" cy="1186543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92D2142B-3547-4603-AB10-24C5F2AB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511" y="522874"/>
            <a:ext cx="934147" cy="8006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601AC-6AF1-4E09-A9F4-CF1CFC8D789C}"/>
              </a:ext>
            </a:extLst>
          </p:cNvPr>
          <p:cNvSpPr txBox="1"/>
          <p:nvPr/>
        </p:nvSpPr>
        <p:spPr>
          <a:xfrm>
            <a:off x="3887222" y="1337419"/>
            <a:ext cx="4868640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>
                <a:gradFill flip="none" rotWithShape="1">
                  <a:gsLst>
                    <a:gs pos="0">
                      <a:srgbClr val="4CA83B">
                        <a:shade val="30000"/>
                        <a:satMod val="115000"/>
                      </a:srgbClr>
                    </a:gs>
                    <a:gs pos="50000">
                      <a:srgbClr val="4CA83B">
                        <a:shade val="67500"/>
                        <a:satMod val="115000"/>
                      </a:srgbClr>
                    </a:gs>
                    <a:gs pos="100000">
                      <a:srgbClr val="4CA83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UTM Soraya" panose="02040603050506020204" pitchFamily="18" charset="0"/>
              </a:rPr>
              <a:t>Nghe – viết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5875" y="-165814"/>
            <a:ext cx="1523956" cy="150886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311448" y="923223"/>
            <a:ext cx="2811440" cy="1105510"/>
            <a:chOff x="-856881" y="1091821"/>
            <a:chExt cx="2811440" cy="1105510"/>
          </a:xfrm>
        </p:grpSpPr>
        <p:sp>
          <p:nvSpPr>
            <p:cNvPr id="23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24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42477E6-F65B-607D-EC13-0C24B49A1F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9983" y="2551649"/>
            <a:ext cx="8511860" cy="23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7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E542CD-75C3-4D44-BB35-E8CD89645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3" y="34636"/>
            <a:ext cx="12094068" cy="67887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14400" y="52927"/>
            <a:ext cx="11177195" cy="7416632"/>
            <a:chOff x="682831" y="25977"/>
            <a:chExt cx="8382896" cy="556247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31" y="25977"/>
              <a:ext cx="8382896" cy="4713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215"/>
            <a:stretch/>
          </p:blipFill>
          <p:spPr bwMode="auto">
            <a:xfrm>
              <a:off x="682831" y="4373090"/>
              <a:ext cx="8382896" cy="1215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2" y="34635"/>
            <a:ext cx="1426072" cy="1620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7205" y="381001"/>
            <a:ext cx="11415689" cy="738594"/>
          </a:xfrm>
          <a:prstGeom prst="rect">
            <a:avLst/>
          </a:prstGeom>
          <a:noFill/>
        </p:spPr>
        <p:txBody>
          <a:bodyPr wrap="square" lIns="162556" tIns="81277" rIns="162556" bIns="81277" rtlCol="0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24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11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4005" y="1092201"/>
            <a:ext cx="3657596" cy="738594"/>
          </a:xfrm>
          <a:prstGeom prst="rect">
            <a:avLst/>
          </a:prstGeom>
          <a:noFill/>
        </p:spPr>
        <p:txBody>
          <a:bodyPr wrap="square" lIns="162556" tIns="81277" rIns="162556" bIns="81277" rtlCol="0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– 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</a:t>
            </a:r>
            <a:r>
              <a:rPr lang="en-US" sz="3733" b="1" dirty="0">
                <a:latin typeface="HP001 4 hàng" panose="020B0603050302020204" pitchFamily="34" charset="0"/>
              </a:rPr>
              <a:t>i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ĺ</a:t>
            </a:r>
            <a:r>
              <a:rPr kumimoji="0" lang="el-GR" sz="373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ή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9620" y="1839831"/>
            <a:ext cx="4090296" cy="738594"/>
          </a:xfrm>
          <a:prstGeom prst="rect">
            <a:avLst/>
          </a:prstGeom>
          <a:noFill/>
        </p:spPr>
        <p:txBody>
          <a:bodyPr wrap="square" lIns="162556" tIns="81277" rIns="162556" bIns="81277" rtlCol="0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dirty="0" err="1" smtClean="0">
                <a:latin typeface="HP001 4 hàng" panose="020B0603050302020204" pitchFamily="34" charset="0"/>
              </a:rPr>
              <a:t>Đồ</a:t>
            </a:r>
            <a:r>
              <a:rPr lang="en-US" sz="3733" b="1" dirty="0" smtClean="0">
                <a:latin typeface="HP001 4 hàng" panose="020B0603050302020204" pitchFamily="34" charset="0"/>
              </a:rPr>
              <a:t> </a:t>
            </a:r>
            <a:r>
              <a:rPr lang="en-US" sz="3733" b="1" dirty="0" err="1" smtClean="0">
                <a:latin typeface="HP001 4 hàng" panose="020B0603050302020204" pitchFamily="34" charset="0"/>
              </a:rPr>
              <a:t>chơi</a:t>
            </a:r>
            <a:r>
              <a:rPr lang="en-US" sz="3733" b="1" dirty="0" smtClean="0">
                <a:latin typeface="HP001 4 hàng" panose="020B0603050302020204" pitchFamily="34" charset="0"/>
              </a:rPr>
              <a:t> </a:t>
            </a:r>
            <a:r>
              <a:rPr lang="en-US" sz="3733" b="1" dirty="0" err="1" smtClean="0">
                <a:latin typeface="HP001 4 hàng" panose="020B0603050302020204" pitchFamily="34" charset="0"/>
              </a:rPr>
              <a:t>yêu</a:t>
            </a:r>
            <a:r>
              <a:rPr lang="en-US" sz="3733" b="1" dirty="0" smtClean="0">
                <a:latin typeface="HP001 4 hàng" panose="020B0603050302020204" pitchFamily="34" charset="0"/>
              </a:rPr>
              <a:t> </a:t>
            </a:r>
            <a:r>
              <a:rPr lang="en-US" sz="3733" b="1" dirty="0" err="1" smtClean="0">
                <a:latin typeface="HP001 4 hàng" panose="020B0603050302020204" pitchFamily="34" charset="0"/>
              </a:rPr>
              <a:t>thích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5999" y="3270133"/>
            <a:ext cx="11582400" cy="738594"/>
          </a:xfrm>
          <a:prstGeom prst="rect">
            <a:avLst/>
          </a:prstGeom>
          <a:noFill/>
        </p:spPr>
        <p:txBody>
          <a:bodyPr wrap="square" lIns="162556" tIns="81277" rIns="162556" bIns="81277" rtlCol="0">
            <a:spAutoFit/>
          </a:bodyPr>
          <a:lstStyle/>
          <a:p>
            <a:pPr marL="0" marR="0" lvl="0" indent="0" algn="l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931D7D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6000" y="3983683"/>
            <a:ext cx="11480800" cy="738594"/>
          </a:xfrm>
          <a:prstGeom prst="rect">
            <a:avLst/>
          </a:prstGeom>
          <a:noFill/>
        </p:spPr>
        <p:txBody>
          <a:bodyPr wrap="square" lIns="162556" tIns="81277" rIns="162556" bIns="81277" rtlCol="0">
            <a:spAutoFit/>
          </a:bodyPr>
          <a:lstStyle/>
          <a:p>
            <a:pPr lvl="0" defTabSz="1219139"/>
            <a:r>
              <a:rPr lang="en-US" sz="3733" b="1" dirty="0">
                <a:latin typeface="HP001 4 hàng" panose="020B0603050302020204" pitchFamily="34" charset="0"/>
              </a:rPr>
              <a:t>h</a:t>
            </a:r>
            <a:r>
              <a:rPr kumimoji="0" lang="en-US" sz="3733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iện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đại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như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lê-gô</a:t>
            </a:r>
            <a:r>
              <a:rPr lang="en-US" sz="3600" b="1" dirty="0">
                <a:latin typeface="HP001 4 hàng" panose="020B0603050302020204" pitchFamily="34" charset="0"/>
              </a:rPr>
              <a:t>, ô </a:t>
            </a:r>
            <a:r>
              <a:rPr lang="en-US" sz="3600" b="1" dirty="0" err="1">
                <a:latin typeface="HP001 4 hàng" panose="020B0603050302020204" pitchFamily="34" charset="0"/>
              </a:rPr>
              <a:t>tô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điều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khiển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từ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xa</a:t>
            </a:r>
            <a:r>
              <a:rPr lang="en-US" sz="3600" b="1" dirty="0"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latin typeface="HP001 4 hàng" panose="020B0603050302020204" pitchFamily="34" charset="0"/>
              </a:rPr>
              <a:t>siêu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nhân</a:t>
            </a:r>
            <a:r>
              <a:rPr lang="en-US" sz="3600" b="1" dirty="0" smtClean="0">
                <a:latin typeface="HP001 4 hàng" panose="020B0603050302020204" pitchFamily="34" charset="0"/>
              </a:rPr>
              <a:t>.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6000" y="4710296"/>
            <a:ext cx="11480800" cy="738594"/>
          </a:xfrm>
          <a:prstGeom prst="rect">
            <a:avLst/>
          </a:prstGeom>
          <a:noFill/>
        </p:spPr>
        <p:txBody>
          <a:bodyPr wrap="square" lIns="162556" tIns="81277" rIns="162556" bIns="81277" rtlCol="0">
            <a:spAutoFit/>
          </a:bodyPr>
          <a:lstStyle/>
          <a:p>
            <a:pPr lvl="0" defTabSz="1219139"/>
            <a:r>
              <a:rPr lang="en-US" sz="3733" b="1" noProof="0" dirty="0" err="1" smtClean="0">
                <a:latin typeface="HP001 4 hàng" panose="020B0603050302020204" pitchFamily="34" charset="0"/>
              </a:rPr>
              <a:t>Đồ</a:t>
            </a:r>
            <a:r>
              <a:rPr lang="en-US" sz="3733" b="1" noProof="0" dirty="0" smtClean="0">
                <a:latin typeface="HP001 4 hàng" panose="020B0603050302020204" pitchFamily="34" charset="0"/>
              </a:rPr>
              <a:t> </a:t>
            </a:r>
            <a:r>
              <a:rPr lang="en-US" sz="3733" b="1" noProof="0" dirty="0" err="1" smtClean="0">
                <a:latin typeface="HP001 4 hàng" panose="020B0603050302020204" pitchFamily="34" charset="0"/>
              </a:rPr>
              <a:t>chơi</a:t>
            </a:r>
            <a:r>
              <a:rPr lang="en-US" sz="3733" b="1" noProof="0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nào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tớ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cũng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giữ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gìn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cẩn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thận</a:t>
            </a:r>
            <a:r>
              <a:rPr lang="en-US" sz="3600" b="1" dirty="0">
                <a:latin typeface="HP001 4 hàng" panose="020B0603050302020204" pitchFamily="34" charset="0"/>
              </a:rPr>
              <a:t>.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2213" y="2581575"/>
            <a:ext cx="10077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atin typeface="HP001 4 hàng" panose="020B0603050302020204" pitchFamily="34" charset="0"/>
              </a:rPr>
              <a:t>Tớ rất thích các đồ chơi truyền thống như diều, </a:t>
            </a:r>
            <a:endParaRPr lang="en-US" sz="3600" b="1" dirty="0"/>
          </a:p>
        </p:txBody>
      </p:sp>
      <p:sp>
        <p:nvSpPr>
          <p:cNvPr id="18" name="Rectangle 17"/>
          <p:cNvSpPr/>
          <p:nvPr/>
        </p:nvSpPr>
        <p:spPr>
          <a:xfrm>
            <a:off x="1015998" y="3284223"/>
            <a:ext cx="10662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HP001 4 hàng" panose="020B0603050302020204" pitchFamily="34" charset="0"/>
              </a:rPr>
              <a:t>c</a:t>
            </a:r>
            <a:r>
              <a:rPr lang="en-US" sz="3600" b="1" dirty="0" err="1" smtClean="0">
                <a:latin typeface="HP001 4 hàng" panose="020B0603050302020204" pitchFamily="34" charset="0"/>
              </a:rPr>
              <a:t>hong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chóng</a:t>
            </a:r>
            <a:r>
              <a:rPr lang="en-US" sz="3600" b="1" dirty="0" smtClean="0"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latin typeface="HP001 4 hàng" panose="020B0603050302020204" pitchFamily="34" charset="0"/>
              </a:rPr>
              <a:t>đèn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ông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sao</a:t>
            </a:r>
            <a:r>
              <a:rPr lang="en-US" sz="3600" b="1" dirty="0">
                <a:latin typeface="HP001 4 hàng" panose="020B0603050302020204" pitchFamily="34" charset="0"/>
              </a:rPr>
              <a:t>. </a:t>
            </a:r>
            <a:r>
              <a:rPr lang="en-US" sz="3600" b="1" dirty="0" err="1">
                <a:latin typeface="HP001 4 hàng" panose="020B0603050302020204" pitchFamily="34" charset="0"/>
              </a:rPr>
              <a:t>Tớ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cũng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thích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các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đồ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chơi</a:t>
            </a:r>
            <a:r>
              <a:rPr lang="en-US" sz="3600" b="1" dirty="0" smtClean="0">
                <a:latin typeface="HP001 4 hàng" panose="020B0603050302020204" pitchFamily="34" charset="0"/>
              </a:rPr>
              <a:t>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7570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3288282" y="544810"/>
            <a:ext cx="8193455" cy="4844909"/>
            <a:chOff x="1860056" y="218369"/>
            <a:chExt cx="8193455" cy="4844909"/>
          </a:xfrm>
        </p:grpSpPr>
        <p:pic>
          <p:nvPicPr>
            <p:cNvPr id="5" name="图片 96">
              <a:extLst>
                <a:ext uri="{FF2B5EF4-FFF2-40B4-BE49-F238E27FC236}">
                  <a16:creationId xmlns:a16="http://schemas.microsoft.com/office/drawing/2014/main" id="{5B2D5872-215A-4563-9798-7BF47326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860056" y="218369"/>
              <a:ext cx="8193455" cy="4844909"/>
            </a:xfrm>
            <a:prstGeom prst="rect">
              <a:avLst/>
            </a:prstGeom>
          </p:spPr>
        </p:pic>
        <p:grpSp>
          <p:nvGrpSpPr>
            <p:cNvPr id="6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13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4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5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6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7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7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8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9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0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pic>
        <p:nvPicPr>
          <p:cNvPr id="3" name="图片 17">
            <a:extLst>
              <a:ext uri="{FF2B5EF4-FFF2-40B4-BE49-F238E27FC236}">
                <a16:creationId xmlns:a16="http://schemas.microsoft.com/office/drawing/2014/main" id="{22AF6678-FE35-46DF-9B7B-3A00C5CE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174001" y="2273117"/>
            <a:ext cx="4341237" cy="4764254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id="{0ED1CDB1-5560-4342-BF70-C6053161B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5864" y="2507979"/>
            <a:ext cx="633829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>
                <a:solidFill>
                  <a:srgbClr val="92D050"/>
                </a:solidFill>
                <a:latin typeface="#9Slide05 SVNBulgary" pitchFamily="2" charset="0"/>
              </a:rPr>
              <a:t>Bài tập chính tả</a:t>
            </a:r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87" y="1562238"/>
            <a:ext cx="1180152" cy="776808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149" y="-281842"/>
            <a:ext cx="2047884" cy="17553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005106" y="1301775"/>
            <a:ext cx="1279044" cy="1206204"/>
            <a:chOff x="6005106" y="1301775"/>
            <a:chExt cx="1279044" cy="1206204"/>
          </a:xfrm>
        </p:grpSpPr>
        <p:sp>
          <p:nvSpPr>
            <p:cNvPr id="22" name="Oval 21"/>
            <p:cNvSpPr/>
            <p:nvPr/>
          </p:nvSpPr>
          <p:spPr>
            <a:xfrm>
              <a:off x="6005106" y="1492672"/>
              <a:ext cx="1103857" cy="1015307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0829" y="1301775"/>
              <a:ext cx="11733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en-US" sz="7200">
                  <a:solidFill>
                    <a:srgbClr val="92D050"/>
                  </a:solidFill>
                  <a:latin typeface="#9Slide05 SVNBulgary" pitchFamily="2" charset="0"/>
                </a:rPr>
                <a:t>02</a:t>
              </a:r>
              <a:endParaRPr lang="en-US" sz="720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8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4821" y="481263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UTM Aptima" panose="02040603050506020204" pitchFamily="18" charset="0"/>
              </a:rPr>
              <a:t>2. Chọn </a:t>
            </a:r>
            <a:r>
              <a:rPr lang="en-US" sz="3600" b="1" i="1">
                <a:solidFill>
                  <a:srgbClr val="0070C0"/>
                </a:solidFill>
                <a:latin typeface="UTM Aptima" panose="02040603050506020204" pitchFamily="18" charset="0"/>
              </a:rPr>
              <a:t>ng</a:t>
            </a:r>
            <a:r>
              <a:rPr lang="en-US" sz="3600" b="1">
                <a:latin typeface="UTM Aptima" panose="02040603050506020204" pitchFamily="18" charset="0"/>
              </a:rPr>
              <a:t> hoặc </a:t>
            </a:r>
            <a:r>
              <a:rPr lang="en-US" sz="3600" b="1" i="1">
                <a:solidFill>
                  <a:srgbClr val="0070C0"/>
                </a:solidFill>
                <a:latin typeface="UTM Aptima" panose="02040603050506020204" pitchFamily="18" charset="0"/>
              </a:rPr>
              <a:t>ngh</a:t>
            </a:r>
            <a:r>
              <a:rPr lang="en-US" sz="3600" b="1">
                <a:latin typeface="UTM Aptima" panose="02040603050506020204" pitchFamily="18" charset="0"/>
              </a:rPr>
              <a:t> thay vào ô vuông.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4820" y="1572125"/>
            <a:ext cx="9865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          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Dù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ai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iêng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vững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kiềng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4821" y="2839452"/>
            <a:ext cx="968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ười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ọc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mài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821" y="4106779"/>
            <a:ext cx="9689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c. Mấy cậu bạn đang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ó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iêng tìm chỗ chơi đá cầu.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45401" y="1599269"/>
            <a:ext cx="577516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176681" y="1599269"/>
            <a:ext cx="790841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55040" y="2846057"/>
            <a:ext cx="60157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899449" y="2939943"/>
            <a:ext cx="51098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092375" y="4156313"/>
            <a:ext cx="541944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937752" y="4140272"/>
            <a:ext cx="751451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4821" y="48126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3. Chọn a hoặc b.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4821" y="1189149"/>
            <a:ext cx="9256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a. Chọn </a:t>
            </a:r>
            <a:r>
              <a:rPr lang="en-US" sz="4000" b="1" i="1">
                <a:solidFill>
                  <a:srgbClr val="FF0000"/>
                </a:solidFill>
                <a:latin typeface="UTM Aptima" panose="02040603050506020204" pitchFamily="18" charset="0"/>
              </a:rPr>
              <a:t>tr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hoặc </a:t>
            </a:r>
            <a:r>
              <a:rPr lang="en-US" sz="4000" b="1" i="1">
                <a:solidFill>
                  <a:srgbClr val="FF0000"/>
                </a:solidFill>
                <a:latin typeface="UTM Aptima" panose="02040603050506020204" pitchFamily="18" charset="0"/>
              </a:rPr>
              <a:t>ch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thay vào ô vuông.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1416651" y="2348246"/>
            <a:ext cx="3171390" cy="1015663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:ask="http://schemas.microsoft.com/office/drawing/2018/sketchyshapes" xmlns="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 thu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21451" y="2575339"/>
            <a:ext cx="713636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5775158" y="2348246"/>
            <a:ext cx="3529262" cy="1015663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:ask="http://schemas.microsoft.com/office/drawing/2018/sketchyshapes" xmlns="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 sức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69846" y="2604921"/>
            <a:ext cx="713874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2566737" y="4313404"/>
            <a:ext cx="4507830" cy="1015663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:ask="http://schemas.microsoft.com/office/drawing/2018/sketchyshapes" xmlns="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 </a:t>
            </a:r>
            <a:r>
              <a:rPr lang="en-US" sz="4000" b="1" noProof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óng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374858" y="4524454"/>
            <a:ext cx="713874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896852" y="4524454"/>
            <a:ext cx="55468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7507704" y="4313402"/>
            <a:ext cx="3529262" cy="895758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:ask="http://schemas.microsoft.com/office/drawing/2018/sketchyshapes" xmlns="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noProof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 xanh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2248" y="4524454"/>
            <a:ext cx="577516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1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缺角矩形 5">
            <a:extLst>
              <a:ext uri="{FF2B5EF4-FFF2-40B4-BE49-F238E27FC236}">
                <a16:creationId xmlns:a16="http://schemas.microsoft.com/office/drawing/2014/main" id="{2B518A92-8448-401E-BF31-39EFC6BAC5CE}"/>
              </a:ext>
            </a:extLst>
          </p:cNvPr>
          <p:cNvSpPr/>
          <p:nvPr/>
        </p:nvSpPr>
        <p:spPr>
          <a:xfrm>
            <a:off x="339725" y="231503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57150">
            <a:solidFill>
              <a:srgbClr val="448E4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7">
            <a:extLst>
              <a:ext uri="{FF2B5EF4-FFF2-40B4-BE49-F238E27FC236}">
                <a16:creationId xmlns:a16="http://schemas.microsoft.com/office/drawing/2014/main" id="{0ED1CDB1-5560-4342-BF70-C6053161B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4821" y="48126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3. Chọn a hoặc 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4821" y="1189149"/>
            <a:ext cx="10511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b. Chọn </a:t>
            </a:r>
            <a:r>
              <a:rPr lang="en-US" sz="4000" b="1" i="1">
                <a:solidFill>
                  <a:srgbClr val="FF0000"/>
                </a:solidFill>
                <a:latin typeface="UTM Aptima" panose="02040603050506020204" pitchFamily="18" charset="0"/>
              </a:rPr>
              <a:t>uôn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hoặc </a:t>
            </a:r>
            <a:r>
              <a:rPr lang="en-US" sz="4000" b="1" i="1">
                <a:solidFill>
                  <a:srgbClr val="FF0000"/>
                </a:solidFill>
                <a:latin typeface="UTM Aptima" panose="02040603050506020204" pitchFamily="18" charset="0"/>
              </a:rPr>
              <a:t>uông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thay vào ô vuông.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8" y="2604921"/>
            <a:ext cx="4023360" cy="2280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72" y="1697908"/>
            <a:ext cx="3319206" cy="3341334"/>
          </a:xfrm>
          <a:prstGeom prst="rect">
            <a:avLst/>
          </a:prstGeom>
        </p:spPr>
      </p:pic>
      <p:pic>
        <p:nvPicPr>
          <p:cNvPr id="8" name="Picture 10" descr="Dressmaking Pins Stock Illustrations – 616 Dressmaking Pins Stock  Illustrations, Vectors &amp;amp; Clipart - Dreamstime">
            <a:extLst>
              <a:ext uri="{FF2B5EF4-FFF2-40B4-BE49-F238E27FC236}">
                <a16:creationId xmlns:a16="http://schemas.microsoft.com/office/drawing/2014/main" id="{AA774BF8-0D16-406A-AFA5-60988493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89983" l="2000" r="90000">
                        <a14:foregroundMark x1="1250" y1="47150" x2="7125" y2="54577"/>
                        <a14:foregroundMark x1="7125" y1="54577" x2="7250" y2="66149"/>
                        <a14:foregroundMark x1="7250" y1="65976" x2="2000" y2="66149"/>
                        <a14:backgroundMark x1="68125" y1="31952" x2="68625" y2="55095"/>
                        <a14:backgroundMark x1="68625" y1="55095" x2="70375" y2="60449"/>
                        <a14:backgroundMark x1="70375" y1="60967" x2="70375" y2="60967"/>
                        <a14:backgroundMark x1="70375" y1="61313" x2="70375" y2="65285"/>
                        <a14:backgroundMark x1="70125" y1="68566" x2="78250" y2="65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36" y="2604922"/>
            <a:ext cx="3055569" cy="14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5642" y="4814474"/>
            <a:ext cx="326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UTM Avo" panose="02040603050506020204" pitchFamily="18" charset="0"/>
              </a:rPr>
              <a:t> ch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uông</a:t>
            </a:r>
            <a:r>
              <a:rPr lang="en-US" sz="3600" b="1">
                <a:latin typeface="UTM Avo" panose="02040603050506020204" pitchFamily="18" charset="0"/>
              </a:rPr>
              <a:t> gió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2861" y="4793920"/>
            <a:ext cx="398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UTM Avo" panose="02040603050506020204" pitchFamily="18" charset="0"/>
              </a:rPr>
              <a:t> ch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uồn</a:t>
            </a:r>
            <a:r>
              <a:rPr lang="en-US" sz="3600" b="1">
                <a:latin typeface="UTM Avo" panose="02040603050506020204" pitchFamily="18" charset="0"/>
              </a:rPr>
              <a:t> ch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uồn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3304" y="4753759"/>
            <a:ext cx="398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UTM Avo" panose="02040603050506020204" pitchFamily="18" charset="0"/>
              </a:rPr>
              <a:t> c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uộn</a:t>
            </a:r>
            <a:r>
              <a:rPr lang="en-US" sz="3600" b="1">
                <a:latin typeface="UTM Avo" panose="02040603050506020204" pitchFamily="18" charset="0"/>
              </a:rPr>
              <a:t> chỉ</a:t>
            </a:r>
            <a:endParaRPr lang="en-US" sz="36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31843" y="4880783"/>
            <a:ext cx="954158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30989" y="4796160"/>
            <a:ext cx="69936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083510" y="4802292"/>
            <a:ext cx="961331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121450" y="4796160"/>
            <a:ext cx="834040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2488302"/>
            <a:ext cx="4081586" cy="4369698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22AF6678-FE35-46DF-9B7B-3A00C5CE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174001" y="2273117"/>
            <a:ext cx="4341237" cy="4764254"/>
          </a:xfrm>
          <a:prstGeom prst="rect">
            <a:avLst/>
          </a:prstGeom>
        </p:spPr>
      </p:pic>
      <p:pic>
        <p:nvPicPr>
          <p:cNvPr id="4" name="图片 27">
            <a:extLst>
              <a:ext uri="{FF2B5EF4-FFF2-40B4-BE49-F238E27FC236}">
                <a16:creationId xmlns:a16="http://schemas.microsoft.com/office/drawing/2014/main" id="{0ED1CDB1-5560-4342-BF70-C6053161B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482" y="446883"/>
            <a:ext cx="1142551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1500" dirty="0" err="1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Chúc</a:t>
            </a:r>
            <a:r>
              <a:rPr lang="en-US" sz="11500" dirty="0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 </a:t>
            </a:r>
            <a:r>
              <a:rPr lang="en-US" sz="11500" dirty="0" err="1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em</a:t>
            </a:r>
            <a:r>
              <a:rPr lang="en-US" sz="11500" dirty="0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 </a:t>
            </a:r>
            <a:r>
              <a:rPr lang="en-US" sz="11500" dirty="0" err="1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học</a:t>
            </a:r>
            <a:r>
              <a:rPr lang="en-US" sz="11500" dirty="0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 </a:t>
            </a:r>
            <a:r>
              <a:rPr lang="en-US" sz="11500" dirty="0" err="1"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tốt</a:t>
            </a:r>
            <a:endParaRPr lang="en-US" sz="11500" dirty="0">
              <a:solidFill>
                <a:srgbClr val="00B050"/>
              </a:solidFill>
              <a:effectLst>
                <a:reflection blurRad="6350" stA="50000" endA="300" endPos="50000" dist="29997" dir="5400000" sy="-100000" algn="bl" rotWithShape="0"/>
              </a:effectLst>
              <a:latin typeface="UTM Aven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38" r="15152"/>
          <a:stretch/>
        </p:blipFill>
        <p:spPr>
          <a:xfrm>
            <a:off x="1064525" y="655092"/>
            <a:ext cx="10391800" cy="34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188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2" name="y2mate.com - Nhạc thiếu nhi vui nhộn cho bé Tập thể dục buổi sáng_480p.mp4" descr="y2mate.com - Nhạc thiếu nhi vui nhộn cho bé Tập thể dục buổi sáng_480p.mp4">
            <a:hlinkClick r:id="" action="ppaction://media"/>
            <a:extLst>
              <a:ext uri="{FF2B5EF4-FFF2-40B4-BE49-F238E27FC236}">
                <a16:creationId xmlns:a16="http://schemas.microsoft.com/office/drawing/2014/main" id="{96FF15D2-1F52-764F-9CBF-E1DB10E49D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037" y="381000"/>
            <a:ext cx="108458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0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9663" y="352927"/>
            <a:ext cx="4924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00B0F0"/>
                </a:solidFill>
                <a:latin typeface="SVN-Poky's" panose="020B0606040200020203" pitchFamily="34" charset="0"/>
              </a:rPr>
              <a:t>M</a:t>
            </a:r>
            <a:r>
              <a:rPr lang="en-US" sz="6600">
                <a:solidFill>
                  <a:srgbClr val="FFC000"/>
                </a:solidFill>
                <a:latin typeface="SVN-Poky's" panose="020B0606040200020203" pitchFamily="34" charset="0"/>
              </a:rPr>
              <a:t>ụ</a:t>
            </a:r>
            <a:r>
              <a:rPr lang="en-US" sz="6600">
                <a:solidFill>
                  <a:srgbClr val="7030A0"/>
                </a:solidFill>
                <a:latin typeface="SVN-Poky's" panose="020B0606040200020203" pitchFamily="34" charset="0"/>
              </a:rPr>
              <a:t>c</a:t>
            </a:r>
            <a:r>
              <a:rPr lang="en-US" sz="6600">
                <a:latin typeface="SVN-Poky's" panose="020B0606040200020203" pitchFamily="34" charset="0"/>
              </a:rPr>
              <a:t> </a:t>
            </a:r>
            <a:r>
              <a:rPr lang="en-US" sz="6600"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6600">
                <a:solidFill>
                  <a:srgbClr val="00B050"/>
                </a:solidFill>
                <a:latin typeface="SVN-Poky's" panose="020B0606040200020203" pitchFamily="34" charset="0"/>
              </a:rPr>
              <a:t>i</a:t>
            </a:r>
            <a:r>
              <a:rPr lang="en-US" sz="6600">
                <a:solidFill>
                  <a:srgbClr val="FFFF00"/>
                </a:solidFill>
                <a:latin typeface="SVN-Poky's" panose="020B0606040200020203" pitchFamily="34" charset="0"/>
              </a:rPr>
              <a:t>ê</a:t>
            </a:r>
            <a:r>
              <a:rPr lang="en-US" sz="6600">
                <a:solidFill>
                  <a:srgbClr val="0070C0"/>
                </a:solidFill>
                <a:latin typeface="SVN-Poky's" panose="020B0606040200020203" pitchFamily="34" charset="0"/>
              </a:rPr>
              <a:t>u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3773741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45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545361" y="3091922"/>
            <a:ext cx="1796302" cy="4025448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/>
        </p:blipFill>
        <p:spPr>
          <a:xfrm>
            <a:off x="-10273" y="5843494"/>
            <a:ext cx="12192000" cy="1051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7D0E2-CC84-47C7-9378-54E87DDAB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64616" y="1293511"/>
            <a:ext cx="5990120" cy="599012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6703"/>
            <a:ext cx="1180152" cy="776808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248" y="317757"/>
            <a:ext cx="1514026" cy="129773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4BD3D921-B595-4146-BCE0-BA3FE8F74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438" y="-35331"/>
            <a:ext cx="934147" cy="800698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FE50E109-934F-4B17-82AD-B5FF2E659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997" y="2498651"/>
            <a:ext cx="1384300" cy="1186543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92D2142B-3547-4603-AB10-24C5F2AB0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702" y="134898"/>
            <a:ext cx="934147" cy="80069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B68D5492-D0C2-4D2E-901C-32778DFC6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8902" y="4751034"/>
            <a:ext cx="934147" cy="800698"/>
          </a:xfrm>
          <a:prstGeom prst="rect">
            <a:avLst/>
          </a:prstGeom>
        </p:spPr>
      </p:pic>
      <p:pic>
        <p:nvPicPr>
          <p:cNvPr id="11" name="Picture 10" descr="A picture containing bird, parrot&#10;&#10;Description automatically generated">
            <a:extLst>
              <a:ext uri="{FF2B5EF4-FFF2-40B4-BE49-F238E27FC236}">
                <a16:creationId xmlns:a16="http://schemas.microsoft.com/office/drawing/2014/main" id="{53A62F50-5257-4BBC-B011-93E7AE964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79" y="15983"/>
            <a:ext cx="1869134" cy="247567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9652D6EB-D961-4ECA-BBDC-C54D5BCA4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0596" y="4769930"/>
            <a:ext cx="5895343" cy="26946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24686" y="1202394"/>
            <a:ext cx="5238611" cy="1432013"/>
            <a:chOff x="5324686" y="1202394"/>
            <a:chExt cx="5238611" cy="1432013"/>
          </a:xfrm>
        </p:grpSpPr>
        <p:sp>
          <p:nvSpPr>
            <p:cNvPr id="14" name="圆角矩形 27"/>
            <p:cNvSpPr/>
            <p:nvPr/>
          </p:nvSpPr>
          <p:spPr>
            <a:xfrm>
              <a:off x="5378947" y="1704199"/>
              <a:ext cx="5184350" cy="930208"/>
            </a:xfrm>
            <a:prstGeom prst="roundRect">
              <a:avLst>
                <a:gd name="adj" fmla="val 50000"/>
              </a:avLst>
            </a:prstGeom>
            <a:gradFill>
              <a:gsLst>
                <a:gs pos="53000">
                  <a:srgbClr val="009070"/>
                </a:gs>
                <a:gs pos="0">
                  <a:srgbClr val="75CA7C"/>
                </a:gs>
              </a:gsLst>
              <a:lin ang="27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324686" y="1202394"/>
              <a:ext cx="1600690" cy="1416676"/>
              <a:chOff x="1655128" y="1486002"/>
              <a:chExt cx="2096769" cy="1842601"/>
            </a:xfrm>
          </p:grpSpPr>
          <p:pic>
            <p:nvPicPr>
              <p:cNvPr id="18" name="图片 4" descr="D:\lijie\包图网\小报\素材\lj下载\装饰\树木花朵\预览图_千图网_编号32216231.png">
                <a:extLst>
                  <a:ext uri="{FF2B5EF4-FFF2-40B4-BE49-F238E27FC236}">
                    <a16:creationId xmlns:a16="http://schemas.microsoft.com/office/drawing/2014/main" id="{D7D067EC-F6D9-460C-A635-F06BD1B4EAF0}"/>
                  </a:ext>
                </a:extLst>
              </p:cNvPr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02" y="1486002"/>
                <a:ext cx="2080895" cy="1620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图片 1">
                <a:extLst>
                  <a:ext uri="{FF2B5EF4-FFF2-40B4-BE49-F238E27FC236}">
                    <a16:creationId xmlns:a16="http://schemas.microsoft.com/office/drawing/2014/main" id="{6B071C09-78C4-44E6-A7A5-F25C47424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5128" y="2164327"/>
                <a:ext cx="1859972" cy="1164276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5730750" y="1764930"/>
              <a:ext cx="5857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400" b="1">
                  <a:solidFill>
                    <a:srgbClr val="92D05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74563" y="1863715"/>
              <a:ext cx="329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FF00"/>
                  </a:solidFill>
                  <a:latin typeface="UTM Avo" panose="02040603050506020204" pitchFamily="18" charset="0"/>
                </a:rPr>
                <a:t>Nghe – viết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44438" y="3047633"/>
            <a:ext cx="5238611" cy="1432013"/>
            <a:chOff x="5324686" y="1202394"/>
            <a:chExt cx="5238611" cy="1432013"/>
          </a:xfrm>
        </p:grpSpPr>
        <p:sp>
          <p:nvSpPr>
            <p:cNvPr id="21" name="圆角矩形 27"/>
            <p:cNvSpPr/>
            <p:nvPr/>
          </p:nvSpPr>
          <p:spPr>
            <a:xfrm>
              <a:off x="5378947" y="1704199"/>
              <a:ext cx="5184350" cy="930208"/>
            </a:xfrm>
            <a:prstGeom prst="roundRect">
              <a:avLst>
                <a:gd name="adj" fmla="val 50000"/>
              </a:avLst>
            </a:prstGeom>
            <a:gradFill>
              <a:gsLst>
                <a:gs pos="53000">
                  <a:srgbClr val="009070"/>
                </a:gs>
                <a:gs pos="0">
                  <a:srgbClr val="75CA7C"/>
                </a:gs>
              </a:gsLst>
              <a:lin ang="27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324686" y="1202394"/>
              <a:ext cx="1600690" cy="1416676"/>
              <a:chOff x="1655128" y="1486002"/>
              <a:chExt cx="2096769" cy="1842601"/>
            </a:xfrm>
          </p:grpSpPr>
          <p:pic>
            <p:nvPicPr>
              <p:cNvPr id="25" name="图片 4" descr="D:\lijie\包图网\小报\素材\lj下载\装饰\树木花朵\预览图_千图网_编号32216231.png">
                <a:extLst>
                  <a:ext uri="{FF2B5EF4-FFF2-40B4-BE49-F238E27FC236}">
                    <a16:creationId xmlns:a16="http://schemas.microsoft.com/office/drawing/2014/main" id="{D7D067EC-F6D9-460C-A635-F06BD1B4EAF0}"/>
                  </a:ext>
                </a:extLst>
              </p:cNvPr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02" y="1486002"/>
                <a:ext cx="2080895" cy="1620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图片 1">
                <a:extLst>
                  <a:ext uri="{FF2B5EF4-FFF2-40B4-BE49-F238E27FC236}">
                    <a16:creationId xmlns:a16="http://schemas.microsoft.com/office/drawing/2014/main" id="{6B071C09-78C4-44E6-A7A5-F25C47424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5128" y="2164327"/>
                <a:ext cx="1859972" cy="1164276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5730750" y="1764930"/>
              <a:ext cx="5857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400" b="1">
                  <a:solidFill>
                    <a:srgbClr val="92D05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17395" y="1863715"/>
              <a:ext cx="3801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FF00"/>
                  </a:solidFill>
                  <a:latin typeface="UTM Avo" panose="02040603050506020204" pitchFamily="18" charset="0"/>
                </a:rPr>
                <a:t>Bài tập 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9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3288282" y="544810"/>
            <a:ext cx="8193455" cy="4844909"/>
            <a:chOff x="1860056" y="218369"/>
            <a:chExt cx="8193455" cy="4844909"/>
          </a:xfrm>
        </p:grpSpPr>
        <p:pic>
          <p:nvPicPr>
            <p:cNvPr id="5" name="图片 96">
              <a:extLst>
                <a:ext uri="{FF2B5EF4-FFF2-40B4-BE49-F238E27FC236}">
                  <a16:creationId xmlns:a16="http://schemas.microsoft.com/office/drawing/2014/main" id="{5B2D5872-215A-4563-9798-7BF47326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860056" y="218369"/>
              <a:ext cx="8193455" cy="4844909"/>
            </a:xfrm>
            <a:prstGeom prst="rect">
              <a:avLst/>
            </a:prstGeom>
          </p:spPr>
        </p:pic>
        <p:grpSp>
          <p:nvGrpSpPr>
            <p:cNvPr id="6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13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4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5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6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7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7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8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9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0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pic>
        <p:nvPicPr>
          <p:cNvPr id="3" name="图片 17">
            <a:extLst>
              <a:ext uri="{FF2B5EF4-FFF2-40B4-BE49-F238E27FC236}">
                <a16:creationId xmlns:a16="http://schemas.microsoft.com/office/drawing/2014/main" id="{22AF6678-FE35-46DF-9B7B-3A00C5CE7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174001" y="2273117"/>
            <a:ext cx="4341237" cy="4764254"/>
          </a:xfrm>
          <a:prstGeom prst="rect">
            <a:avLst/>
          </a:prstGeom>
        </p:spPr>
      </p:pic>
      <p:pic>
        <p:nvPicPr>
          <p:cNvPr id="2" name="图片 27">
            <a:extLst>
              <a:ext uri="{FF2B5EF4-FFF2-40B4-BE49-F238E27FC236}">
                <a16:creationId xmlns:a16="http://schemas.microsoft.com/office/drawing/2014/main" id="{0ED1CDB1-5560-4342-BF70-C6053161B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5864" y="2507979"/>
            <a:ext cx="633829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latin typeface="#9Slide05 SVNBulgary" pitchFamily="2" charset="0"/>
              </a:rPr>
              <a:t>Nghe – viết</a:t>
            </a:r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87" y="1562238"/>
            <a:ext cx="1180152" cy="776808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149" y="-281842"/>
            <a:ext cx="2047884" cy="17553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005106" y="1301775"/>
            <a:ext cx="1279044" cy="1206204"/>
            <a:chOff x="6005106" y="1301775"/>
            <a:chExt cx="1279044" cy="1206204"/>
          </a:xfrm>
        </p:grpSpPr>
        <p:sp>
          <p:nvSpPr>
            <p:cNvPr id="22" name="Oval 21"/>
            <p:cNvSpPr/>
            <p:nvPr/>
          </p:nvSpPr>
          <p:spPr>
            <a:xfrm>
              <a:off x="6005106" y="1492672"/>
              <a:ext cx="1103857" cy="1015307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10829" y="1301775"/>
              <a:ext cx="11733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en-US" sz="7200">
                  <a:solidFill>
                    <a:srgbClr val="FFFF00"/>
                  </a:solidFill>
                  <a:latin typeface="#9Slide05 SVNBulgary" pitchFamily="2" charset="0"/>
                </a:rPr>
                <a:t>01</a:t>
              </a:r>
              <a:endParaRPr lang="en-US" sz="72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12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4136" y="1548286"/>
            <a:ext cx="9867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Tớ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truyền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thống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diều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đèn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Tớ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lê-gô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ô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khiển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siêu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tớ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gìn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cẩn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24070" y="4689566"/>
            <a:ext cx="6479178" cy="1541417"/>
          </a:xfrm>
          <a:prstGeom prst="wedgeRoundRectCallout">
            <a:avLst>
              <a:gd name="adj1" fmla="val 40292"/>
              <a:gd name="adj2" fmla="val 71822"/>
              <a:gd name="adj3" fmla="val 16667"/>
            </a:avLst>
          </a:prstGeom>
          <a:solidFill>
            <a:srgbClr val="FFCCFF"/>
          </a:solidFill>
          <a:ln>
            <a:solidFill>
              <a:srgbClr val="FF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Đoạn văn có những chữ nào viết hoa?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241974" y="2113565"/>
            <a:ext cx="3734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6943161" y="2618946"/>
            <a:ext cx="344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2675065" y="3738504"/>
            <a:ext cx="4340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ular Callout 16"/>
          <p:cNvSpPr/>
          <p:nvPr/>
        </p:nvSpPr>
        <p:spPr>
          <a:xfrm>
            <a:off x="3624070" y="4612747"/>
            <a:ext cx="6479178" cy="1541417"/>
          </a:xfrm>
          <a:prstGeom prst="wedgeRoundRectCallout">
            <a:avLst>
              <a:gd name="adj1" fmla="val 40292"/>
              <a:gd name="adj2" fmla="val 71822"/>
              <a:gd name="adj3" fmla="val 16667"/>
            </a:avLst>
          </a:prstGeom>
          <a:solidFill>
            <a:srgbClr val="FFCCFF"/>
          </a:solidFill>
          <a:ln>
            <a:solidFill>
              <a:srgbClr val="FF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Đoạn văn có những chữ nào dễ viết sai?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 flipH="1">
            <a:off x="6717452" y="2115942"/>
            <a:ext cx="244119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656579" y="2618946"/>
            <a:ext cx="7721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22320" y="3173657"/>
            <a:ext cx="1005840" cy="1463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6637385" y="3741506"/>
            <a:ext cx="130066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A2A536A-01E8-9D78-BEB9-646EFCAD3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109" y="355696"/>
            <a:ext cx="543810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3D04377D-E92C-4958-BD1E-45DD23BB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9819" y="-270012"/>
            <a:ext cx="1263761" cy="1083224"/>
          </a:xfrm>
          <a:prstGeom prst="rect">
            <a:avLst/>
          </a:prstGeom>
        </p:spPr>
      </p:pic>
      <p:grpSp>
        <p:nvGrpSpPr>
          <p:cNvPr id="3" name="组合 54">
            <a:extLst>
              <a:ext uri="{FF2B5EF4-FFF2-40B4-BE49-F238E27FC236}">
                <a16:creationId xmlns:a16="http://schemas.microsoft.com/office/drawing/2014/main" id="{35FC20D6-3222-463E-90DE-8DD6A3BE9B41}"/>
              </a:ext>
            </a:extLst>
          </p:cNvPr>
          <p:cNvGrpSpPr/>
          <p:nvPr/>
        </p:nvGrpSpPr>
        <p:grpSpPr>
          <a:xfrm>
            <a:off x="-574431" y="5357044"/>
            <a:ext cx="13340862" cy="1856931"/>
            <a:chOff x="-445477" y="4058962"/>
            <a:chExt cx="13340862" cy="2058487"/>
          </a:xfrm>
        </p:grpSpPr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5284392A-132B-40D7-AC88-2C3BCC860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id="{AAA0A9AE-BAE2-43D4-B868-1383E7EC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6" name="组合 4">
            <a:extLst>
              <a:ext uri="{FF2B5EF4-FFF2-40B4-BE49-F238E27FC236}">
                <a16:creationId xmlns:a16="http://schemas.microsoft.com/office/drawing/2014/main" id="{79765BAC-36AB-48B5-8C52-C1F42E6675F4}"/>
              </a:ext>
            </a:extLst>
          </p:cNvPr>
          <p:cNvGrpSpPr/>
          <p:nvPr/>
        </p:nvGrpSpPr>
        <p:grpSpPr>
          <a:xfrm>
            <a:off x="0" y="164137"/>
            <a:ext cx="5175851" cy="2147634"/>
            <a:chOff x="1" y="1997420"/>
            <a:chExt cx="6091461" cy="2147634"/>
          </a:xfrm>
        </p:grpSpPr>
        <p:sp>
          <p:nvSpPr>
            <p:cNvPr id="7" name="任意多边形 71">
              <a:extLst>
                <a:ext uri="{FF2B5EF4-FFF2-40B4-BE49-F238E27FC236}">
                  <a16:creationId xmlns:a16="http://schemas.microsoft.com/office/drawing/2014/main" id="{21EDD2C2-9785-490F-B4D0-461EAFC219E4}"/>
                </a:ext>
              </a:extLst>
            </p:cNvPr>
            <p:cNvSpPr/>
            <p:nvPr/>
          </p:nvSpPr>
          <p:spPr>
            <a:xfrm rot="16200000" flipV="1">
              <a:off x="1846157" y="867142"/>
              <a:ext cx="1431757" cy="5124068"/>
            </a:xfrm>
            <a:custGeom>
              <a:avLst/>
              <a:gdLst>
                <a:gd name="connsiteX0" fmla="*/ 1431757 w 1431757"/>
                <a:gd name="connsiteY0" fmla="*/ 4560214 h 5124068"/>
                <a:gd name="connsiteX1" fmla="*/ 1431757 w 1431757"/>
                <a:gd name="connsiteY1" fmla="*/ 3629437 h 5124068"/>
                <a:gd name="connsiteX2" fmla="*/ 1431757 w 1431757"/>
                <a:gd name="connsiteY2" fmla="*/ 930777 h 5124068"/>
                <a:gd name="connsiteX3" fmla="*/ 1431757 w 1431757"/>
                <a:gd name="connsiteY3" fmla="*/ 0 h 5124068"/>
                <a:gd name="connsiteX4" fmla="*/ 2 w 1431757"/>
                <a:gd name="connsiteY4" fmla="*/ 956959 h 5124068"/>
                <a:gd name="connsiteX5" fmla="*/ 2 w 1431757"/>
                <a:gd name="connsiteY5" fmla="*/ 1847839 h 5124068"/>
                <a:gd name="connsiteX6" fmla="*/ 0 w 1431757"/>
                <a:gd name="connsiteY6" fmla="*/ 1847840 h 5124068"/>
                <a:gd name="connsiteX7" fmla="*/ 0 w 1431757"/>
                <a:gd name="connsiteY7" fmla="*/ 2778617 h 5124068"/>
                <a:gd name="connsiteX8" fmla="*/ 0 w 1431757"/>
                <a:gd name="connsiteY8" fmla="*/ 5124068 h 5124068"/>
                <a:gd name="connsiteX9" fmla="*/ 1431755 w 1431757"/>
                <a:gd name="connsiteY9" fmla="*/ 5124068 h 5124068"/>
                <a:gd name="connsiteX10" fmla="*/ 1431755 w 1431757"/>
                <a:gd name="connsiteY10" fmla="*/ 4560215 h 512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1757" h="5124068">
                  <a:moveTo>
                    <a:pt x="1431757" y="4560214"/>
                  </a:moveTo>
                  <a:lnTo>
                    <a:pt x="1431757" y="3629437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5124068"/>
                  </a:lnTo>
                  <a:lnTo>
                    <a:pt x="1431755" y="5124068"/>
                  </a:lnTo>
                  <a:lnTo>
                    <a:pt x="1431755" y="45602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8" name="组合 6">
              <a:extLst>
                <a:ext uri="{FF2B5EF4-FFF2-40B4-BE49-F238E27FC236}">
                  <a16:creationId xmlns:a16="http://schemas.microsoft.com/office/drawing/2014/main" id="{5A72EBC6-8F7B-46D1-906E-FB390AA8CDCE}"/>
                </a:ext>
              </a:extLst>
            </p:cNvPr>
            <p:cNvGrpSpPr/>
            <p:nvPr/>
          </p:nvGrpSpPr>
          <p:grpSpPr>
            <a:xfrm>
              <a:off x="1" y="1997420"/>
              <a:ext cx="6091461" cy="1431757"/>
              <a:chOff x="1" y="1997420"/>
              <a:chExt cx="6091461" cy="1431757"/>
            </a:xfrm>
          </p:grpSpPr>
          <p:sp>
            <p:nvSpPr>
              <p:cNvPr id="9" name="任意多边形 69">
                <a:extLst>
                  <a:ext uri="{FF2B5EF4-FFF2-40B4-BE49-F238E27FC236}">
                    <a16:creationId xmlns:a16="http://schemas.microsoft.com/office/drawing/2014/main" id="{12BC30EF-401C-40FC-B891-FE8FC3D0B415}"/>
                  </a:ext>
                </a:extLst>
              </p:cNvPr>
              <p:cNvSpPr/>
              <p:nvPr/>
            </p:nvSpPr>
            <p:spPr>
              <a:xfrm rot="16200000" flipV="1">
                <a:off x="2329853" y="-332432"/>
                <a:ext cx="1431757" cy="6091461"/>
              </a:xfrm>
              <a:custGeom>
                <a:avLst/>
                <a:gdLst>
                  <a:gd name="connsiteX0" fmla="*/ 1431757 w 1431757"/>
                  <a:gd name="connsiteY0" fmla="*/ 6091461 h 6091461"/>
                  <a:gd name="connsiteX1" fmla="*/ 1431757 w 1431757"/>
                  <a:gd name="connsiteY1" fmla="*/ 4560214 h 6091461"/>
                  <a:gd name="connsiteX2" fmla="*/ 1431757 w 1431757"/>
                  <a:gd name="connsiteY2" fmla="*/ 3629437 h 6091461"/>
                  <a:gd name="connsiteX3" fmla="*/ 1431757 w 1431757"/>
                  <a:gd name="connsiteY3" fmla="*/ 3579716 h 6091461"/>
                  <a:gd name="connsiteX4" fmla="*/ 1431757 w 1431757"/>
                  <a:gd name="connsiteY4" fmla="*/ 2648939 h 6091461"/>
                  <a:gd name="connsiteX5" fmla="*/ 1431757 w 1431757"/>
                  <a:gd name="connsiteY5" fmla="*/ 930777 h 6091461"/>
                  <a:gd name="connsiteX6" fmla="*/ 1431757 w 1431757"/>
                  <a:gd name="connsiteY6" fmla="*/ 0 h 6091461"/>
                  <a:gd name="connsiteX7" fmla="*/ 2 w 1431757"/>
                  <a:gd name="connsiteY7" fmla="*/ 956959 h 6091461"/>
                  <a:gd name="connsiteX8" fmla="*/ 2 w 1431757"/>
                  <a:gd name="connsiteY8" fmla="*/ 1847839 h 6091461"/>
                  <a:gd name="connsiteX9" fmla="*/ 0 w 1431757"/>
                  <a:gd name="connsiteY9" fmla="*/ 1847840 h 6091461"/>
                  <a:gd name="connsiteX10" fmla="*/ 0 w 1431757"/>
                  <a:gd name="connsiteY10" fmla="*/ 2778617 h 6091461"/>
                  <a:gd name="connsiteX11" fmla="*/ 0 w 1431757"/>
                  <a:gd name="connsiteY11" fmla="*/ 4496779 h 6091461"/>
                  <a:gd name="connsiteX12" fmla="*/ 0 w 1431757"/>
                  <a:gd name="connsiteY12" fmla="*/ 5427556 h 6091461"/>
                  <a:gd name="connsiteX13" fmla="*/ 0 w 1431757"/>
                  <a:gd name="connsiteY13" fmla="*/ 5477278 h 6091461"/>
                  <a:gd name="connsiteX14" fmla="*/ 0 w 1431757"/>
                  <a:gd name="connsiteY14" fmla="*/ 6091461 h 609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757" h="6091461">
                    <a:moveTo>
                      <a:pt x="1431757" y="6091461"/>
                    </a:moveTo>
                    <a:lnTo>
                      <a:pt x="1431757" y="4560214"/>
                    </a:lnTo>
                    <a:lnTo>
                      <a:pt x="1431757" y="3629437"/>
                    </a:lnTo>
                    <a:lnTo>
                      <a:pt x="1431757" y="3579716"/>
                    </a:lnTo>
                    <a:lnTo>
                      <a:pt x="1431757" y="2648939"/>
                    </a:lnTo>
                    <a:lnTo>
                      <a:pt x="1431757" y="930777"/>
                    </a:lnTo>
                    <a:lnTo>
                      <a:pt x="1431757" y="0"/>
                    </a:lnTo>
                    <a:lnTo>
                      <a:pt x="2" y="956959"/>
                    </a:lnTo>
                    <a:lnTo>
                      <a:pt x="2" y="1847839"/>
                    </a:lnTo>
                    <a:lnTo>
                      <a:pt x="0" y="1847840"/>
                    </a:lnTo>
                    <a:lnTo>
                      <a:pt x="0" y="2778617"/>
                    </a:lnTo>
                    <a:lnTo>
                      <a:pt x="0" y="4496779"/>
                    </a:lnTo>
                    <a:lnTo>
                      <a:pt x="0" y="5427556"/>
                    </a:lnTo>
                    <a:lnTo>
                      <a:pt x="0" y="5477278"/>
                    </a:lnTo>
                    <a:lnTo>
                      <a:pt x="0" y="6091461"/>
                    </a:lnTo>
                    <a:close/>
                  </a:path>
                </a:pathLst>
              </a:custGeom>
              <a:solidFill>
                <a:srgbClr val="4CA83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文本框 18">
                <a:extLst>
                  <a:ext uri="{FF2B5EF4-FFF2-40B4-BE49-F238E27FC236}">
                    <a16:creationId xmlns:a16="http://schemas.microsoft.com/office/drawing/2014/main" id="{3EE6B733-B6C4-4E38-BDEB-13E32E3D0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" y="2138664"/>
                <a:ext cx="546955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Luyện </a:t>
                </a:r>
                <a:r>
                  <a:rPr lang="en-US" altLang="zh-CN" sz="5400" b="1" kern="0"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latin typeface="UTM Avo" panose="020406030505060202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viết</a:t>
                </a:r>
                <a:r>
                  <a:rPr kumimoji="0" lang="en-US" altLang="zh-CN" sz="5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 từ</a:t>
                </a:r>
                <a:endPara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1" name="组合 19">
            <a:extLst>
              <a:ext uri="{FF2B5EF4-FFF2-40B4-BE49-F238E27FC236}">
                <a16:creationId xmlns:a16="http://schemas.microsoft.com/office/drawing/2014/main" id="{E64B3C17-EA61-412E-8FDC-E0FCDF615BDF}"/>
              </a:ext>
            </a:extLst>
          </p:cNvPr>
          <p:cNvGrpSpPr/>
          <p:nvPr/>
        </p:nvGrpSpPr>
        <p:grpSpPr>
          <a:xfrm>
            <a:off x="5559238" y="649882"/>
            <a:ext cx="5633800" cy="1135686"/>
            <a:chOff x="6191391" y="826707"/>
            <a:chExt cx="5633800" cy="1135686"/>
          </a:xfrm>
        </p:grpSpPr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99C381A8-82D5-42FB-86F3-15CEE7A74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1391" y="851665"/>
              <a:ext cx="496461" cy="1110728"/>
            </a:xfrm>
            <a:prstGeom prst="rect">
              <a:avLst/>
            </a:prstGeom>
          </p:spPr>
        </p:pic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C57F9A05-18CE-4A8D-81AA-F04CEC634197}"/>
                </a:ext>
              </a:extLst>
            </p:cNvPr>
            <p:cNvSpPr txBox="1"/>
            <p:nvPr/>
          </p:nvSpPr>
          <p:spPr>
            <a:xfrm>
              <a:off x="7003220" y="826707"/>
              <a:ext cx="4821971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truyền thống</a:t>
              </a:r>
            </a:p>
          </p:txBody>
        </p:sp>
      </p:grpSp>
      <p:grpSp>
        <p:nvGrpSpPr>
          <p:cNvPr id="14" name="组合 19">
            <a:extLst>
              <a:ext uri="{FF2B5EF4-FFF2-40B4-BE49-F238E27FC236}">
                <a16:creationId xmlns:a16="http://schemas.microsoft.com/office/drawing/2014/main" id="{6B9C9BE0-BC21-4F43-8626-E28A45604C7F}"/>
              </a:ext>
            </a:extLst>
          </p:cNvPr>
          <p:cNvGrpSpPr/>
          <p:nvPr/>
        </p:nvGrpSpPr>
        <p:grpSpPr>
          <a:xfrm>
            <a:off x="4754099" y="2192286"/>
            <a:ext cx="4428430" cy="1015663"/>
            <a:chOff x="6218929" y="826707"/>
            <a:chExt cx="4428430" cy="1015663"/>
          </a:xfrm>
        </p:grpSpPr>
        <p:pic>
          <p:nvPicPr>
            <p:cNvPr id="15" name="图片 13">
              <a:extLst>
                <a:ext uri="{FF2B5EF4-FFF2-40B4-BE49-F238E27FC236}">
                  <a16:creationId xmlns:a16="http://schemas.microsoft.com/office/drawing/2014/main" id="{A5F1DF4A-8DEE-4FCC-BD1D-F2C3E1D89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76" b="468"/>
            <a:stretch/>
          </p:blipFill>
          <p:spPr>
            <a:xfrm>
              <a:off x="6218929" y="826707"/>
              <a:ext cx="551242" cy="1015663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516AD973-7002-440F-8658-47F7A13E1082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diều</a:t>
              </a: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7C22134E-AFA3-4C26-8DB8-09EC39611DB6}"/>
              </a:ext>
            </a:extLst>
          </p:cNvPr>
          <p:cNvGrpSpPr/>
          <p:nvPr/>
        </p:nvGrpSpPr>
        <p:grpSpPr>
          <a:xfrm>
            <a:off x="3487541" y="3704670"/>
            <a:ext cx="4455968" cy="1135686"/>
            <a:chOff x="6191391" y="826707"/>
            <a:chExt cx="4455968" cy="1135686"/>
          </a:xfrm>
        </p:grpSpPr>
        <p:pic>
          <p:nvPicPr>
            <p:cNvPr id="18" name="图片 13">
              <a:extLst>
                <a:ext uri="{FF2B5EF4-FFF2-40B4-BE49-F238E27FC236}">
                  <a16:creationId xmlns:a16="http://schemas.microsoft.com/office/drawing/2014/main" id="{CA3CD012-D84F-4A58-BB62-C7B67100B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1391" y="851665"/>
              <a:ext cx="496461" cy="1110728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7DB35B3-8833-46C2-90F4-CA4694DF4F32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lê-gô</a:t>
              </a:r>
            </a:p>
          </p:txBody>
        </p:sp>
      </p:grpSp>
      <p:pic>
        <p:nvPicPr>
          <p:cNvPr id="20" name="图片 17">
            <a:extLst>
              <a:ext uri="{FF2B5EF4-FFF2-40B4-BE49-F238E27FC236}">
                <a16:creationId xmlns:a16="http://schemas.microsoft.com/office/drawing/2014/main" id="{DCA041BC-6707-4856-A2DF-B7D329C3A2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9144000" y="2899233"/>
            <a:ext cx="3865147" cy="4241773"/>
          </a:xfrm>
          <a:prstGeom prst="rect">
            <a:avLst/>
          </a:prstGeom>
        </p:spPr>
      </p:pic>
      <p:pic>
        <p:nvPicPr>
          <p:cNvPr id="21" name="图片 3" descr="9">
            <a:extLst>
              <a:ext uri="{FF2B5EF4-FFF2-40B4-BE49-F238E27FC236}">
                <a16:creationId xmlns:a16="http://schemas.microsoft.com/office/drawing/2014/main" id="{C9C79C5F-8763-4DA8-8AC5-D20AA28F79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439" t="-2492" r="11017" b="2492"/>
          <a:stretch>
            <a:fillRect/>
          </a:stretch>
        </p:blipFill>
        <p:spPr>
          <a:xfrm flipH="1">
            <a:off x="-140962" y="2007492"/>
            <a:ext cx="4754099" cy="4857659"/>
          </a:xfrm>
          <a:prstGeom prst="rect">
            <a:avLst/>
          </a:prstGeom>
        </p:spPr>
      </p:pic>
      <p:grpSp>
        <p:nvGrpSpPr>
          <p:cNvPr id="22" name="组合 19">
            <a:extLst>
              <a:ext uri="{FF2B5EF4-FFF2-40B4-BE49-F238E27FC236}">
                <a16:creationId xmlns:a16="http://schemas.microsoft.com/office/drawing/2014/main" id="{1CE414C2-D472-43E8-BCC2-BF16681A23B8}"/>
              </a:ext>
            </a:extLst>
          </p:cNvPr>
          <p:cNvGrpSpPr/>
          <p:nvPr/>
        </p:nvGrpSpPr>
        <p:grpSpPr>
          <a:xfrm>
            <a:off x="2470390" y="5164940"/>
            <a:ext cx="4347523" cy="1015663"/>
            <a:chOff x="6299836" y="826707"/>
            <a:chExt cx="4347523" cy="10156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E10376C9-E8A5-4352-BC11-6B82E84A0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5" b="-659"/>
            <a:stretch/>
          </p:blipFill>
          <p:spPr>
            <a:xfrm>
              <a:off x="6299836" y="826707"/>
              <a:ext cx="541438" cy="1015663"/>
            </a:xfrm>
            <a:prstGeom prst="rect">
              <a:avLst/>
            </a:prstGeom>
          </p:spPr>
        </p:pic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D6070F6F-0C2A-4809-813B-C511FF2E49AC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>
                  <a:solidFill>
                    <a:srgbClr val="FF7A5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giữ gìn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0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25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30767-7065-4315-B5DF-D55CE56BB35F}"/>
              </a:ext>
            </a:extLst>
          </p:cNvPr>
          <p:cNvGrpSpPr/>
          <p:nvPr/>
        </p:nvGrpSpPr>
        <p:grpSpPr>
          <a:xfrm>
            <a:off x="4212091" y="308224"/>
            <a:ext cx="8193455" cy="4844909"/>
            <a:chOff x="1860056" y="218369"/>
            <a:chExt cx="8193455" cy="4844909"/>
          </a:xfrm>
        </p:grpSpPr>
        <p:pic>
          <p:nvPicPr>
            <p:cNvPr id="14" name="图片 96">
              <a:extLst>
                <a:ext uri="{FF2B5EF4-FFF2-40B4-BE49-F238E27FC236}">
                  <a16:creationId xmlns:a16="http://schemas.microsoft.com/office/drawing/2014/main" id="{5B2D5872-215A-4563-9798-7BF47326B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1860056" y="218369"/>
              <a:ext cx="8193455" cy="4844909"/>
            </a:xfrm>
            <a:prstGeom prst="rect">
              <a:avLst/>
            </a:prstGeom>
          </p:spPr>
        </p:pic>
        <p:grpSp>
          <p:nvGrpSpPr>
            <p:cNvPr id="15" name="组合 67">
              <a:extLst>
                <a:ext uri="{FF2B5EF4-FFF2-40B4-BE49-F238E27FC236}">
                  <a16:creationId xmlns:a16="http://schemas.microsoft.com/office/drawing/2014/main" id="{1C8F6427-7F04-4792-BC1F-1E7F920CCEBA}"/>
                </a:ext>
              </a:extLst>
            </p:cNvPr>
            <p:cNvGrpSpPr/>
            <p:nvPr/>
          </p:nvGrpSpPr>
          <p:grpSpPr>
            <a:xfrm rot="2224307">
              <a:off x="6139339" y="955660"/>
              <a:ext cx="479816" cy="470993"/>
              <a:chOff x="10646778" y="4753862"/>
              <a:chExt cx="751521" cy="737702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DF0DA58-34A4-4152-9363-DFC06055D97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23" name="组合 69">
                <a:extLst>
                  <a:ext uri="{FF2B5EF4-FFF2-40B4-BE49-F238E27FC236}">
                    <a16:creationId xmlns:a16="http://schemas.microsoft.com/office/drawing/2014/main" id="{CE165EB7-646D-4B4A-A3FA-A718FE411B4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EC18D5A6-3C02-4145-B620-4EB774E303A4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900EC14-D990-440C-AC9F-9946A140913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232B01A5-E026-4631-8F04-F16E7C0E6A59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16" name="组合 73">
              <a:extLst>
                <a:ext uri="{FF2B5EF4-FFF2-40B4-BE49-F238E27FC236}">
                  <a16:creationId xmlns:a16="http://schemas.microsoft.com/office/drawing/2014/main" id="{4D86DB2B-79E7-4B4D-904D-BC6F520C2B18}"/>
                </a:ext>
              </a:extLst>
            </p:cNvPr>
            <p:cNvGrpSpPr/>
            <p:nvPr/>
          </p:nvGrpSpPr>
          <p:grpSpPr>
            <a:xfrm rot="2427509">
              <a:off x="3967980" y="667420"/>
              <a:ext cx="495774" cy="486658"/>
              <a:chOff x="10646778" y="4753862"/>
              <a:chExt cx="751521" cy="737702"/>
            </a:xfrm>
          </p:grpSpPr>
          <p:sp>
            <p:nvSpPr>
              <p:cNvPr id="17" name="五角星 2">
                <a:extLst>
                  <a:ext uri="{FF2B5EF4-FFF2-40B4-BE49-F238E27FC236}">
                    <a16:creationId xmlns:a16="http://schemas.microsoft.com/office/drawing/2014/main" id="{0E0F4BDF-790F-4A47-AE45-6EEBBB8489B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AACBE6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8" name="组合 75">
                <a:extLst>
                  <a:ext uri="{FF2B5EF4-FFF2-40B4-BE49-F238E27FC236}">
                    <a16:creationId xmlns:a16="http://schemas.microsoft.com/office/drawing/2014/main" id="{81221ABE-2F90-44BC-B0C5-F7F40BB1981C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9" name="五角星 2">
                  <a:extLst>
                    <a:ext uri="{FF2B5EF4-FFF2-40B4-BE49-F238E27FC236}">
                      <a16:creationId xmlns:a16="http://schemas.microsoft.com/office/drawing/2014/main" id="{9CB9D3EE-75EC-4831-ADFB-DE8AA6FEB09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0" name="五角星 2">
                  <a:extLst>
                    <a:ext uri="{FF2B5EF4-FFF2-40B4-BE49-F238E27FC236}">
                      <a16:creationId xmlns:a16="http://schemas.microsoft.com/office/drawing/2014/main" id="{1FBC2129-A203-471A-96C3-52ED3E6091EB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1" name="五角星 2">
                  <a:extLst>
                    <a:ext uri="{FF2B5EF4-FFF2-40B4-BE49-F238E27FC236}">
                      <a16:creationId xmlns:a16="http://schemas.microsoft.com/office/drawing/2014/main" id="{86C0AB23-C38B-4CAC-8231-D03C22D3A4E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pic>
        <p:nvPicPr>
          <p:cNvPr id="2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09223" y="3064981"/>
            <a:ext cx="1796302" cy="4025448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/>
        </p:blipFill>
        <p:spPr>
          <a:xfrm>
            <a:off x="0" y="5909187"/>
            <a:ext cx="12192000" cy="105173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2439295-6B4C-402B-A6EA-B3344116780F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88507" y="-611496"/>
            <a:ext cx="3082438" cy="308243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87" y="1562238"/>
            <a:ext cx="1180152" cy="776808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149" y="-281842"/>
            <a:ext cx="2047884" cy="1755330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FE50E109-934F-4B17-82AD-B5FF2E659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1782" y="3372743"/>
            <a:ext cx="1384300" cy="1186543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92D2142B-3547-4603-AB10-24C5F2AB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511" y="522874"/>
            <a:ext cx="934147" cy="8006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2339046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633229"/>
            <a:ext cx="4466358" cy="54929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15832" y="1615771"/>
            <a:ext cx="577515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UTM Guanine" panose="02040603050506020204" pitchFamily="18" charset="0"/>
              </a:rPr>
              <a:t>VIẾT BÀI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2889" y="3062321"/>
            <a:ext cx="450633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>
                <a:solidFill>
                  <a:schemeClr val="accent6">
                    <a:lumMod val="75000"/>
                  </a:schemeClr>
                </a:solidFill>
                <a:latin typeface="#9Slide05 SVNBulgary" pitchFamily="2" charset="0"/>
              </a:rPr>
              <a:t> vào vở ô li</a:t>
            </a:r>
          </a:p>
        </p:txBody>
      </p:sp>
    </p:spTree>
    <p:extLst>
      <p:ext uri="{BB962C8B-B14F-4D97-AF65-F5344CB8AC3E}">
        <p14:creationId xmlns:p14="http://schemas.microsoft.com/office/powerpoint/2010/main" val="29454300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337</Words>
  <Application>Microsoft Office PowerPoint</Application>
  <PresentationFormat>Widescreen</PresentationFormat>
  <Paragraphs>50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43" baseType="lpstr">
      <vt:lpstr>Times New Roman</vt:lpstr>
      <vt:lpstr>#9Slide07 HoneyCream</vt:lpstr>
      <vt:lpstr>字魂107号-萌趣欢乐体</vt:lpstr>
      <vt:lpstr>字魂70号-灵悦黑体</vt:lpstr>
      <vt:lpstr>Arial</vt:lpstr>
      <vt:lpstr>SVN-Poky's</vt:lpstr>
      <vt:lpstr>#9Slide05 Aphrodite Pro</vt:lpstr>
      <vt:lpstr>UTM Aptima</vt:lpstr>
      <vt:lpstr>HP001 4 hàng</vt:lpstr>
      <vt:lpstr>UTM Soraya</vt:lpstr>
      <vt:lpstr>UTM Avo</vt:lpstr>
      <vt:lpstr>Calibri</vt:lpstr>
      <vt:lpstr>SVN-Newton</vt:lpstr>
      <vt:lpstr>zihun35hao-jindianyahei</vt:lpstr>
      <vt:lpstr>思源黑体 CN Regular</vt:lpstr>
      <vt:lpstr>字魂27号-布丁体</vt:lpstr>
      <vt:lpstr>等线</vt:lpstr>
      <vt:lpstr>#9Slide05 SVNBulgary</vt:lpstr>
      <vt:lpstr>UTM Avenida</vt:lpstr>
      <vt:lpstr>UTM Guanine</vt:lpstr>
      <vt:lpstr>Calibri Light</vt:lpstr>
      <vt:lpstr>Wingdings 2</vt:lpstr>
      <vt:lpstr>Chango</vt:lpstr>
      <vt:lpstr>#9Slide05 Bodega Script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nghe viet Do choi yeu thich</dc:title>
  <dc:subject>tv 2</dc:subject>
  <dc:creator>BÍCH</dc:creator>
  <cp:keywords>MĂNGNON</cp:keywords>
  <cp:lastModifiedBy>dell</cp:lastModifiedBy>
  <cp:revision>37</cp:revision>
  <dcterms:created xsi:type="dcterms:W3CDTF">2022-10-24T17:38:54Z</dcterms:created>
  <dcterms:modified xsi:type="dcterms:W3CDTF">2022-11-13T13:47:01Z</dcterms:modified>
</cp:coreProperties>
</file>