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1" r:id="rId3"/>
  </p:sldMasterIdLst>
  <p:notesMasterIdLst>
    <p:notesMasterId r:id="rId23"/>
  </p:notesMasterIdLst>
  <p:sldIdLst>
    <p:sldId id="809" r:id="rId4"/>
    <p:sldId id="768" r:id="rId5"/>
    <p:sldId id="769" r:id="rId6"/>
    <p:sldId id="770" r:id="rId7"/>
    <p:sldId id="771" r:id="rId8"/>
    <p:sldId id="774" r:id="rId9"/>
    <p:sldId id="257" r:id="rId10"/>
    <p:sldId id="258" r:id="rId11"/>
    <p:sldId id="259" r:id="rId12"/>
    <p:sldId id="277" r:id="rId13"/>
    <p:sldId id="263" r:id="rId14"/>
    <p:sldId id="278" r:id="rId15"/>
    <p:sldId id="279" r:id="rId16"/>
    <p:sldId id="264" r:id="rId17"/>
    <p:sldId id="266" r:id="rId18"/>
    <p:sldId id="271" r:id="rId19"/>
    <p:sldId id="280" r:id="rId20"/>
    <p:sldId id="281" r:id="rId21"/>
    <p:sldId id="275" r:id="rId22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#9Slide07 SVNAppleberry" panose="02040603050506020204" charset="0"/>
      <p:regular r:id="rId25"/>
    </p:embeddedFont>
    <p:embeddedFont>
      <p:font typeface="Bebas Neue" panose="020B0606020202050201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Mulish" panose="020B0604020202020204" charset="0"/>
      <p:regular r:id="rId38"/>
      <p:bold r:id="rId39"/>
      <p:italic r:id="rId40"/>
      <p:boldItalic r:id="rId41"/>
    </p:embeddedFont>
    <p:embeddedFont>
      <p:font typeface="Palanquin Dark" panose="020B0604020202020204" charset="0"/>
      <p:regular r:id="rId42"/>
      <p:bold r:id="rId43"/>
    </p:embeddedFont>
    <p:embeddedFont>
      <p:font typeface="Paytone One" panose="020B0604020202020204" charset="0"/>
      <p:regular r:id="rId44"/>
    </p:embeddedFont>
    <p:embeddedFont>
      <p:font typeface="Sniglet" panose="020B0604020202020204" charset="0"/>
      <p:regular r:id="rId45"/>
    </p:embeddedFont>
    <p:embeddedFont>
      <p:font typeface="Titan One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18AE3-A18D-4227-9238-B3C82F32D57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vi-VN"/>
        </a:p>
      </dgm:t>
    </dgm:pt>
    <dgm:pt modelId="{56DB192F-2D63-412D-86D6-5BCD54BD2411}">
      <dgm:prSet phldrT="[Text]" custT="1"/>
      <dgm:spPr/>
      <dgm:t>
        <a:bodyPr/>
        <a:lstStyle/>
        <a:p>
          <a:r>
            <a:rPr lang="nl-NL" sz="36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 Bài toán cho biết gì?</a:t>
          </a:r>
          <a:endParaRPr lang="vi-VN" sz="3600" i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E75E4A2-902D-4E6E-9B13-5E8BBFD025A0}" type="parTrans" cxnId="{F2CD7DB7-6CB0-4EF9-8ECD-C39DC0167D50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A87FC85-C1B0-4675-B80B-689CFA89DD70}" type="sibTrans" cxnId="{F2CD7DB7-6CB0-4EF9-8ECD-C39DC0167D50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D9189C8-4A39-4D3B-B78F-00F65099B4F1}">
      <dgm:prSet phldrT="[Text]" custT="1"/>
      <dgm:spPr/>
      <dgm:t>
        <a:bodyPr/>
        <a:lstStyle/>
        <a:p>
          <a:r>
            <a:rPr lang="nl-NL" sz="3600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Bài toán hỏi gì?</a:t>
          </a:r>
          <a:endParaRPr lang="vi-VN" sz="3600" i="1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50DC216-6F6E-42D4-8C3A-102DDD88D343}" type="parTrans" cxnId="{183F034E-08D0-4AED-ACE1-2F4547528229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4524A80-7070-4362-BD6E-0CAD081E7631}" type="sibTrans" cxnId="{183F034E-08D0-4AED-ACE1-2F4547528229}">
      <dgm:prSet/>
      <dgm:spPr/>
      <dgm:t>
        <a:bodyPr/>
        <a:lstStyle/>
        <a:p>
          <a:endParaRPr lang="vi-VN" sz="280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8890C79-33D3-4C90-BBE1-7BF08C4D3A1A}" type="pres">
      <dgm:prSet presAssocID="{93518AE3-A18D-4227-9238-B3C82F32D57C}" presName="Name0" presStyleCnt="0">
        <dgm:presLayoutVars>
          <dgm:chMax val="7"/>
          <dgm:chPref val="7"/>
          <dgm:dir/>
        </dgm:presLayoutVars>
      </dgm:prSet>
      <dgm:spPr/>
    </dgm:pt>
    <dgm:pt modelId="{F4823901-F656-4DC8-8135-2F1A023D0E5B}" type="pres">
      <dgm:prSet presAssocID="{93518AE3-A18D-4227-9238-B3C82F32D57C}" presName="Name1" presStyleCnt="0"/>
      <dgm:spPr/>
    </dgm:pt>
    <dgm:pt modelId="{0B3ED198-979A-4A08-98C6-4D12DE962F24}" type="pres">
      <dgm:prSet presAssocID="{93518AE3-A18D-4227-9238-B3C82F32D57C}" presName="cycle" presStyleCnt="0"/>
      <dgm:spPr/>
    </dgm:pt>
    <dgm:pt modelId="{28E2A190-9EF7-4D76-ABF3-32F1455106D9}" type="pres">
      <dgm:prSet presAssocID="{93518AE3-A18D-4227-9238-B3C82F32D57C}" presName="srcNode" presStyleLbl="node1" presStyleIdx="0" presStyleCnt="2"/>
      <dgm:spPr/>
    </dgm:pt>
    <dgm:pt modelId="{2684417F-6785-401F-92D7-39B6FFDCABD1}" type="pres">
      <dgm:prSet presAssocID="{93518AE3-A18D-4227-9238-B3C82F32D57C}" presName="conn" presStyleLbl="parChTrans1D2" presStyleIdx="0" presStyleCnt="1"/>
      <dgm:spPr/>
    </dgm:pt>
    <dgm:pt modelId="{CD3BA401-8B3A-4873-8223-43487500D1D7}" type="pres">
      <dgm:prSet presAssocID="{93518AE3-A18D-4227-9238-B3C82F32D57C}" presName="extraNode" presStyleLbl="node1" presStyleIdx="0" presStyleCnt="2"/>
      <dgm:spPr/>
    </dgm:pt>
    <dgm:pt modelId="{700B3FBA-D145-4006-BBDA-B7048311B39C}" type="pres">
      <dgm:prSet presAssocID="{93518AE3-A18D-4227-9238-B3C82F32D57C}" presName="dstNode" presStyleLbl="node1" presStyleIdx="0" presStyleCnt="2"/>
      <dgm:spPr/>
    </dgm:pt>
    <dgm:pt modelId="{74A388CC-10AA-4971-9932-F78962A2D969}" type="pres">
      <dgm:prSet presAssocID="{56DB192F-2D63-412D-86D6-5BCD54BD2411}" presName="text_1" presStyleLbl="node1" presStyleIdx="0" presStyleCnt="2">
        <dgm:presLayoutVars>
          <dgm:bulletEnabled val="1"/>
        </dgm:presLayoutVars>
      </dgm:prSet>
      <dgm:spPr/>
    </dgm:pt>
    <dgm:pt modelId="{5E9F64BC-48FF-47C3-A65A-B370E0C1C1B7}" type="pres">
      <dgm:prSet presAssocID="{56DB192F-2D63-412D-86D6-5BCD54BD2411}" presName="accent_1" presStyleCnt="0"/>
      <dgm:spPr/>
    </dgm:pt>
    <dgm:pt modelId="{7DEFE2E5-0C3C-4136-A22B-2538834B69F6}" type="pres">
      <dgm:prSet presAssocID="{56DB192F-2D63-412D-86D6-5BCD54BD2411}" presName="accentRepeatNode" presStyleLbl="solidFgAcc1" presStyleIdx="0" presStyleCnt="2"/>
      <dgm:spPr/>
    </dgm:pt>
    <dgm:pt modelId="{A68918FF-8516-41E6-B5F2-7F8508561934}" type="pres">
      <dgm:prSet presAssocID="{DD9189C8-4A39-4D3B-B78F-00F65099B4F1}" presName="text_2" presStyleLbl="node1" presStyleIdx="1" presStyleCnt="2">
        <dgm:presLayoutVars>
          <dgm:bulletEnabled val="1"/>
        </dgm:presLayoutVars>
      </dgm:prSet>
      <dgm:spPr/>
    </dgm:pt>
    <dgm:pt modelId="{D0B1F51D-503D-424D-B759-DC148F93A45F}" type="pres">
      <dgm:prSet presAssocID="{DD9189C8-4A39-4D3B-B78F-00F65099B4F1}" presName="accent_2" presStyleCnt="0"/>
      <dgm:spPr/>
    </dgm:pt>
    <dgm:pt modelId="{5F0DC5C6-6F49-4E5D-9D71-9DECCDB7165E}" type="pres">
      <dgm:prSet presAssocID="{DD9189C8-4A39-4D3B-B78F-00F65099B4F1}" presName="accentRepeatNode" presStyleLbl="solidFgAcc1" presStyleIdx="1" presStyleCnt="2"/>
      <dgm:spPr/>
    </dgm:pt>
  </dgm:ptLst>
  <dgm:cxnLst>
    <dgm:cxn modelId="{5A347A32-B58E-4763-BF6F-5B6C306564B5}" type="presOf" srcId="{93518AE3-A18D-4227-9238-B3C82F32D57C}" destId="{28890C79-33D3-4C90-BBE1-7BF08C4D3A1A}" srcOrd="0" destOrd="0" presId="urn:microsoft.com/office/officeart/2008/layout/VerticalCurvedList"/>
    <dgm:cxn modelId="{183F034E-08D0-4AED-ACE1-2F4547528229}" srcId="{93518AE3-A18D-4227-9238-B3C82F32D57C}" destId="{DD9189C8-4A39-4D3B-B78F-00F65099B4F1}" srcOrd="1" destOrd="0" parTransId="{950DC216-6F6E-42D4-8C3A-102DDD88D343}" sibTransId="{04524A80-7070-4362-BD6E-0CAD081E7631}"/>
    <dgm:cxn modelId="{5C5F37B1-D2EF-48EE-B249-3A04E747E99E}" type="presOf" srcId="{DD9189C8-4A39-4D3B-B78F-00F65099B4F1}" destId="{A68918FF-8516-41E6-B5F2-7F8508561934}" srcOrd="0" destOrd="0" presId="urn:microsoft.com/office/officeart/2008/layout/VerticalCurvedList"/>
    <dgm:cxn modelId="{F2CD7DB7-6CB0-4EF9-8ECD-C39DC0167D50}" srcId="{93518AE3-A18D-4227-9238-B3C82F32D57C}" destId="{56DB192F-2D63-412D-86D6-5BCD54BD2411}" srcOrd="0" destOrd="0" parTransId="{9E75E4A2-902D-4E6E-9B13-5E8BBFD025A0}" sibTransId="{FA87FC85-C1B0-4675-B80B-689CFA89DD70}"/>
    <dgm:cxn modelId="{56761AD9-D7C4-4249-BA3C-C64B33F42CC9}" type="presOf" srcId="{56DB192F-2D63-412D-86D6-5BCD54BD2411}" destId="{74A388CC-10AA-4971-9932-F78962A2D969}" srcOrd="0" destOrd="0" presId="urn:microsoft.com/office/officeart/2008/layout/VerticalCurvedList"/>
    <dgm:cxn modelId="{2A89FDF6-E0FA-4D51-9D7D-2CA87AE28530}" type="presOf" srcId="{FA87FC85-C1B0-4675-B80B-689CFA89DD70}" destId="{2684417F-6785-401F-92D7-39B6FFDCABD1}" srcOrd="0" destOrd="0" presId="urn:microsoft.com/office/officeart/2008/layout/VerticalCurvedList"/>
    <dgm:cxn modelId="{5B069F65-BBD5-452D-824E-243871BBB84F}" type="presParOf" srcId="{28890C79-33D3-4C90-BBE1-7BF08C4D3A1A}" destId="{F4823901-F656-4DC8-8135-2F1A023D0E5B}" srcOrd="0" destOrd="0" presId="urn:microsoft.com/office/officeart/2008/layout/VerticalCurvedList"/>
    <dgm:cxn modelId="{1B8C7759-2A01-456F-B498-E9BACEDF65AC}" type="presParOf" srcId="{F4823901-F656-4DC8-8135-2F1A023D0E5B}" destId="{0B3ED198-979A-4A08-98C6-4D12DE962F24}" srcOrd="0" destOrd="0" presId="urn:microsoft.com/office/officeart/2008/layout/VerticalCurvedList"/>
    <dgm:cxn modelId="{38265748-C18F-42FD-866F-54672641A2C0}" type="presParOf" srcId="{0B3ED198-979A-4A08-98C6-4D12DE962F24}" destId="{28E2A190-9EF7-4D76-ABF3-32F1455106D9}" srcOrd="0" destOrd="0" presId="urn:microsoft.com/office/officeart/2008/layout/VerticalCurvedList"/>
    <dgm:cxn modelId="{03D4516E-06FD-4137-9C13-1AB9A50066B7}" type="presParOf" srcId="{0B3ED198-979A-4A08-98C6-4D12DE962F24}" destId="{2684417F-6785-401F-92D7-39B6FFDCABD1}" srcOrd="1" destOrd="0" presId="urn:microsoft.com/office/officeart/2008/layout/VerticalCurvedList"/>
    <dgm:cxn modelId="{031521AC-9B35-4263-9BBA-B41A6D16FCAF}" type="presParOf" srcId="{0B3ED198-979A-4A08-98C6-4D12DE962F24}" destId="{CD3BA401-8B3A-4873-8223-43487500D1D7}" srcOrd="2" destOrd="0" presId="urn:microsoft.com/office/officeart/2008/layout/VerticalCurvedList"/>
    <dgm:cxn modelId="{C33D3A03-BFA0-4E60-A8C4-5AF1BF4A1355}" type="presParOf" srcId="{0B3ED198-979A-4A08-98C6-4D12DE962F24}" destId="{700B3FBA-D145-4006-BBDA-B7048311B39C}" srcOrd="3" destOrd="0" presId="urn:microsoft.com/office/officeart/2008/layout/VerticalCurvedList"/>
    <dgm:cxn modelId="{2BAB484F-EA82-42C5-9B0C-606B4427946A}" type="presParOf" srcId="{F4823901-F656-4DC8-8135-2F1A023D0E5B}" destId="{74A388CC-10AA-4971-9932-F78962A2D969}" srcOrd="1" destOrd="0" presId="urn:microsoft.com/office/officeart/2008/layout/VerticalCurvedList"/>
    <dgm:cxn modelId="{27F66216-F626-4872-97F9-57421F794C7C}" type="presParOf" srcId="{F4823901-F656-4DC8-8135-2F1A023D0E5B}" destId="{5E9F64BC-48FF-47C3-A65A-B370E0C1C1B7}" srcOrd="2" destOrd="0" presId="urn:microsoft.com/office/officeart/2008/layout/VerticalCurvedList"/>
    <dgm:cxn modelId="{71466171-3A4A-4DEF-ADA1-FE6994B44A30}" type="presParOf" srcId="{5E9F64BC-48FF-47C3-A65A-B370E0C1C1B7}" destId="{7DEFE2E5-0C3C-4136-A22B-2538834B69F6}" srcOrd="0" destOrd="0" presId="urn:microsoft.com/office/officeart/2008/layout/VerticalCurvedList"/>
    <dgm:cxn modelId="{0CBB165C-FAAF-4C32-B497-1F96526344F6}" type="presParOf" srcId="{F4823901-F656-4DC8-8135-2F1A023D0E5B}" destId="{A68918FF-8516-41E6-B5F2-7F8508561934}" srcOrd="3" destOrd="0" presId="urn:microsoft.com/office/officeart/2008/layout/VerticalCurvedList"/>
    <dgm:cxn modelId="{8EDCAE2B-8AE1-4791-AA0B-BB9E96D4E2A3}" type="presParOf" srcId="{F4823901-F656-4DC8-8135-2F1A023D0E5B}" destId="{D0B1F51D-503D-424D-B759-DC148F93A45F}" srcOrd="4" destOrd="0" presId="urn:microsoft.com/office/officeart/2008/layout/VerticalCurvedList"/>
    <dgm:cxn modelId="{A72BDD6D-93D0-49BC-8814-0643F7A31CD6}" type="presParOf" srcId="{D0B1F51D-503D-424D-B759-DC148F93A45F}" destId="{5F0DC5C6-6F49-4E5D-9D71-9DECCDB716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4417F-6785-401F-92D7-39B6FFDCABD1}">
      <dsp:nvSpPr>
        <dsp:cNvPr id="0" name=""/>
        <dsp:cNvSpPr/>
      </dsp:nvSpPr>
      <dsp:spPr>
        <a:xfrm>
          <a:off x="-5187298" y="-800578"/>
          <a:ext cx="6224290" cy="6224290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388CC-10AA-4971-9932-F78962A2D969}">
      <dsp:nvSpPr>
        <dsp:cNvPr id="0" name=""/>
        <dsp:cNvSpPr/>
      </dsp:nvSpPr>
      <dsp:spPr>
        <a:xfrm>
          <a:off x="849847" y="660460"/>
          <a:ext cx="5772750" cy="1320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83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i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 Bài toán cho biết gì?</a:t>
          </a:r>
          <a:endParaRPr lang="vi-VN" sz="3600" i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49847" y="660460"/>
        <a:ext cx="5772750" cy="1320736"/>
      </dsp:txXfrm>
    </dsp:sp>
    <dsp:sp modelId="{7DEFE2E5-0C3C-4136-A22B-2538834B69F6}">
      <dsp:nvSpPr>
        <dsp:cNvPr id="0" name=""/>
        <dsp:cNvSpPr/>
      </dsp:nvSpPr>
      <dsp:spPr>
        <a:xfrm>
          <a:off x="24387" y="495368"/>
          <a:ext cx="1650920" cy="1650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918FF-8516-41E6-B5F2-7F8508561934}">
      <dsp:nvSpPr>
        <dsp:cNvPr id="0" name=""/>
        <dsp:cNvSpPr/>
      </dsp:nvSpPr>
      <dsp:spPr>
        <a:xfrm>
          <a:off x="849847" y="2641935"/>
          <a:ext cx="5772750" cy="13207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833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600" i="1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rPr>
            <a:t>Bài toán hỏi gì?</a:t>
          </a:r>
          <a:endParaRPr lang="vi-VN" sz="3600" i="1" kern="1200" dirty="0">
            <a:solidFill>
              <a:schemeClr val="tx1">
                <a:lumMod val="95000"/>
                <a:lumOff val="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49847" y="2641935"/>
        <a:ext cx="5772750" cy="1320736"/>
      </dsp:txXfrm>
    </dsp:sp>
    <dsp:sp modelId="{5F0DC5C6-6F49-4E5D-9D71-9DECCDB7165E}">
      <dsp:nvSpPr>
        <dsp:cNvPr id="0" name=""/>
        <dsp:cNvSpPr/>
      </dsp:nvSpPr>
      <dsp:spPr>
        <a:xfrm>
          <a:off x="24387" y="2476843"/>
          <a:ext cx="1650920" cy="16509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0DE2E-B90A-414E-A464-85E35FEE355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048E3-D03F-4D9A-BF88-713847F82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8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1980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Mời thầy cô dùng máy ảnh quét mã để tham gia nhóm tài liệu miễn phí nhé</a:t>
            </a:r>
          </a:p>
        </p:txBody>
      </p:sp>
    </p:spTree>
    <p:extLst>
      <p:ext uri="{BB962C8B-B14F-4D97-AF65-F5344CB8AC3E}">
        <p14:creationId xmlns:p14="http://schemas.microsoft.com/office/powerpoint/2010/main" val="295593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8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67" y="-21167"/>
            <a:ext cx="12192000" cy="6879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" name="Google Shape;19;p3"/>
          <p:cNvSpPr/>
          <p:nvPr/>
        </p:nvSpPr>
        <p:spPr>
          <a:xfrm flipH="1">
            <a:off x="-3353044" y="1267631"/>
            <a:ext cx="17208543" cy="5793664"/>
          </a:xfrm>
          <a:custGeom>
            <a:avLst/>
            <a:gdLst/>
            <a:ahLst/>
            <a:cxnLst/>
            <a:rect l="l" t="t" r="r" b="b"/>
            <a:pathLst>
              <a:path w="285698" h="96187" extrusionOk="0">
                <a:moveTo>
                  <a:pt x="285697" y="53699"/>
                </a:moveTo>
                <a:cubicBezTo>
                  <a:pt x="279001" y="45768"/>
                  <a:pt x="268988" y="40728"/>
                  <a:pt x="257798" y="40728"/>
                </a:cubicBezTo>
                <a:cubicBezTo>
                  <a:pt x="257618" y="40728"/>
                  <a:pt x="257438" y="40737"/>
                  <a:pt x="257261" y="40741"/>
                </a:cubicBezTo>
                <a:cubicBezTo>
                  <a:pt x="258855" y="37611"/>
                  <a:pt x="259686" y="34143"/>
                  <a:pt x="259683" y="30629"/>
                </a:cubicBezTo>
                <a:cubicBezTo>
                  <a:pt x="259683" y="18309"/>
                  <a:pt x="249696" y="8325"/>
                  <a:pt x="237379" y="8325"/>
                </a:cubicBezTo>
                <a:cubicBezTo>
                  <a:pt x="227922" y="8325"/>
                  <a:pt x="219848" y="14209"/>
                  <a:pt x="216601" y="22512"/>
                </a:cubicBezTo>
                <a:cubicBezTo>
                  <a:pt x="207624" y="15831"/>
                  <a:pt x="196496" y="11873"/>
                  <a:pt x="184442" y="11873"/>
                </a:cubicBezTo>
                <a:cubicBezTo>
                  <a:pt x="175165" y="11873"/>
                  <a:pt x="166440" y="14218"/>
                  <a:pt x="158816" y="18343"/>
                </a:cubicBezTo>
                <a:cubicBezTo>
                  <a:pt x="152064" y="7342"/>
                  <a:pt x="139930" y="0"/>
                  <a:pt x="126075" y="0"/>
                </a:cubicBezTo>
                <a:cubicBezTo>
                  <a:pt x="106000" y="0"/>
                  <a:pt x="89537" y="15406"/>
                  <a:pt x="87831" y="35037"/>
                </a:cubicBezTo>
                <a:cubicBezTo>
                  <a:pt x="84673" y="33954"/>
                  <a:pt x="81361" y="33402"/>
                  <a:pt x="78023" y="33402"/>
                </a:cubicBezTo>
                <a:cubicBezTo>
                  <a:pt x="70173" y="33402"/>
                  <a:pt x="63033" y="36398"/>
                  <a:pt x="57651" y="41299"/>
                </a:cubicBezTo>
                <a:cubicBezTo>
                  <a:pt x="58157" y="39388"/>
                  <a:pt x="58411" y="37422"/>
                  <a:pt x="58411" y="35449"/>
                </a:cubicBezTo>
                <a:cubicBezTo>
                  <a:pt x="58411" y="22825"/>
                  <a:pt x="48179" y="12593"/>
                  <a:pt x="35555" y="12593"/>
                </a:cubicBezTo>
                <a:cubicBezTo>
                  <a:pt x="22931" y="12593"/>
                  <a:pt x="12698" y="22825"/>
                  <a:pt x="12698" y="35449"/>
                </a:cubicBezTo>
                <a:cubicBezTo>
                  <a:pt x="12698" y="37177"/>
                  <a:pt x="12897" y="38898"/>
                  <a:pt x="13285" y="40582"/>
                </a:cubicBezTo>
                <a:cubicBezTo>
                  <a:pt x="8446" y="42304"/>
                  <a:pt x="3948" y="44866"/>
                  <a:pt x="0" y="48151"/>
                </a:cubicBezTo>
                <a:lnTo>
                  <a:pt x="0" y="96186"/>
                </a:lnTo>
                <a:lnTo>
                  <a:pt x="285697" y="96186"/>
                </a:lnTo>
                <a:close/>
              </a:path>
            </a:pathLst>
          </a:custGeom>
          <a:gradFill>
            <a:gsLst>
              <a:gs pos="0">
                <a:srgbClr val="8EE8FF">
                  <a:alpha val="0"/>
                </a:srgbClr>
              </a:gs>
              <a:gs pos="100000">
                <a:srgbClr val="EFFAFF">
                  <a:alpha val="18431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0" name="Google Shape;20;p3"/>
          <p:cNvSpPr/>
          <p:nvPr/>
        </p:nvSpPr>
        <p:spPr>
          <a:xfrm flipH="1">
            <a:off x="-4660611" y="2975664"/>
            <a:ext cx="17208543" cy="5793664"/>
          </a:xfrm>
          <a:custGeom>
            <a:avLst/>
            <a:gdLst/>
            <a:ahLst/>
            <a:cxnLst/>
            <a:rect l="l" t="t" r="r" b="b"/>
            <a:pathLst>
              <a:path w="285698" h="96187" extrusionOk="0">
                <a:moveTo>
                  <a:pt x="285697" y="53699"/>
                </a:moveTo>
                <a:cubicBezTo>
                  <a:pt x="279001" y="45768"/>
                  <a:pt x="268988" y="40728"/>
                  <a:pt x="257798" y="40728"/>
                </a:cubicBezTo>
                <a:cubicBezTo>
                  <a:pt x="257618" y="40728"/>
                  <a:pt x="257438" y="40737"/>
                  <a:pt x="257261" y="40741"/>
                </a:cubicBezTo>
                <a:cubicBezTo>
                  <a:pt x="258855" y="37611"/>
                  <a:pt x="259686" y="34143"/>
                  <a:pt x="259683" y="30629"/>
                </a:cubicBezTo>
                <a:cubicBezTo>
                  <a:pt x="259683" y="18309"/>
                  <a:pt x="249696" y="8325"/>
                  <a:pt x="237379" y="8325"/>
                </a:cubicBezTo>
                <a:cubicBezTo>
                  <a:pt x="227922" y="8325"/>
                  <a:pt x="219848" y="14209"/>
                  <a:pt x="216601" y="22512"/>
                </a:cubicBezTo>
                <a:cubicBezTo>
                  <a:pt x="207624" y="15831"/>
                  <a:pt x="196496" y="11873"/>
                  <a:pt x="184442" y="11873"/>
                </a:cubicBezTo>
                <a:cubicBezTo>
                  <a:pt x="175165" y="11873"/>
                  <a:pt x="166440" y="14218"/>
                  <a:pt x="158816" y="18343"/>
                </a:cubicBezTo>
                <a:cubicBezTo>
                  <a:pt x="152064" y="7342"/>
                  <a:pt x="139930" y="0"/>
                  <a:pt x="126075" y="0"/>
                </a:cubicBezTo>
                <a:cubicBezTo>
                  <a:pt x="106000" y="0"/>
                  <a:pt x="89537" y="15406"/>
                  <a:pt x="87831" y="35037"/>
                </a:cubicBezTo>
                <a:cubicBezTo>
                  <a:pt x="84673" y="33954"/>
                  <a:pt x="81361" y="33402"/>
                  <a:pt x="78023" y="33402"/>
                </a:cubicBezTo>
                <a:cubicBezTo>
                  <a:pt x="70173" y="33402"/>
                  <a:pt x="63033" y="36398"/>
                  <a:pt x="57651" y="41299"/>
                </a:cubicBezTo>
                <a:cubicBezTo>
                  <a:pt x="58157" y="39388"/>
                  <a:pt x="58411" y="37422"/>
                  <a:pt x="58411" y="35449"/>
                </a:cubicBezTo>
                <a:cubicBezTo>
                  <a:pt x="58411" y="22825"/>
                  <a:pt x="48179" y="12593"/>
                  <a:pt x="35555" y="12593"/>
                </a:cubicBezTo>
                <a:cubicBezTo>
                  <a:pt x="22931" y="12593"/>
                  <a:pt x="12698" y="22825"/>
                  <a:pt x="12698" y="35449"/>
                </a:cubicBezTo>
                <a:cubicBezTo>
                  <a:pt x="12698" y="37177"/>
                  <a:pt x="12897" y="38898"/>
                  <a:pt x="13285" y="40582"/>
                </a:cubicBezTo>
                <a:cubicBezTo>
                  <a:pt x="8446" y="42304"/>
                  <a:pt x="3948" y="44866"/>
                  <a:pt x="0" y="48151"/>
                </a:cubicBezTo>
                <a:lnTo>
                  <a:pt x="0" y="96186"/>
                </a:lnTo>
                <a:lnTo>
                  <a:pt x="285697" y="96186"/>
                </a:lnTo>
                <a:close/>
              </a:path>
            </a:pathLst>
          </a:custGeom>
          <a:gradFill>
            <a:gsLst>
              <a:gs pos="0">
                <a:srgbClr val="8EE8FF">
                  <a:alpha val="0"/>
                </a:srgbClr>
              </a:gs>
              <a:gs pos="100000">
                <a:srgbClr val="EFFAFF">
                  <a:alpha val="18431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3"/>
          <p:cNvSpPr/>
          <p:nvPr/>
        </p:nvSpPr>
        <p:spPr>
          <a:xfrm flipH="1">
            <a:off x="-7075445" y="4418697"/>
            <a:ext cx="17208543" cy="5793664"/>
          </a:xfrm>
          <a:custGeom>
            <a:avLst/>
            <a:gdLst/>
            <a:ahLst/>
            <a:cxnLst/>
            <a:rect l="l" t="t" r="r" b="b"/>
            <a:pathLst>
              <a:path w="285698" h="96187" extrusionOk="0">
                <a:moveTo>
                  <a:pt x="285697" y="53699"/>
                </a:moveTo>
                <a:cubicBezTo>
                  <a:pt x="279001" y="45768"/>
                  <a:pt x="268988" y="40728"/>
                  <a:pt x="257798" y="40728"/>
                </a:cubicBezTo>
                <a:cubicBezTo>
                  <a:pt x="257618" y="40728"/>
                  <a:pt x="257438" y="40737"/>
                  <a:pt x="257261" y="40741"/>
                </a:cubicBezTo>
                <a:cubicBezTo>
                  <a:pt x="258855" y="37611"/>
                  <a:pt x="259686" y="34143"/>
                  <a:pt x="259683" y="30629"/>
                </a:cubicBezTo>
                <a:cubicBezTo>
                  <a:pt x="259683" y="18309"/>
                  <a:pt x="249696" y="8325"/>
                  <a:pt x="237379" y="8325"/>
                </a:cubicBezTo>
                <a:cubicBezTo>
                  <a:pt x="227922" y="8325"/>
                  <a:pt x="219848" y="14209"/>
                  <a:pt x="216601" y="22512"/>
                </a:cubicBezTo>
                <a:cubicBezTo>
                  <a:pt x="207624" y="15831"/>
                  <a:pt x="196496" y="11873"/>
                  <a:pt x="184442" y="11873"/>
                </a:cubicBezTo>
                <a:cubicBezTo>
                  <a:pt x="175165" y="11873"/>
                  <a:pt x="166440" y="14218"/>
                  <a:pt x="158816" y="18343"/>
                </a:cubicBezTo>
                <a:cubicBezTo>
                  <a:pt x="152064" y="7342"/>
                  <a:pt x="139930" y="0"/>
                  <a:pt x="126075" y="0"/>
                </a:cubicBezTo>
                <a:cubicBezTo>
                  <a:pt x="106000" y="0"/>
                  <a:pt x="89537" y="15406"/>
                  <a:pt x="87831" y="35037"/>
                </a:cubicBezTo>
                <a:cubicBezTo>
                  <a:pt x="84673" y="33954"/>
                  <a:pt x="81361" y="33402"/>
                  <a:pt x="78023" y="33402"/>
                </a:cubicBezTo>
                <a:cubicBezTo>
                  <a:pt x="70173" y="33402"/>
                  <a:pt x="63033" y="36398"/>
                  <a:pt x="57651" y="41299"/>
                </a:cubicBezTo>
                <a:cubicBezTo>
                  <a:pt x="58157" y="39388"/>
                  <a:pt x="58411" y="37422"/>
                  <a:pt x="58411" y="35449"/>
                </a:cubicBezTo>
                <a:cubicBezTo>
                  <a:pt x="58411" y="22825"/>
                  <a:pt x="48179" y="12593"/>
                  <a:pt x="35555" y="12593"/>
                </a:cubicBezTo>
                <a:cubicBezTo>
                  <a:pt x="22931" y="12593"/>
                  <a:pt x="12698" y="22825"/>
                  <a:pt x="12698" y="35449"/>
                </a:cubicBezTo>
                <a:cubicBezTo>
                  <a:pt x="12698" y="37177"/>
                  <a:pt x="12897" y="38898"/>
                  <a:pt x="13285" y="40582"/>
                </a:cubicBezTo>
                <a:cubicBezTo>
                  <a:pt x="8446" y="42304"/>
                  <a:pt x="3948" y="44866"/>
                  <a:pt x="0" y="48151"/>
                </a:cubicBezTo>
                <a:lnTo>
                  <a:pt x="0" y="96186"/>
                </a:lnTo>
                <a:lnTo>
                  <a:pt x="285697" y="96186"/>
                </a:lnTo>
                <a:close/>
              </a:path>
            </a:pathLst>
          </a:custGeom>
          <a:gradFill>
            <a:gsLst>
              <a:gs pos="0">
                <a:srgbClr val="8EE8FF">
                  <a:alpha val="0"/>
                </a:srgbClr>
              </a:gs>
              <a:gs pos="100000">
                <a:srgbClr val="EFFAFF">
                  <a:alpha val="18431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7A33C7-5F98-12BE-2599-329B42D33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2260" y="6211768"/>
            <a:ext cx="776790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4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340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/>
          <p:nvPr/>
        </p:nvSpPr>
        <p:spPr>
          <a:xfrm>
            <a:off x="67" y="-21167"/>
            <a:ext cx="12192000" cy="6879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" name="Google Shape;78;p13"/>
          <p:cNvSpPr/>
          <p:nvPr/>
        </p:nvSpPr>
        <p:spPr>
          <a:xfrm>
            <a:off x="0" y="2753375"/>
            <a:ext cx="12191685" cy="4104620"/>
          </a:xfrm>
          <a:custGeom>
            <a:avLst/>
            <a:gdLst/>
            <a:ahLst/>
            <a:cxnLst/>
            <a:rect l="l" t="t" r="r" b="b"/>
            <a:pathLst>
              <a:path w="285698" h="96187" extrusionOk="0">
                <a:moveTo>
                  <a:pt x="285697" y="53699"/>
                </a:moveTo>
                <a:cubicBezTo>
                  <a:pt x="279001" y="45768"/>
                  <a:pt x="268988" y="40728"/>
                  <a:pt x="257798" y="40728"/>
                </a:cubicBezTo>
                <a:cubicBezTo>
                  <a:pt x="257618" y="40728"/>
                  <a:pt x="257438" y="40737"/>
                  <a:pt x="257261" y="40741"/>
                </a:cubicBezTo>
                <a:cubicBezTo>
                  <a:pt x="258855" y="37611"/>
                  <a:pt x="259686" y="34143"/>
                  <a:pt x="259683" y="30629"/>
                </a:cubicBezTo>
                <a:cubicBezTo>
                  <a:pt x="259683" y="18309"/>
                  <a:pt x="249696" y="8325"/>
                  <a:pt x="237379" y="8325"/>
                </a:cubicBezTo>
                <a:cubicBezTo>
                  <a:pt x="227922" y="8325"/>
                  <a:pt x="219848" y="14209"/>
                  <a:pt x="216601" y="22512"/>
                </a:cubicBezTo>
                <a:cubicBezTo>
                  <a:pt x="207624" y="15831"/>
                  <a:pt x="196496" y="11873"/>
                  <a:pt x="184442" y="11873"/>
                </a:cubicBezTo>
                <a:cubicBezTo>
                  <a:pt x="175165" y="11873"/>
                  <a:pt x="166440" y="14218"/>
                  <a:pt x="158816" y="18343"/>
                </a:cubicBezTo>
                <a:cubicBezTo>
                  <a:pt x="152064" y="7342"/>
                  <a:pt x="139930" y="0"/>
                  <a:pt x="126075" y="0"/>
                </a:cubicBezTo>
                <a:cubicBezTo>
                  <a:pt x="106000" y="0"/>
                  <a:pt x="89537" y="15406"/>
                  <a:pt x="87831" y="35037"/>
                </a:cubicBezTo>
                <a:cubicBezTo>
                  <a:pt x="84673" y="33954"/>
                  <a:pt x="81361" y="33402"/>
                  <a:pt x="78023" y="33402"/>
                </a:cubicBezTo>
                <a:cubicBezTo>
                  <a:pt x="70173" y="33402"/>
                  <a:pt x="63033" y="36398"/>
                  <a:pt x="57651" y="41299"/>
                </a:cubicBezTo>
                <a:cubicBezTo>
                  <a:pt x="58157" y="39388"/>
                  <a:pt x="58411" y="37422"/>
                  <a:pt x="58411" y="35449"/>
                </a:cubicBezTo>
                <a:cubicBezTo>
                  <a:pt x="58411" y="22825"/>
                  <a:pt x="48179" y="12593"/>
                  <a:pt x="35555" y="12593"/>
                </a:cubicBezTo>
                <a:cubicBezTo>
                  <a:pt x="22931" y="12593"/>
                  <a:pt x="12698" y="22825"/>
                  <a:pt x="12698" y="35449"/>
                </a:cubicBezTo>
                <a:cubicBezTo>
                  <a:pt x="12698" y="37177"/>
                  <a:pt x="12897" y="38898"/>
                  <a:pt x="13285" y="40582"/>
                </a:cubicBezTo>
                <a:cubicBezTo>
                  <a:pt x="8446" y="42304"/>
                  <a:pt x="3948" y="44866"/>
                  <a:pt x="0" y="48151"/>
                </a:cubicBezTo>
                <a:lnTo>
                  <a:pt x="0" y="96186"/>
                </a:lnTo>
                <a:lnTo>
                  <a:pt x="285697" y="96186"/>
                </a:lnTo>
                <a:close/>
              </a:path>
            </a:pathLst>
          </a:custGeom>
          <a:gradFill>
            <a:gsLst>
              <a:gs pos="0">
                <a:srgbClr val="8EE8FF">
                  <a:alpha val="0"/>
                </a:srgbClr>
              </a:gs>
              <a:gs pos="100000">
                <a:srgbClr val="EFFAFF">
                  <a:alpha val="18431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" name="Google Shape;79;p13"/>
          <p:cNvSpPr/>
          <p:nvPr userDrawn="1"/>
        </p:nvSpPr>
        <p:spPr>
          <a:xfrm>
            <a:off x="82651" y="5475101"/>
            <a:ext cx="13289719" cy="4104620"/>
          </a:xfrm>
          <a:custGeom>
            <a:avLst/>
            <a:gdLst/>
            <a:ahLst/>
            <a:cxnLst/>
            <a:rect l="l" t="t" r="r" b="b"/>
            <a:pathLst>
              <a:path w="285698" h="96187" extrusionOk="0">
                <a:moveTo>
                  <a:pt x="285697" y="53699"/>
                </a:moveTo>
                <a:cubicBezTo>
                  <a:pt x="279001" y="45768"/>
                  <a:pt x="268988" y="40728"/>
                  <a:pt x="257798" y="40728"/>
                </a:cubicBezTo>
                <a:cubicBezTo>
                  <a:pt x="257618" y="40728"/>
                  <a:pt x="257438" y="40737"/>
                  <a:pt x="257261" y="40741"/>
                </a:cubicBezTo>
                <a:cubicBezTo>
                  <a:pt x="258855" y="37611"/>
                  <a:pt x="259686" y="34143"/>
                  <a:pt x="259683" y="30629"/>
                </a:cubicBezTo>
                <a:cubicBezTo>
                  <a:pt x="259683" y="18309"/>
                  <a:pt x="249696" y="8325"/>
                  <a:pt x="237379" y="8325"/>
                </a:cubicBezTo>
                <a:cubicBezTo>
                  <a:pt x="227922" y="8325"/>
                  <a:pt x="219848" y="14209"/>
                  <a:pt x="216601" y="22512"/>
                </a:cubicBezTo>
                <a:cubicBezTo>
                  <a:pt x="207624" y="15831"/>
                  <a:pt x="196496" y="11873"/>
                  <a:pt x="184442" y="11873"/>
                </a:cubicBezTo>
                <a:cubicBezTo>
                  <a:pt x="175165" y="11873"/>
                  <a:pt x="166440" y="14218"/>
                  <a:pt x="158816" y="18343"/>
                </a:cubicBezTo>
                <a:cubicBezTo>
                  <a:pt x="152064" y="7342"/>
                  <a:pt x="139930" y="0"/>
                  <a:pt x="126075" y="0"/>
                </a:cubicBezTo>
                <a:cubicBezTo>
                  <a:pt x="106000" y="0"/>
                  <a:pt x="89537" y="15406"/>
                  <a:pt x="87831" y="35037"/>
                </a:cubicBezTo>
                <a:cubicBezTo>
                  <a:pt x="84673" y="33954"/>
                  <a:pt x="81361" y="33402"/>
                  <a:pt x="78023" y="33402"/>
                </a:cubicBezTo>
                <a:cubicBezTo>
                  <a:pt x="70173" y="33402"/>
                  <a:pt x="63033" y="36398"/>
                  <a:pt x="57651" y="41299"/>
                </a:cubicBezTo>
                <a:cubicBezTo>
                  <a:pt x="58157" y="39388"/>
                  <a:pt x="58411" y="37422"/>
                  <a:pt x="58411" y="35449"/>
                </a:cubicBezTo>
                <a:cubicBezTo>
                  <a:pt x="58411" y="22825"/>
                  <a:pt x="48179" y="12593"/>
                  <a:pt x="35555" y="12593"/>
                </a:cubicBezTo>
                <a:cubicBezTo>
                  <a:pt x="22931" y="12593"/>
                  <a:pt x="12698" y="22825"/>
                  <a:pt x="12698" y="35449"/>
                </a:cubicBezTo>
                <a:cubicBezTo>
                  <a:pt x="12698" y="37177"/>
                  <a:pt x="12897" y="38898"/>
                  <a:pt x="13285" y="40582"/>
                </a:cubicBezTo>
                <a:cubicBezTo>
                  <a:pt x="8446" y="42304"/>
                  <a:pt x="3948" y="44866"/>
                  <a:pt x="0" y="48151"/>
                </a:cubicBezTo>
                <a:lnTo>
                  <a:pt x="0" y="96186"/>
                </a:lnTo>
                <a:lnTo>
                  <a:pt x="285697" y="96186"/>
                </a:lnTo>
                <a:close/>
              </a:path>
            </a:pathLst>
          </a:custGeom>
          <a:gradFill>
            <a:gsLst>
              <a:gs pos="0">
                <a:srgbClr val="8EE8FF">
                  <a:alpha val="0"/>
                </a:srgbClr>
              </a:gs>
              <a:gs pos="100000">
                <a:srgbClr val="EFFAFF">
                  <a:alpha val="18431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1441700" y="2381267"/>
            <a:ext cx="4608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>
            <a:off x="2209101" y="291687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2"/>
          </p:nvPr>
        </p:nvSpPr>
        <p:spPr>
          <a:xfrm>
            <a:off x="6264865" y="2381267"/>
            <a:ext cx="436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6908875" y="291687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/>
          </p:nvPr>
        </p:nvSpPr>
        <p:spPr>
          <a:xfrm>
            <a:off x="1398100" y="4682967"/>
            <a:ext cx="469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209101" y="52219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6"/>
          </p:nvPr>
        </p:nvSpPr>
        <p:spPr>
          <a:xfrm>
            <a:off x="6433674" y="4682967"/>
            <a:ext cx="402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7"/>
          </p:nvPr>
        </p:nvSpPr>
        <p:spPr>
          <a:xfrm>
            <a:off x="6908875" y="52219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8" hasCustomPrompt="1"/>
          </p:nvPr>
        </p:nvSpPr>
        <p:spPr>
          <a:xfrm>
            <a:off x="3246301" y="1836300"/>
            <a:ext cx="999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91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9" hasCustomPrompt="1"/>
          </p:nvPr>
        </p:nvSpPr>
        <p:spPr>
          <a:xfrm>
            <a:off x="7946075" y="1836300"/>
            <a:ext cx="999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91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3246301" y="4135667"/>
            <a:ext cx="999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91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4" hasCustomPrompt="1"/>
          </p:nvPr>
        </p:nvSpPr>
        <p:spPr>
          <a:xfrm>
            <a:off x="7946075" y="4135667"/>
            <a:ext cx="999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91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5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solidFill>
            <a:srgbClr val="FFFFFF">
              <a:alpha val="35440"/>
            </a:srgb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673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/>
          <p:nvPr/>
        </p:nvSpPr>
        <p:spPr>
          <a:xfrm>
            <a:off x="67" y="-21167"/>
            <a:ext cx="12192000" cy="6879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30"/>
          <p:cNvSpPr/>
          <p:nvPr/>
        </p:nvSpPr>
        <p:spPr>
          <a:xfrm>
            <a:off x="-2508211" y="1267631"/>
            <a:ext cx="17208543" cy="5793664"/>
          </a:xfrm>
          <a:custGeom>
            <a:avLst/>
            <a:gdLst/>
            <a:ahLst/>
            <a:cxnLst/>
            <a:rect l="l" t="t" r="r" b="b"/>
            <a:pathLst>
              <a:path w="285698" h="96187" extrusionOk="0">
                <a:moveTo>
                  <a:pt x="285697" y="53699"/>
                </a:moveTo>
                <a:cubicBezTo>
                  <a:pt x="279001" y="45768"/>
                  <a:pt x="268988" y="40728"/>
                  <a:pt x="257798" y="40728"/>
                </a:cubicBezTo>
                <a:cubicBezTo>
                  <a:pt x="257618" y="40728"/>
                  <a:pt x="257438" y="40737"/>
                  <a:pt x="257261" y="40741"/>
                </a:cubicBezTo>
                <a:cubicBezTo>
                  <a:pt x="258855" y="37611"/>
                  <a:pt x="259686" y="34143"/>
                  <a:pt x="259683" y="30629"/>
                </a:cubicBezTo>
                <a:cubicBezTo>
                  <a:pt x="259683" y="18309"/>
                  <a:pt x="249696" y="8325"/>
                  <a:pt x="237379" y="8325"/>
                </a:cubicBezTo>
                <a:cubicBezTo>
                  <a:pt x="227922" y="8325"/>
                  <a:pt x="219848" y="14209"/>
                  <a:pt x="216601" y="22512"/>
                </a:cubicBezTo>
                <a:cubicBezTo>
                  <a:pt x="207624" y="15831"/>
                  <a:pt x="196496" y="11873"/>
                  <a:pt x="184442" y="11873"/>
                </a:cubicBezTo>
                <a:cubicBezTo>
                  <a:pt x="175165" y="11873"/>
                  <a:pt x="166440" y="14218"/>
                  <a:pt x="158816" y="18343"/>
                </a:cubicBezTo>
                <a:cubicBezTo>
                  <a:pt x="152064" y="7342"/>
                  <a:pt x="139930" y="0"/>
                  <a:pt x="126075" y="0"/>
                </a:cubicBezTo>
                <a:cubicBezTo>
                  <a:pt x="106000" y="0"/>
                  <a:pt x="89537" y="15406"/>
                  <a:pt x="87831" y="35037"/>
                </a:cubicBezTo>
                <a:cubicBezTo>
                  <a:pt x="84673" y="33954"/>
                  <a:pt x="81361" y="33402"/>
                  <a:pt x="78023" y="33402"/>
                </a:cubicBezTo>
                <a:cubicBezTo>
                  <a:pt x="70173" y="33402"/>
                  <a:pt x="63033" y="36398"/>
                  <a:pt x="57651" y="41299"/>
                </a:cubicBezTo>
                <a:cubicBezTo>
                  <a:pt x="58157" y="39388"/>
                  <a:pt x="58411" y="37422"/>
                  <a:pt x="58411" y="35449"/>
                </a:cubicBezTo>
                <a:cubicBezTo>
                  <a:pt x="58411" y="22825"/>
                  <a:pt x="48179" y="12593"/>
                  <a:pt x="35555" y="12593"/>
                </a:cubicBezTo>
                <a:cubicBezTo>
                  <a:pt x="22931" y="12593"/>
                  <a:pt x="12698" y="22825"/>
                  <a:pt x="12698" y="35449"/>
                </a:cubicBezTo>
                <a:cubicBezTo>
                  <a:pt x="12698" y="37177"/>
                  <a:pt x="12897" y="38898"/>
                  <a:pt x="13285" y="40582"/>
                </a:cubicBezTo>
                <a:cubicBezTo>
                  <a:pt x="8446" y="42304"/>
                  <a:pt x="3948" y="44866"/>
                  <a:pt x="0" y="48151"/>
                </a:cubicBezTo>
                <a:lnTo>
                  <a:pt x="0" y="96186"/>
                </a:lnTo>
                <a:lnTo>
                  <a:pt x="285697" y="96186"/>
                </a:lnTo>
                <a:close/>
              </a:path>
            </a:pathLst>
          </a:custGeom>
          <a:gradFill>
            <a:gsLst>
              <a:gs pos="0">
                <a:srgbClr val="8EE8FF">
                  <a:alpha val="0"/>
                </a:srgbClr>
              </a:gs>
              <a:gs pos="100000">
                <a:srgbClr val="EFFAFF">
                  <a:alpha val="34117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8" name="Google Shape;248;p30"/>
          <p:cNvSpPr/>
          <p:nvPr/>
        </p:nvSpPr>
        <p:spPr>
          <a:xfrm flipH="1">
            <a:off x="-2914612" y="3020231"/>
            <a:ext cx="17208543" cy="5793664"/>
          </a:xfrm>
          <a:custGeom>
            <a:avLst/>
            <a:gdLst/>
            <a:ahLst/>
            <a:cxnLst/>
            <a:rect l="l" t="t" r="r" b="b"/>
            <a:pathLst>
              <a:path w="285698" h="96187" extrusionOk="0">
                <a:moveTo>
                  <a:pt x="285697" y="53699"/>
                </a:moveTo>
                <a:cubicBezTo>
                  <a:pt x="279001" y="45768"/>
                  <a:pt x="268988" y="40728"/>
                  <a:pt x="257798" y="40728"/>
                </a:cubicBezTo>
                <a:cubicBezTo>
                  <a:pt x="257618" y="40728"/>
                  <a:pt x="257438" y="40737"/>
                  <a:pt x="257261" y="40741"/>
                </a:cubicBezTo>
                <a:cubicBezTo>
                  <a:pt x="258855" y="37611"/>
                  <a:pt x="259686" y="34143"/>
                  <a:pt x="259683" y="30629"/>
                </a:cubicBezTo>
                <a:cubicBezTo>
                  <a:pt x="259683" y="18309"/>
                  <a:pt x="249696" y="8325"/>
                  <a:pt x="237379" y="8325"/>
                </a:cubicBezTo>
                <a:cubicBezTo>
                  <a:pt x="227922" y="8325"/>
                  <a:pt x="219848" y="14209"/>
                  <a:pt x="216601" y="22512"/>
                </a:cubicBezTo>
                <a:cubicBezTo>
                  <a:pt x="207624" y="15831"/>
                  <a:pt x="196496" y="11873"/>
                  <a:pt x="184442" y="11873"/>
                </a:cubicBezTo>
                <a:cubicBezTo>
                  <a:pt x="175165" y="11873"/>
                  <a:pt x="166440" y="14218"/>
                  <a:pt x="158816" y="18343"/>
                </a:cubicBezTo>
                <a:cubicBezTo>
                  <a:pt x="152064" y="7342"/>
                  <a:pt x="139930" y="0"/>
                  <a:pt x="126075" y="0"/>
                </a:cubicBezTo>
                <a:cubicBezTo>
                  <a:pt x="106000" y="0"/>
                  <a:pt x="89537" y="15406"/>
                  <a:pt x="87831" y="35037"/>
                </a:cubicBezTo>
                <a:cubicBezTo>
                  <a:pt x="84673" y="33954"/>
                  <a:pt x="81361" y="33402"/>
                  <a:pt x="78023" y="33402"/>
                </a:cubicBezTo>
                <a:cubicBezTo>
                  <a:pt x="70173" y="33402"/>
                  <a:pt x="63033" y="36398"/>
                  <a:pt x="57651" y="41299"/>
                </a:cubicBezTo>
                <a:cubicBezTo>
                  <a:pt x="58157" y="39388"/>
                  <a:pt x="58411" y="37422"/>
                  <a:pt x="58411" y="35449"/>
                </a:cubicBezTo>
                <a:cubicBezTo>
                  <a:pt x="58411" y="22825"/>
                  <a:pt x="48179" y="12593"/>
                  <a:pt x="35555" y="12593"/>
                </a:cubicBezTo>
                <a:cubicBezTo>
                  <a:pt x="22931" y="12593"/>
                  <a:pt x="12698" y="22825"/>
                  <a:pt x="12698" y="35449"/>
                </a:cubicBezTo>
                <a:cubicBezTo>
                  <a:pt x="12698" y="37177"/>
                  <a:pt x="12897" y="38898"/>
                  <a:pt x="13285" y="40582"/>
                </a:cubicBezTo>
                <a:cubicBezTo>
                  <a:pt x="8446" y="42304"/>
                  <a:pt x="3948" y="44866"/>
                  <a:pt x="0" y="48151"/>
                </a:cubicBezTo>
                <a:lnTo>
                  <a:pt x="0" y="96186"/>
                </a:lnTo>
                <a:lnTo>
                  <a:pt x="285697" y="96186"/>
                </a:lnTo>
                <a:close/>
              </a:path>
            </a:pathLst>
          </a:custGeom>
          <a:gradFill>
            <a:gsLst>
              <a:gs pos="0">
                <a:srgbClr val="8EE8FF">
                  <a:alpha val="0"/>
                </a:srgbClr>
              </a:gs>
              <a:gs pos="100000">
                <a:srgbClr val="EFFAFF">
                  <a:alpha val="34117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9" name="Google Shape;249;p30"/>
          <p:cNvSpPr/>
          <p:nvPr/>
        </p:nvSpPr>
        <p:spPr>
          <a:xfrm>
            <a:off x="-2508211" y="4747431"/>
            <a:ext cx="17208543" cy="5793664"/>
          </a:xfrm>
          <a:custGeom>
            <a:avLst/>
            <a:gdLst/>
            <a:ahLst/>
            <a:cxnLst/>
            <a:rect l="l" t="t" r="r" b="b"/>
            <a:pathLst>
              <a:path w="285698" h="96187" extrusionOk="0">
                <a:moveTo>
                  <a:pt x="285697" y="53699"/>
                </a:moveTo>
                <a:cubicBezTo>
                  <a:pt x="279001" y="45768"/>
                  <a:pt x="268988" y="40728"/>
                  <a:pt x="257798" y="40728"/>
                </a:cubicBezTo>
                <a:cubicBezTo>
                  <a:pt x="257618" y="40728"/>
                  <a:pt x="257438" y="40737"/>
                  <a:pt x="257261" y="40741"/>
                </a:cubicBezTo>
                <a:cubicBezTo>
                  <a:pt x="258855" y="37611"/>
                  <a:pt x="259686" y="34143"/>
                  <a:pt x="259683" y="30629"/>
                </a:cubicBezTo>
                <a:cubicBezTo>
                  <a:pt x="259683" y="18309"/>
                  <a:pt x="249696" y="8325"/>
                  <a:pt x="237379" y="8325"/>
                </a:cubicBezTo>
                <a:cubicBezTo>
                  <a:pt x="227922" y="8325"/>
                  <a:pt x="219848" y="14209"/>
                  <a:pt x="216601" y="22512"/>
                </a:cubicBezTo>
                <a:cubicBezTo>
                  <a:pt x="207624" y="15831"/>
                  <a:pt x="196496" y="11873"/>
                  <a:pt x="184442" y="11873"/>
                </a:cubicBezTo>
                <a:cubicBezTo>
                  <a:pt x="175165" y="11873"/>
                  <a:pt x="166440" y="14218"/>
                  <a:pt x="158816" y="18343"/>
                </a:cubicBezTo>
                <a:cubicBezTo>
                  <a:pt x="152064" y="7342"/>
                  <a:pt x="139930" y="0"/>
                  <a:pt x="126075" y="0"/>
                </a:cubicBezTo>
                <a:cubicBezTo>
                  <a:pt x="106000" y="0"/>
                  <a:pt x="89537" y="15406"/>
                  <a:pt x="87831" y="35037"/>
                </a:cubicBezTo>
                <a:cubicBezTo>
                  <a:pt x="84673" y="33954"/>
                  <a:pt x="81361" y="33402"/>
                  <a:pt x="78023" y="33402"/>
                </a:cubicBezTo>
                <a:cubicBezTo>
                  <a:pt x="70173" y="33402"/>
                  <a:pt x="63033" y="36398"/>
                  <a:pt x="57651" y="41299"/>
                </a:cubicBezTo>
                <a:cubicBezTo>
                  <a:pt x="58157" y="39388"/>
                  <a:pt x="58411" y="37422"/>
                  <a:pt x="58411" y="35449"/>
                </a:cubicBezTo>
                <a:cubicBezTo>
                  <a:pt x="58411" y="22825"/>
                  <a:pt x="48179" y="12593"/>
                  <a:pt x="35555" y="12593"/>
                </a:cubicBezTo>
                <a:cubicBezTo>
                  <a:pt x="22931" y="12593"/>
                  <a:pt x="12698" y="22825"/>
                  <a:pt x="12698" y="35449"/>
                </a:cubicBezTo>
                <a:cubicBezTo>
                  <a:pt x="12698" y="37177"/>
                  <a:pt x="12897" y="38898"/>
                  <a:pt x="13285" y="40582"/>
                </a:cubicBezTo>
                <a:cubicBezTo>
                  <a:pt x="8446" y="42304"/>
                  <a:pt x="3948" y="44866"/>
                  <a:pt x="0" y="48151"/>
                </a:cubicBezTo>
                <a:lnTo>
                  <a:pt x="0" y="96186"/>
                </a:lnTo>
                <a:lnTo>
                  <a:pt x="285697" y="96186"/>
                </a:lnTo>
                <a:close/>
              </a:path>
            </a:pathLst>
          </a:custGeom>
          <a:gradFill>
            <a:gsLst>
              <a:gs pos="0">
                <a:srgbClr val="8EE8FF">
                  <a:alpha val="0"/>
                </a:srgbClr>
              </a:gs>
              <a:gs pos="100000">
                <a:srgbClr val="EFFAFF">
                  <a:alpha val="34117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566241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/>
          <p:nvPr/>
        </p:nvSpPr>
        <p:spPr>
          <a:xfrm>
            <a:off x="67" y="-21167"/>
            <a:ext cx="12192000" cy="6879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950765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/>
          <p:nvPr/>
        </p:nvSpPr>
        <p:spPr>
          <a:xfrm rot="5400000">
            <a:off x="2239217" y="4933813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7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6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8"/>
            <a:ext cx="243815" cy="22449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6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5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2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2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4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0" name="Google Shape;250;p13"/>
          <p:cNvSpPr/>
          <p:nvPr/>
        </p:nvSpPr>
        <p:spPr>
          <a:xfrm>
            <a:off x="1508735" y="6107601"/>
            <a:ext cx="1246510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4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2" name="Google Shape;252;p13"/>
          <p:cNvSpPr/>
          <p:nvPr/>
        </p:nvSpPr>
        <p:spPr>
          <a:xfrm>
            <a:off x="1796872" y="6309581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4" name="Google Shape;254;p13"/>
          <p:cNvSpPr/>
          <p:nvPr/>
        </p:nvSpPr>
        <p:spPr>
          <a:xfrm>
            <a:off x="11548976" y="6745951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6844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7600" y="1569867"/>
            <a:ext cx="7077200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7600" y="4709533"/>
            <a:ext cx="7077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4499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26813" y="5208131"/>
            <a:ext cx="724493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31662" y="2926441"/>
            <a:ext cx="5264000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31828" y="2004099"/>
            <a:ext cx="526400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31141" y="-258267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40066" y="743253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90267" y="2319867"/>
            <a:ext cx="234833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8204" y="1664282"/>
            <a:ext cx="470180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66314" y="341602"/>
            <a:ext cx="8587153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76585" y="6281335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30505" y="5941768"/>
            <a:ext cx="4128028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649" y="2991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946453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71638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2934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2936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505395" y="330175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90600" y="4336649"/>
            <a:ext cx="3010800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90601" y="5270740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39162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78266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78264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90013" y="5153918"/>
            <a:ext cx="3715387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43638" y="4608008"/>
            <a:ext cx="3938376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7682" y="516802"/>
            <a:ext cx="1244266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41785" y="-88699"/>
            <a:ext cx="1190917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14478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9601" y="3534620"/>
            <a:ext cx="55528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9601" y="1854317"/>
            <a:ext cx="55528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69344" y="5866984"/>
            <a:ext cx="3308491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94100" y="5208101"/>
            <a:ext cx="724466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2467" y="4903453"/>
            <a:ext cx="580467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8391" y="6309632"/>
            <a:ext cx="2307404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8367" y="6057327"/>
            <a:ext cx="3374218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625251" y="25775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8401" y="-286666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26482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68931" y="-289899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4051" y="411869"/>
            <a:ext cx="10963900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22068" y="926285"/>
            <a:ext cx="8747866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705648" y="6138408"/>
            <a:ext cx="297664" cy="63849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69880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82861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59006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902856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49326-985E-1364-0F5A-F3C1F90E5D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5958" y="6351988"/>
            <a:ext cx="2670790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47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50076" y="1744278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6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7" y="4411271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4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2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2" y="5488753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70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3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9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6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78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97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7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1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273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●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1C6AE-6CF3-ECDA-9A18-84EEEF28F86A}"/>
              </a:ext>
            </a:extLst>
          </p:cNvPr>
          <p:cNvSpPr txBox="1"/>
          <p:nvPr userDrawn="1"/>
        </p:nvSpPr>
        <p:spPr>
          <a:xfrm rot="10800000">
            <a:off x="2099465" y="7718550"/>
            <a:ext cx="6091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Kho ppt Phan Linh_0916.604.268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77632-C13B-439E-1448-9EA95DF43B2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92260" y="6211768"/>
            <a:ext cx="776790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836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538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jp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gif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gif"/><Relationship Id="rId5" Type="http://schemas.openxmlformats.org/officeDocument/2006/relationships/image" Target="../media/image7.jp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gif"/><Relationship Id="rId5" Type="http://schemas.openxmlformats.org/officeDocument/2006/relationships/image" Target="../media/image7.jpg"/><Relationship Id="rId4" Type="http://schemas.openxmlformats.org/officeDocument/2006/relationships/audio" Target="../media/audio3.wav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gif"/><Relationship Id="rId10" Type="http://schemas.openxmlformats.org/officeDocument/2006/relationships/image" Target="../media/image14.gif"/><Relationship Id="rId4" Type="http://schemas.openxmlformats.org/officeDocument/2006/relationships/image" Target="../media/image16.png"/><Relationship Id="rId9" Type="http://schemas.openxmlformats.org/officeDocument/2006/relationships/image" Target="../media/image21.gif"/><Relationship Id="rId1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A5669-D1AE-5D95-D3B6-C381C7E94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000"/>
          <a:stretch/>
        </p:blipFill>
        <p:spPr>
          <a:xfrm>
            <a:off x="2703706" y="1376691"/>
            <a:ext cx="6841034" cy="5472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BCD46A-1E4B-C39D-3DB2-832ABBAE2DFD}"/>
              </a:ext>
            </a:extLst>
          </p:cNvPr>
          <p:cNvSpPr txBox="1"/>
          <p:nvPr/>
        </p:nvSpPr>
        <p:spPr>
          <a:xfrm>
            <a:off x="2735122" y="1145331"/>
            <a:ext cx="6721756" cy="122295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583" b="1" kern="0">
                <a:solidFill>
                  <a:srgbClr val="000000"/>
                </a:solidFill>
                <a:latin typeface="Arial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5658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Tính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598125" y="111718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30 </a:t>
            </a:r>
            <a:r>
              <a:rPr lang="vi-VN" sz="54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 </a:t>
            </a:r>
            <a:r>
              <a:rPr lang="vi-VN" sz="54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213114" y="226122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vi-VN" sz="54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vi-VN" sz="54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5400" b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578366" y="3033819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+ 6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763259" y="406712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7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6112" y="447917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+ 23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87985" y="562321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23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r>
              <a:rPr kumimoji="0" lang="vi-VN" sz="5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2425118" y="111718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41194" y="2255790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vi-VN" sz="5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788957" y="2977495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791651" y="3917150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vi-VN" sz="5400" i="1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61308" y="444861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 </a:t>
            </a:r>
            <a:r>
              <a:rPr lang="vi-VN" sz="5400" i="1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61307" y="559265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</a:t>
            </a:r>
            <a:r>
              <a:rPr lang="vi-VN" sz="5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299679-1011-4B44-2F5D-57F3A6D01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70" y="248953"/>
            <a:ext cx="2729306" cy="2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75" y="3901193"/>
            <a:ext cx="352425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1006144" y="1007206"/>
            <a:ext cx="117537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gà, chó chơi cầu thăng bằng. Biết cả hai trường hợp dưới đây cầu đều thăng bằng.</a:t>
            </a:r>
            <a:endParaRPr kumimoji="0" lang="vi-VN" sz="4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75" t="18369" r="37802" b="20733"/>
          <a:stretch/>
        </p:blipFill>
        <p:spPr>
          <a:xfrm>
            <a:off x="577762" y="2549649"/>
            <a:ext cx="5986778" cy="420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8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75" y="3901193"/>
            <a:ext cx="352425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7042048" y="1294841"/>
            <a:ext cx="57978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Con thỏ</a:t>
            </a:r>
            <a:r>
              <a:rPr kumimoji="0" lang="vi-VN" sz="54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nặng bằng  ......  con gà.</a:t>
            </a:r>
            <a:endParaRPr kumimoji="0" lang="vi-VN" sz="5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75" t="18369" r="37802" b="20733"/>
          <a:stretch/>
        </p:blipFill>
        <p:spPr>
          <a:xfrm>
            <a:off x="438254" y="1515533"/>
            <a:ext cx="6373825" cy="448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8956573" y="1917141"/>
            <a:ext cx="61912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69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75" y="3901193"/>
            <a:ext cx="352425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7042048" y="1294841"/>
            <a:ext cx="57978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 Con chó</a:t>
            </a:r>
            <a:r>
              <a:rPr kumimoji="0" lang="vi-VN" sz="54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nặng bằng  ......  con gà.</a:t>
            </a:r>
            <a:endParaRPr kumimoji="0" lang="vi-VN" sz="5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75" t="18369" r="37802" b="20733"/>
          <a:stretch/>
        </p:blipFill>
        <p:spPr>
          <a:xfrm>
            <a:off x="438254" y="1515533"/>
            <a:ext cx="6373825" cy="448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8956573" y="1917141"/>
            <a:ext cx="61912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vi-VN" sz="6600" b="0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59802C-18B0-C539-357B-E0F3DAB38502}"/>
              </a:ext>
            </a:extLst>
          </p:cNvPr>
          <p:cNvSpPr/>
          <p:nvPr/>
        </p:nvSpPr>
        <p:spPr>
          <a:xfrm>
            <a:off x="294993" y="57752"/>
            <a:ext cx="9209492" cy="2319729"/>
          </a:xfrm>
          <a:custGeom>
            <a:avLst/>
            <a:gdLst>
              <a:gd name="connsiteX0" fmla="*/ 0 w 9209492"/>
              <a:gd name="connsiteY0" fmla="*/ 0 h 2123541"/>
              <a:gd name="connsiteX1" fmla="*/ 9209492 w 9209492"/>
              <a:gd name="connsiteY1" fmla="*/ 0 h 2123541"/>
              <a:gd name="connsiteX2" fmla="*/ 9209492 w 9209492"/>
              <a:gd name="connsiteY2" fmla="*/ 2123541 h 2123541"/>
              <a:gd name="connsiteX3" fmla="*/ 0 w 9209492"/>
              <a:gd name="connsiteY3" fmla="*/ 2123541 h 2123541"/>
              <a:gd name="connsiteX4" fmla="*/ 0 w 9209492"/>
              <a:gd name="connsiteY4" fmla="*/ 0 h 2123541"/>
              <a:gd name="connsiteX0" fmla="*/ 0 w 9209492"/>
              <a:gd name="connsiteY0" fmla="*/ 69536 h 2193077"/>
              <a:gd name="connsiteX1" fmla="*/ 4373260 w 9209492"/>
              <a:gd name="connsiteY1" fmla="*/ 0 h 2193077"/>
              <a:gd name="connsiteX2" fmla="*/ 9209492 w 9209492"/>
              <a:gd name="connsiteY2" fmla="*/ 69536 h 2193077"/>
              <a:gd name="connsiteX3" fmla="*/ 9209492 w 9209492"/>
              <a:gd name="connsiteY3" fmla="*/ 2193077 h 2193077"/>
              <a:gd name="connsiteX4" fmla="*/ 0 w 9209492"/>
              <a:gd name="connsiteY4" fmla="*/ 2193077 h 2193077"/>
              <a:gd name="connsiteX5" fmla="*/ 0 w 9209492"/>
              <a:gd name="connsiteY5" fmla="*/ 69536 h 2193077"/>
              <a:gd name="connsiteX0" fmla="*/ 0 w 9209492"/>
              <a:gd name="connsiteY0" fmla="*/ 69536 h 2319729"/>
              <a:gd name="connsiteX1" fmla="*/ 4373260 w 9209492"/>
              <a:gd name="connsiteY1" fmla="*/ 0 h 2319729"/>
              <a:gd name="connsiteX2" fmla="*/ 9209492 w 9209492"/>
              <a:gd name="connsiteY2" fmla="*/ 69536 h 2319729"/>
              <a:gd name="connsiteX3" fmla="*/ 9209492 w 9209492"/>
              <a:gd name="connsiteY3" fmla="*/ 2193077 h 2319729"/>
              <a:gd name="connsiteX4" fmla="*/ 5672670 w 9209492"/>
              <a:gd name="connsiteY4" fmla="*/ 2319688 h 2319729"/>
              <a:gd name="connsiteX5" fmla="*/ 0 w 9209492"/>
              <a:gd name="connsiteY5" fmla="*/ 2193077 h 2319729"/>
              <a:gd name="connsiteX6" fmla="*/ 0 w 9209492"/>
              <a:gd name="connsiteY6" fmla="*/ 69536 h 2319729"/>
              <a:gd name="connsiteX0" fmla="*/ 0 w 9209492"/>
              <a:gd name="connsiteY0" fmla="*/ 69536 h 2319729"/>
              <a:gd name="connsiteX1" fmla="*/ 4373260 w 9209492"/>
              <a:gd name="connsiteY1" fmla="*/ 0 h 2319729"/>
              <a:gd name="connsiteX2" fmla="*/ 9209492 w 9209492"/>
              <a:gd name="connsiteY2" fmla="*/ 69536 h 2319729"/>
              <a:gd name="connsiteX3" fmla="*/ 9209492 w 9209492"/>
              <a:gd name="connsiteY3" fmla="*/ 2193077 h 2319729"/>
              <a:gd name="connsiteX4" fmla="*/ 5672670 w 9209492"/>
              <a:gd name="connsiteY4" fmla="*/ 2319688 h 2319729"/>
              <a:gd name="connsiteX5" fmla="*/ 0 w 9209492"/>
              <a:gd name="connsiteY5" fmla="*/ 2193077 h 2319729"/>
              <a:gd name="connsiteX6" fmla="*/ 41891 w 9209492"/>
              <a:gd name="connsiteY6" fmla="*/ 1289785 h 2319729"/>
              <a:gd name="connsiteX7" fmla="*/ 0 w 9209492"/>
              <a:gd name="connsiteY7" fmla="*/ 69536 h 2319729"/>
              <a:gd name="connsiteX0" fmla="*/ 0 w 9209492"/>
              <a:gd name="connsiteY0" fmla="*/ 69536 h 2319729"/>
              <a:gd name="connsiteX1" fmla="*/ 4373260 w 9209492"/>
              <a:gd name="connsiteY1" fmla="*/ 0 h 2319729"/>
              <a:gd name="connsiteX2" fmla="*/ 9209492 w 9209492"/>
              <a:gd name="connsiteY2" fmla="*/ 69536 h 2319729"/>
              <a:gd name="connsiteX3" fmla="*/ 9137765 w 9209492"/>
              <a:gd name="connsiteY3" fmla="*/ 1203157 h 2319729"/>
              <a:gd name="connsiteX4" fmla="*/ 9209492 w 9209492"/>
              <a:gd name="connsiteY4" fmla="*/ 2193077 h 2319729"/>
              <a:gd name="connsiteX5" fmla="*/ 5672670 w 9209492"/>
              <a:gd name="connsiteY5" fmla="*/ 2319688 h 2319729"/>
              <a:gd name="connsiteX6" fmla="*/ 0 w 9209492"/>
              <a:gd name="connsiteY6" fmla="*/ 2193077 h 2319729"/>
              <a:gd name="connsiteX7" fmla="*/ 41891 w 9209492"/>
              <a:gd name="connsiteY7" fmla="*/ 1289785 h 2319729"/>
              <a:gd name="connsiteX8" fmla="*/ 0 w 9209492"/>
              <a:gd name="connsiteY8" fmla="*/ 69536 h 231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9492" h="2319729">
                <a:moveTo>
                  <a:pt x="0" y="69536"/>
                </a:moveTo>
                <a:cubicBezTo>
                  <a:pt x="1377543" y="65608"/>
                  <a:pt x="2995717" y="3928"/>
                  <a:pt x="4373260" y="0"/>
                </a:cubicBezTo>
                <a:lnTo>
                  <a:pt x="9209492" y="69536"/>
                </a:lnTo>
                <a:cubicBezTo>
                  <a:pt x="9208042" y="428159"/>
                  <a:pt x="9139215" y="844534"/>
                  <a:pt x="9137765" y="1203157"/>
                </a:cubicBezTo>
                <a:lnTo>
                  <a:pt x="9209492" y="2193077"/>
                </a:lnTo>
                <a:cubicBezTo>
                  <a:pt x="7899006" y="2190363"/>
                  <a:pt x="6983156" y="2322402"/>
                  <a:pt x="5672670" y="2319688"/>
                </a:cubicBezTo>
                <a:lnTo>
                  <a:pt x="0" y="2193077"/>
                </a:lnTo>
                <a:cubicBezTo>
                  <a:pt x="1130" y="1888771"/>
                  <a:pt x="40761" y="1594091"/>
                  <a:pt x="41891" y="1289785"/>
                </a:cubicBezTo>
                <a:lnTo>
                  <a:pt x="0" y="69536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vi-VN" sz="3600" b="1" i="0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Tại một cửa hàng xăng dầu, một người đi ô tô vào mua 25 </a:t>
            </a:r>
            <a:r>
              <a:rPr kumimoji="0" lang="vi-VN" sz="3600" b="1" i="1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 </a:t>
            </a:r>
            <a:r>
              <a:rPr kumimoji="0" lang="vi-VN" sz="3600" b="1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xăng, một người đi xe máy vào mua 3 </a:t>
            </a:r>
            <a:r>
              <a:rPr kumimoji="0" lang="vi-VN" sz="3600" b="1" i="1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kumimoji="0" lang="vi-VN" sz="3600" b="1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xăng. Hỏi cả hai người mua bao nhiêu lít xăng?</a:t>
            </a:r>
            <a:endParaRPr kumimoji="0" lang="vi-VN" sz="3600" b="0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92DF1861-E1FB-B12D-CD3D-E6159395F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682894"/>
              </p:ext>
            </p:extLst>
          </p:nvPr>
        </p:nvGraphicFramePr>
        <p:xfrm>
          <a:off x="5261707" y="2194490"/>
          <a:ext cx="6646985" cy="462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8" name="Straight Connector 37"/>
          <p:cNvCxnSpPr/>
          <p:nvPr/>
        </p:nvCxnSpPr>
        <p:spPr>
          <a:xfrm>
            <a:off x="411717" y="1172009"/>
            <a:ext cx="88211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585200" y="569336"/>
            <a:ext cx="829602" cy="148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0279" y="2214606"/>
            <a:ext cx="5884321" cy="3013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128000" y="1654609"/>
            <a:ext cx="128680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1717" y="1658218"/>
            <a:ext cx="647168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47083" t="18642" r="14723" b="27778"/>
          <a:stretch/>
        </p:blipFill>
        <p:spPr>
          <a:xfrm>
            <a:off x="134282" y="2474832"/>
            <a:ext cx="5127425" cy="4046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16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graphicEl>
                                              <a:dgm id="{2684417F-6785-401F-92D7-39B6FFDCA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graphicEl>
                                              <a:dgm id="{7DEFE2E5-0C3C-4136-A22B-2538834B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graphicEl>
                                              <a:dgm id="{74A388CC-10AA-4971-9932-F78962A2D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graphicEl>
                                              <a:dgm id="{5F0DC5C6-6F49-4E5D-9D71-9DECCDB7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graphicEl>
                                              <a:dgm id="{A68918FF-8516-41E6-B5F2-7F85085619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4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57CD95B-2815-4DC4-81EC-43353A111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084" y="889940"/>
            <a:ext cx="5170715" cy="517071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46D860-BDD3-4997-B7F9-BF84AB1FB50F}"/>
              </a:ext>
            </a:extLst>
          </p:cNvPr>
          <p:cNvSpPr/>
          <p:nvPr/>
        </p:nvSpPr>
        <p:spPr>
          <a:xfrm>
            <a:off x="3349738" y="2215992"/>
            <a:ext cx="8463279" cy="3017526"/>
          </a:xfrm>
          <a:prstGeom prst="rect">
            <a:avLst/>
          </a:prstGeom>
          <a:solidFill>
            <a:schemeClr val="bg1"/>
          </a:solidFill>
          <a:ln>
            <a:solidFill>
              <a:srgbClr val="0A3152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F496F1-1FEB-4EE9-8995-0E2CBEB56952}"/>
              </a:ext>
            </a:extLst>
          </p:cNvPr>
          <p:cNvSpPr txBox="1"/>
          <p:nvPr/>
        </p:nvSpPr>
        <p:spPr>
          <a:xfrm>
            <a:off x="3719693" y="2386102"/>
            <a:ext cx="8345537" cy="83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rgbClr val="0A3152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người mua số lít xăng là: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64F496F1-1FEB-4EE9-8995-0E2CBEB56952}"/>
              </a:ext>
            </a:extLst>
          </p:cNvPr>
          <p:cNvSpPr txBox="1"/>
          <p:nvPr/>
        </p:nvSpPr>
        <p:spPr>
          <a:xfrm>
            <a:off x="4896532" y="3298896"/>
            <a:ext cx="521371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rgbClr val="0A3152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 + 3 =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28 (</a:t>
            </a:r>
            <a:r>
              <a:rPr lang="en-US" sz="4400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kumimoji="0" lang="vi-VN" sz="4400" b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05E30C08-EE75-4F47-B192-EA4287B568E8}"/>
              </a:ext>
            </a:extLst>
          </p:cNvPr>
          <p:cNvSpPr txBox="1"/>
          <p:nvPr/>
        </p:nvSpPr>
        <p:spPr>
          <a:xfrm>
            <a:off x="5336370" y="582664"/>
            <a:ext cx="4334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457200">
              <a:lnSpc>
                <a:spcPct val="150000"/>
              </a:lnSpc>
              <a:defRPr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0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vi-VN" altLang="zh-CN" sz="9600" b="0" i="0" u="sng" strike="noStrike" kern="1200" cap="none" spc="0" normalizeH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lt"/>
              </a:rPr>
              <a:t> giải</a:t>
            </a:r>
            <a:endParaRPr kumimoji="0" lang="zh-CN" altLang="en-US" sz="9600" b="0" i="0" u="sng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64F496F1-1FEB-4EE9-8995-0E2CBEB56952}"/>
              </a:ext>
            </a:extLst>
          </p:cNvPr>
          <p:cNvSpPr txBox="1"/>
          <p:nvPr/>
        </p:nvSpPr>
        <p:spPr>
          <a:xfrm>
            <a:off x="5480619" y="4264987"/>
            <a:ext cx="5213712" cy="83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rgbClr val="0A3152"/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28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0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985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 túi gạo sau: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52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67"/>
          <a:stretch/>
        </p:blipFill>
        <p:spPr bwMode="auto">
          <a:xfrm>
            <a:off x="9824936" y="687423"/>
            <a:ext cx="2220535" cy="37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35216"/>
          <a:stretch/>
        </p:blipFill>
        <p:spPr bwMode="auto">
          <a:xfrm>
            <a:off x="6959459" y="687423"/>
            <a:ext cx="2372284" cy="31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100000" l="51897" r="80000">
                        <a14:foregroundMark x1="67931" y1="48908" x2="67931" y2="48908"/>
                        <a14:foregroundMark x1="69828" y1="45415" x2="69828" y2="45415"/>
                        <a14:foregroundMark x1="66897" y1="47162" x2="66897" y2="47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9" t="40955" r="20579"/>
          <a:stretch/>
        </p:blipFill>
        <p:spPr bwMode="auto">
          <a:xfrm>
            <a:off x="7575544" y="2400135"/>
            <a:ext cx="3112851" cy="251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96943" l="10000" r="37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56683"/>
          <a:stretch/>
        </p:blipFill>
        <p:spPr bwMode="auto">
          <a:xfrm>
            <a:off x="5275841" y="1391414"/>
            <a:ext cx="2193395" cy="30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0" r="1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573"/>
          <a:stretch/>
        </p:blipFill>
        <p:spPr bwMode="auto">
          <a:xfrm>
            <a:off x="3893077" y="733417"/>
            <a:ext cx="1879857" cy="36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61829" y="2012993"/>
            <a:ext cx="40893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Muốn</a:t>
            </a:r>
            <a:r>
              <a:rPr kumimoji="0" lang="vi-VN" sz="40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lấy hai túi để được 13 kg gạo thì phải lấy ra hai túi gạo nào?</a:t>
            </a:r>
            <a:endParaRPr kumimoji="0" lang="vi-VN" sz="4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-28674" y="4912213"/>
            <a:ext cx="9853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Muốn</a:t>
            </a:r>
            <a:r>
              <a:rPr kumimoji="0" lang="vi-VN" sz="44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lấy ba túi để được 9 kg gạo thì phải lấy ra ba túi gạo nào?</a:t>
            </a:r>
            <a:endParaRPr kumimoji="0" lang="vi-VN" sz="4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8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45" y="3865712"/>
            <a:ext cx="4536850" cy="340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985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 túi gạo sau: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52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67"/>
          <a:stretch/>
        </p:blipFill>
        <p:spPr bwMode="auto">
          <a:xfrm>
            <a:off x="9429995" y="495131"/>
            <a:ext cx="2220535" cy="37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35216"/>
          <a:stretch/>
        </p:blipFill>
        <p:spPr bwMode="auto">
          <a:xfrm>
            <a:off x="5647650" y="866718"/>
            <a:ext cx="2782975" cy="371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100000" l="51897" r="80000">
                        <a14:foregroundMark x1="67931" y1="48908" x2="67931" y2="48908"/>
                        <a14:foregroundMark x1="69828" y1="45415" x2="69828" y2="45415"/>
                        <a14:foregroundMark x1="66897" y1="47162" x2="66897" y2="47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9" t="40955" r="20579"/>
          <a:stretch/>
        </p:blipFill>
        <p:spPr bwMode="auto">
          <a:xfrm>
            <a:off x="7072744" y="2357908"/>
            <a:ext cx="2734428" cy="22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96943" l="10000" r="37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56683"/>
          <a:stretch/>
        </p:blipFill>
        <p:spPr bwMode="auto">
          <a:xfrm>
            <a:off x="4114488" y="1564066"/>
            <a:ext cx="2193395" cy="30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0" r="1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573"/>
          <a:stretch/>
        </p:blipFill>
        <p:spPr bwMode="auto">
          <a:xfrm>
            <a:off x="2178634" y="947582"/>
            <a:ext cx="1879857" cy="36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0" y="4637961"/>
            <a:ext cx="96784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Muốn</a:t>
            </a:r>
            <a:r>
              <a:rPr kumimoji="0" lang="vi-VN" sz="40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lấy hai túi để được 13 kg gạo thì phải lấy ra hai túi gạo nào?</a:t>
            </a:r>
            <a:endParaRPr kumimoji="0" lang="vi-VN" sz="40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Plus 1"/>
          <p:cNvSpPr/>
          <p:nvPr/>
        </p:nvSpPr>
        <p:spPr>
          <a:xfrm>
            <a:off x="4591455" y="2357908"/>
            <a:ext cx="1056195" cy="1085683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35234 0.022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17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5.55112E-17 L -0.28711 0.05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985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5400" u="sng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Có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năm túi gạo sau: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52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67"/>
          <a:stretch/>
        </p:blipFill>
        <p:spPr bwMode="auto">
          <a:xfrm>
            <a:off x="9824936" y="687423"/>
            <a:ext cx="2220535" cy="37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35216"/>
          <a:stretch/>
        </p:blipFill>
        <p:spPr bwMode="auto">
          <a:xfrm>
            <a:off x="6998369" y="687423"/>
            <a:ext cx="2372284" cy="31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100000" l="51897" r="80000">
                        <a14:foregroundMark x1="67931" y1="48908" x2="67931" y2="48908"/>
                        <a14:foregroundMark x1="69828" y1="45415" x2="69828" y2="45415"/>
                        <a14:foregroundMark x1="66897" y1="47162" x2="66897" y2="47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49" t="40955" r="20579"/>
          <a:stretch/>
        </p:blipFill>
        <p:spPr bwMode="auto">
          <a:xfrm>
            <a:off x="7575544" y="2400135"/>
            <a:ext cx="3112851" cy="251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96943" l="10000" r="37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4" r="56683"/>
          <a:stretch/>
        </p:blipFill>
        <p:spPr bwMode="auto">
          <a:xfrm>
            <a:off x="5275841" y="1391414"/>
            <a:ext cx="2193395" cy="30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loigiaihay.com/picture/question_lgh/2021_41/1620986610-8tc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0" r="1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573"/>
          <a:stretch/>
        </p:blipFill>
        <p:spPr bwMode="auto">
          <a:xfrm>
            <a:off x="3893077" y="733417"/>
            <a:ext cx="1879857" cy="36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-28674" y="4912213"/>
            <a:ext cx="98536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Muốn</a:t>
            </a:r>
            <a:r>
              <a:rPr kumimoji="0" lang="vi-VN" sz="4400" b="0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lấy ba túi để được 9 kg gạo thì phải lấy ra ba túi gạo nào?</a:t>
            </a:r>
            <a:endParaRPr kumimoji="0" lang="vi-VN" sz="4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Plus 11"/>
          <p:cNvSpPr/>
          <p:nvPr/>
        </p:nvSpPr>
        <p:spPr>
          <a:xfrm>
            <a:off x="2994211" y="2416868"/>
            <a:ext cx="1056195" cy="1085683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12"/>
          <p:cNvSpPr/>
          <p:nvPr/>
        </p:nvSpPr>
        <p:spPr>
          <a:xfrm>
            <a:off x="7517024" y="2251532"/>
            <a:ext cx="1056195" cy="1085683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1263 -0.055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16356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81" y="1296947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18618-0EC1-FECF-E71F-78BED32BACFA}"/>
              </a:ext>
            </a:extLst>
          </p:cNvPr>
          <p:cNvSpPr txBox="1"/>
          <p:nvPr/>
        </p:nvSpPr>
        <p:spPr>
          <a:xfrm>
            <a:off x="2015021" y="2768343"/>
            <a:ext cx="7875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122CC-1D41-5280-FC83-6760E1062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5" y="547099"/>
            <a:ext cx="2892548" cy="22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703513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THỬ THÁCH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TRUY TÌM ĐÁ QUÝ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0583-573F-7171-ED6C-EAC776D4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66" y="764704"/>
            <a:ext cx="91874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A963F-D944-E6AF-550D-8ADA8C603B7A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Google Shape;238;p18">
            <a:extLst>
              <a:ext uri="{FF2B5EF4-FFF2-40B4-BE49-F238E27FC236}">
                <a16:creationId xmlns:a16="http://schemas.microsoft.com/office/drawing/2014/main" id="{18C8AE52-8F6F-F3DE-EDAF-2ACB63246246}"/>
              </a:ext>
            </a:extLst>
          </p:cNvPr>
          <p:cNvSpPr/>
          <p:nvPr/>
        </p:nvSpPr>
        <p:spPr>
          <a:xfrm>
            <a:off x="862085" y="591834"/>
            <a:ext cx="10632931" cy="13744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4kg + 9kg =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DE718-3130-225B-6BF4-22BCE136EC23}"/>
              </a:ext>
            </a:extLst>
          </p:cNvPr>
          <p:cNvSpPr/>
          <p:nvPr/>
        </p:nvSpPr>
        <p:spPr>
          <a:xfrm>
            <a:off x="1770743" y="2558143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	13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C9A1E-00EA-9C0B-58B7-50503FF1D6A1}"/>
              </a:ext>
            </a:extLst>
          </p:cNvPr>
          <p:cNvSpPr/>
          <p:nvPr/>
        </p:nvSpPr>
        <p:spPr>
          <a:xfrm>
            <a:off x="1770743" y="3897087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	5kg</a:t>
            </a: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70B072FE-A389-3BEB-BC9D-871E746C2A52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757DFDB-4142-8C0F-D4D2-D8CFE3D19C57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5890DF-C7DB-F5F6-FB48-628A9E461B45}"/>
              </a:ext>
            </a:extLst>
          </p:cNvPr>
          <p:cNvSpPr/>
          <p:nvPr/>
        </p:nvSpPr>
        <p:spPr>
          <a:xfrm>
            <a:off x="1770743" y="5234761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just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	13kg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6FCB9ED9-47D7-F664-89B5-F3A633C118B6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56E78B1-4F06-BDE4-8B94-C12EC2C9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>
            <a:extLst>
              <a:ext uri="{FF2B5EF4-FFF2-40B4-BE49-F238E27FC236}">
                <a16:creationId xmlns:a16="http://schemas.microsoft.com/office/drawing/2014/main" id="{FD6E5607-4B64-B604-B749-93514292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>
            <a:extLst>
              <a:ext uri="{FF2B5EF4-FFF2-40B4-BE49-F238E27FC236}">
                <a16:creationId xmlns:a16="http://schemas.microsoft.com/office/drawing/2014/main" id="{BD7E3F68-3734-5B07-0FC6-38F245C3E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C31A97-645B-CCCC-1CCD-E73462B273C3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135D484B-0FB6-7D5F-79AD-84246CFB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D2934C-3156-932B-1B40-8B823BEB21C5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6" name="Google Shape;238;p18">
            <a:extLst>
              <a:ext uri="{FF2B5EF4-FFF2-40B4-BE49-F238E27FC236}">
                <a16:creationId xmlns:a16="http://schemas.microsoft.com/office/drawing/2014/main" id="{9F459376-FAE4-583F-4892-4CC88018A2FF}"/>
              </a:ext>
            </a:extLst>
          </p:cNvPr>
          <p:cNvSpPr/>
          <p:nvPr/>
        </p:nvSpPr>
        <p:spPr>
          <a:xfrm>
            <a:off x="797818" y="403929"/>
            <a:ext cx="10632931" cy="15812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endParaRPr lang="en-US" sz="4400" kern="0" dirty="0">
              <a:solidFill>
                <a:srgbClr val="000000"/>
              </a:solidFill>
              <a:latin typeface="Arial"/>
              <a:ea typeface="Roboto"/>
              <a:cs typeface="Roboto"/>
              <a:sym typeface="Roboto"/>
            </a:endParaRPr>
          </a:p>
          <a:p>
            <a:pPr algn="ctr">
              <a:buClr>
                <a:prstClr val="black"/>
              </a:buClr>
              <a:buSzPts val="1100"/>
            </a:pP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15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ea typeface="Roboto"/>
                <a:cs typeface="Roboto"/>
                <a:sym typeface="Roboto"/>
              </a:rPr>
              <a:t>l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- … = 8</a:t>
            </a:r>
            <a:r>
              <a:rPr lang="en-US" sz="4400" b="1" kern="0" dirty="0">
                <a:solidFill>
                  <a:srgbClr val="000000"/>
                </a:solidFill>
                <a:latin typeface="HP001 4 hàng" panose="020B0603050302020204" pitchFamily="34" charset="0"/>
                <a:ea typeface="Roboto"/>
                <a:cs typeface="Roboto"/>
                <a:sym typeface="Roboto"/>
              </a:rPr>
              <a:t>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8289A7-338E-7B89-74C8-C829CB8E6FDC}"/>
              </a:ext>
            </a:extLst>
          </p:cNvPr>
          <p:cNvSpPr/>
          <p:nvPr/>
        </p:nvSpPr>
        <p:spPr>
          <a:xfrm>
            <a:off x="1770743" y="2558143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	6</a:t>
            </a:r>
            <a:r>
              <a:rPr lang="en-US" sz="3600" b="1" kern="0" dirty="0">
                <a:solidFill>
                  <a:srgbClr val="FFFFFF"/>
                </a:solidFill>
                <a:latin typeface="HP001 4 hàng" panose="020B0603050302020204" pitchFamily="34" charset="0"/>
                <a:cs typeface="Arial" pitchFamily="34" charset="0"/>
                <a:sym typeface="Arial"/>
              </a:rPr>
              <a:t>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0391E9-16A9-0C85-C6CE-5F3F954A8BDC}"/>
              </a:ext>
            </a:extLst>
          </p:cNvPr>
          <p:cNvSpPr/>
          <p:nvPr/>
        </p:nvSpPr>
        <p:spPr>
          <a:xfrm>
            <a:off x="1770743" y="3897087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	7</a:t>
            </a: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C544894F-AB17-3BF6-EC66-0F275F2DC496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8F0B551F-323F-BC0C-9FC7-84F2A5B55196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25E516-8F2F-8BD3-8667-7DF95B3747A4}"/>
              </a:ext>
            </a:extLst>
          </p:cNvPr>
          <p:cNvSpPr/>
          <p:nvPr/>
        </p:nvSpPr>
        <p:spPr>
          <a:xfrm>
            <a:off x="1770743" y="5234761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just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	7</a:t>
            </a:r>
            <a:r>
              <a:rPr lang="en-US" sz="3600" b="1" kern="0" dirty="0">
                <a:solidFill>
                  <a:srgbClr val="FFFFFF"/>
                </a:solidFill>
                <a:latin typeface="HP001 4 hàng" panose="020B0603050302020204" pitchFamily="34" charset="0"/>
                <a:cs typeface="Arial" pitchFamily="34" charset="0"/>
                <a:sym typeface="Arial"/>
              </a:rPr>
              <a:t>l</a:t>
            </a: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69C071AA-3BE6-E926-51D1-11B1A24CE57B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23" name="Picture 2" descr="True And False PNG Free Download - PNG All">
            <a:extLst>
              <a:ext uri="{FF2B5EF4-FFF2-40B4-BE49-F238E27FC236}">
                <a16:creationId xmlns:a16="http://schemas.microsoft.com/office/drawing/2014/main" id="{81CEFD2B-1ACE-94D6-3A6E-0A5776709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>
            <a:extLst>
              <a:ext uri="{FF2B5EF4-FFF2-40B4-BE49-F238E27FC236}">
                <a16:creationId xmlns:a16="http://schemas.microsoft.com/office/drawing/2014/main" id="{14B45C20-FBF6-F859-2D8A-C51B129B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>
            <a:extLst>
              <a:ext uri="{FF2B5EF4-FFF2-40B4-BE49-F238E27FC236}">
                <a16:creationId xmlns:a16="http://schemas.microsoft.com/office/drawing/2014/main" id="{659216F9-243E-C981-6E01-C4BC3175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CFFC7-B168-288C-8FEF-3406ECDFE2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F6F3-55BE-EE97-1224-838F3A229C81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E97E02-9712-A570-540B-3A7897AD8DA8}"/>
              </a:ext>
            </a:extLst>
          </p:cNvPr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64161-A828-75AE-1969-47D7DE1D668E}"/>
              </a:ext>
            </a:extLst>
          </p:cNvPr>
          <p:cNvSpPr/>
          <p:nvPr/>
        </p:nvSpPr>
        <p:spPr>
          <a:xfrm>
            <a:off x="1770743" y="2607130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6 </a:t>
            </a:r>
            <a:r>
              <a:rPr lang="en-US" sz="54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cái</a:t>
            </a: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kẹo</a:t>
            </a:r>
            <a:endParaRPr lang="en-US" sz="54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AA5A8-882F-ED1B-8178-268C63AB21B9}"/>
              </a:ext>
            </a:extLst>
          </p:cNvPr>
          <p:cNvSpPr/>
          <p:nvPr/>
        </p:nvSpPr>
        <p:spPr>
          <a:xfrm>
            <a:off x="1770743" y="3946074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18 </a:t>
            </a:r>
            <a:r>
              <a:rPr lang="en-US" sz="54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cái</a:t>
            </a: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kẹo</a:t>
            </a:r>
            <a:endParaRPr lang="en-US" sz="54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D75B7F-903A-6F94-7D86-C1A2EB40595E}"/>
              </a:ext>
            </a:extLst>
          </p:cNvPr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81FADB-AC8F-65B1-DBA7-4EBFB9CBB8B7}"/>
              </a:ext>
            </a:extLst>
          </p:cNvPr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E5C03-3BED-D66C-B9A4-15B74E2D8EB8}"/>
              </a:ext>
            </a:extLst>
          </p:cNvPr>
          <p:cNvSpPr/>
          <p:nvPr/>
        </p:nvSpPr>
        <p:spPr>
          <a:xfrm>
            <a:off x="1770743" y="5283748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7 </a:t>
            </a:r>
            <a:r>
              <a:rPr lang="en-US" sz="54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cái</a:t>
            </a: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kẹo</a:t>
            </a:r>
            <a:endParaRPr lang="en-US" sz="54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5956ED-F235-E8C3-E8C7-254090801CC5}"/>
              </a:ext>
            </a:extLst>
          </p:cNvPr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2" name="Google Shape;238;p18">
            <a:extLst>
              <a:ext uri="{FF2B5EF4-FFF2-40B4-BE49-F238E27FC236}">
                <a16:creationId xmlns:a16="http://schemas.microsoft.com/office/drawing/2014/main" id="{D7C2C361-B892-4EC5-8146-C75A95D56ADD}"/>
              </a:ext>
            </a:extLst>
          </p:cNvPr>
          <p:cNvSpPr/>
          <p:nvPr/>
        </p:nvSpPr>
        <p:spPr>
          <a:xfrm>
            <a:off x="779535" y="926236"/>
            <a:ext cx="10632931" cy="13156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Lan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12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cái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kẹo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. Lan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nhiều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hơn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An 6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cái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kẹo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Hỏi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An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bao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nhiêu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cái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kẹo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? </a:t>
            </a:r>
          </a:p>
        </p:txBody>
      </p:sp>
      <p:pic>
        <p:nvPicPr>
          <p:cNvPr id="13" name="Picture 2" descr="True And False PNG Free Download - PNG All">
            <a:extLst>
              <a:ext uri="{FF2B5EF4-FFF2-40B4-BE49-F238E27FC236}">
                <a16:creationId xmlns:a16="http://schemas.microsoft.com/office/drawing/2014/main" id="{A549BC2A-CAD5-1B64-9435-92EF405F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>
            <a:extLst>
              <a:ext uri="{FF2B5EF4-FFF2-40B4-BE49-F238E27FC236}">
                <a16:creationId xmlns:a16="http://schemas.microsoft.com/office/drawing/2014/main" id="{E81F5DB2-7ADE-04E3-730F-12904D1B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>
            <a:extLst>
              <a:ext uri="{FF2B5EF4-FFF2-40B4-BE49-F238E27FC236}">
                <a16:creationId xmlns:a16="http://schemas.microsoft.com/office/drawing/2014/main" id="{FF70E50B-7BA1-09C4-475B-864B6B4C4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45" y="2527019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68EEE-0A76-89A8-A93C-B794B46EEF56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049EA8F-6F89-F37C-0A11-B66CE0352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" y="19552"/>
            <a:ext cx="12161838" cy="6818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2B80E-5012-A784-8527-C6BA227E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538CC-D58F-20AE-7E6C-65C18922DD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6F00F9-5A10-B6E6-3F25-0D94D06174D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9B6318-A846-0D38-DA73-46B4096D5F1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Gemstone Glump Animation">
            <a:extLst>
              <a:ext uri="{FF2B5EF4-FFF2-40B4-BE49-F238E27FC236}">
                <a16:creationId xmlns:a16="http://schemas.microsoft.com/office/drawing/2014/main" id="{C8DC7037-CFFF-A04D-81E1-D4F965FEF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784" y="3555119"/>
            <a:ext cx="63912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C60C7-AE6C-9959-1174-7BA4B6C4B009}"/>
              </a:ext>
            </a:extLst>
          </p:cNvPr>
          <p:cNvSpPr txBox="1"/>
          <p:nvPr/>
        </p:nvSpPr>
        <p:spPr>
          <a:xfrm>
            <a:off x="1703513" y="6953865"/>
            <a:ext cx="9188221" cy="1107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CHÚC MỪNG CÁC BẠN!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59A07-8E18-0D6D-C454-583FB2403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495" y="61309"/>
            <a:ext cx="9620322" cy="1780186"/>
          </a:xfrm>
          <a:prstGeom prst="rect">
            <a:avLst/>
          </a:prstGeom>
        </p:spPr>
      </p:pic>
      <p:pic>
        <p:nvPicPr>
          <p:cNvPr id="10" name="Picture 4" descr="Blog: Rotating diamond tutorial">
            <a:extLst>
              <a:ext uri="{FF2B5EF4-FFF2-40B4-BE49-F238E27FC236}">
                <a16:creationId xmlns:a16="http://schemas.microsoft.com/office/drawing/2014/main" id="{CB707C3E-EA76-84DE-235F-CD6EC229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24" y="4842898"/>
            <a:ext cx="2150645" cy="15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iamond gif | コラージュ">
            <a:extLst>
              <a:ext uri="{FF2B5EF4-FFF2-40B4-BE49-F238E27FC236}">
                <a16:creationId xmlns:a16="http://schemas.microsoft.com/office/drawing/2014/main" id="{5A2F6D50-2BA5-ED69-533F-663BE064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791" y="3139118"/>
            <a:ext cx="2580775" cy="25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326E32F9-623A-13A0-CFB8-16E1C986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2" y="1905291"/>
            <a:ext cx="1744940" cy="17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n on Animation inspiration">
            <a:extLst>
              <a:ext uri="{FF2B5EF4-FFF2-40B4-BE49-F238E27FC236}">
                <a16:creationId xmlns:a16="http://schemas.microsoft.com/office/drawing/2014/main" id="{79DE4857-1C53-3B96-C901-014D8E19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91" y="1952086"/>
            <a:ext cx="2580776" cy="25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FEF25-89E1-DBB4-4621-5390B946D3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1173" y="4907668"/>
            <a:ext cx="2114845" cy="2114845"/>
          </a:xfrm>
          <a:prstGeom prst="rect">
            <a:avLst/>
          </a:prstGeom>
        </p:spPr>
      </p:pic>
      <p:pic>
        <p:nvPicPr>
          <p:cNvPr id="15" name="Picture 4" descr="Top Infinity Gems Stickers for Android &amp; iOS | Gfycat">
            <a:extLst>
              <a:ext uri="{FF2B5EF4-FFF2-40B4-BE49-F238E27FC236}">
                <a16:creationId xmlns:a16="http://schemas.microsoft.com/office/drawing/2014/main" id="{649E5A51-8215-93AE-68D6-87F50735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81" y="2060984"/>
            <a:ext cx="2990664" cy="29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tar Sparkling Sticker for iOS &amp; Android | GIPHY">
            <a:extLst>
              <a:ext uri="{FF2B5EF4-FFF2-40B4-BE49-F238E27FC236}">
                <a16:creationId xmlns:a16="http://schemas.microsoft.com/office/drawing/2014/main" id="{C1036660-9E11-EA47-12D6-CBB79F55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53" y="1141726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tar Sparkling Sticker for iOS &amp; Android | GIPHY">
            <a:extLst>
              <a:ext uri="{FF2B5EF4-FFF2-40B4-BE49-F238E27FC236}">
                <a16:creationId xmlns:a16="http://schemas.microsoft.com/office/drawing/2014/main" id="{630A540D-CC6A-4AB4-54C6-DB119430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04" y="1050054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tar Sparkling Sticker for iOS &amp; Android | GIPHY">
            <a:extLst>
              <a:ext uri="{FF2B5EF4-FFF2-40B4-BE49-F238E27FC236}">
                <a16:creationId xmlns:a16="http://schemas.microsoft.com/office/drawing/2014/main" id="{E3B4A8A8-E5EC-8D95-5B96-FC3E627D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303" y="1095869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4B7844E5-8F36-CA6B-4719-932251C23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94" y="3616936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tar Sparkling Sticker for iOS &amp; Android | GIPHY">
            <a:extLst>
              <a:ext uri="{FF2B5EF4-FFF2-40B4-BE49-F238E27FC236}">
                <a16:creationId xmlns:a16="http://schemas.microsoft.com/office/drawing/2014/main" id="{040BF197-9ADC-BEF2-6AD4-AD916E69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11" y="264882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tar Sparkling Sticker for iOS &amp; Android | GIPHY">
            <a:extLst>
              <a:ext uri="{FF2B5EF4-FFF2-40B4-BE49-F238E27FC236}">
                <a16:creationId xmlns:a16="http://schemas.microsoft.com/office/drawing/2014/main" id="{4043FEED-2C4D-FE2C-E8FF-7D26D7B7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33" y="3806483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tar Sparkling Sticker for iOS &amp; Android | GIPHY">
            <a:extLst>
              <a:ext uri="{FF2B5EF4-FFF2-40B4-BE49-F238E27FC236}">
                <a16:creationId xmlns:a16="http://schemas.microsoft.com/office/drawing/2014/main" id="{EA8540BD-9142-A3CF-C5BD-F232A8F8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22" y="2717645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Star Sparkling Sticker for iOS &amp; Android | GIPHY">
            <a:extLst>
              <a:ext uri="{FF2B5EF4-FFF2-40B4-BE49-F238E27FC236}">
                <a16:creationId xmlns:a16="http://schemas.microsoft.com/office/drawing/2014/main" id="{4E558CDE-BD71-B952-3B31-8EAE5CD3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96" y="3158064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7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27897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57" y="1798385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6744" y="3887222"/>
            <a:ext cx="3862971" cy="305522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FDC637F-2C03-FD85-98D0-80BE73B7B1E1}"/>
              </a:ext>
            </a:extLst>
          </p:cNvPr>
          <p:cNvSpPr/>
          <p:nvPr/>
        </p:nvSpPr>
        <p:spPr>
          <a:xfrm>
            <a:off x="523866" y="137427"/>
            <a:ext cx="3141630" cy="208874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BÀI 1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4972" y="450722"/>
            <a:ext cx="22220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Toán 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2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10" y="902245"/>
            <a:ext cx="8858256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919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2643530" y="1701559"/>
            <a:ext cx="8153400" cy="28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KHÁM</a:t>
            </a:r>
            <a:r>
              <a:rPr kumimoji="0" lang="vi-VN" altLang="zh-CN" sz="13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PHÁ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71B679-297C-4E96-8129-7B85642B6C57}"/>
              </a:ext>
            </a:extLst>
          </p:cNvPr>
          <p:cNvSpPr txBox="1"/>
          <p:nvPr/>
        </p:nvSpPr>
        <p:spPr>
          <a:xfrm>
            <a:off x="378348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BE849E-9B14-435C-B921-4AC14ED468A3}"/>
              </a:ext>
            </a:extLst>
          </p:cNvPr>
          <p:cNvSpPr txBox="1"/>
          <p:nvPr/>
        </p:nvSpPr>
        <p:spPr>
          <a:xfrm>
            <a:off x="625334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AEBF2E-A51D-4FDA-954B-9EC014C35E40}"/>
              </a:ext>
            </a:extLst>
          </p:cNvPr>
          <p:cNvSpPr txBox="1"/>
          <p:nvPr/>
        </p:nvSpPr>
        <p:spPr>
          <a:xfrm>
            <a:off x="7458784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82812-7742-4FBA-DD79-1C61D99D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07" y="4231431"/>
            <a:ext cx="2673927" cy="2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38254" y="83876"/>
            <a:ext cx="61655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Tính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598125" y="111718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40 kg + 20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213114" y="226122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kg – 40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639489" y="3120107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kg + 5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763259" y="406712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kg – 8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6112" y="447917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 kg + 31 kg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87985" y="562321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kg –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31 kg 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2881629" y="973317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697705" y="2253655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993538" y="3166263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0182501" y="401080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817333" y="4474861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noProof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894335" y="559265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299679-1011-4B44-2F5D-57F3A6D01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70" y="248953"/>
            <a:ext cx="2729306" cy="2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lsius &amp; Fahrenheit: Temperature Lesson by Slidesgo">
  <a:themeElements>
    <a:clrScheme name="Simple Light">
      <a:dk1>
        <a:srgbClr val="EFFAFF"/>
      </a:dk1>
      <a:lt1>
        <a:srgbClr val="5C9DAD"/>
      </a:lt1>
      <a:dk2>
        <a:srgbClr val="45ADDF"/>
      </a:dk2>
      <a:lt2>
        <a:srgbClr val="377AE4"/>
      </a:lt2>
      <a:accent1>
        <a:srgbClr val="FFFF99"/>
      </a:accent1>
      <a:accent2>
        <a:srgbClr val="FFD34B"/>
      </a:accent2>
      <a:accent3>
        <a:srgbClr val="FFB501"/>
      </a:accent3>
      <a:accent4>
        <a:srgbClr val="F6550B"/>
      </a:accent4>
      <a:accent5>
        <a:srgbClr val="EF1F00"/>
      </a:accent5>
      <a:accent6>
        <a:srgbClr val="FFFFFF"/>
      </a:accent6>
      <a:hlink>
        <a:srgbClr val="EFFA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502</Words>
  <Application>Microsoft Office PowerPoint</Application>
  <PresentationFormat>Widescreen</PresentationFormat>
  <Paragraphs>86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HP001 4 hàng</vt:lpstr>
      <vt:lpstr>Cambria</vt:lpstr>
      <vt:lpstr>Mulish</vt:lpstr>
      <vt:lpstr>SVN-SAF</vt:lpstr>
      <vt:lpstr>Titan One</vt:lpstr>
      <vt:lpstr>Arial</vt:lpstr>
      <vt:lpstr>SVN-The Voice</vt:lpstr>
      <vt:lpstr>Times New Roman</vt:lpstr>
      <vt:lpstr>#9Slide07 SVNAppleberry</vt:lpstr>
      <vt:lpstr>Bebas Neue</vt:lpstr>
      <vt:lpstr>Calibri</vt:lpstr>
      <vt:lpstr>思源黑体 CN Heavy</vt:lpstr>
      <vt:lpstr>Paytone One</vt:lpstr>
      <vt:lpstr>Palanquin Dark</vt:lpstr>
      <vt:lpstr>#9Slide07 HoneyCream</vt:lpstr>
      <vt:lpstr>Fredoka One</vt:lpstr>
      <vt:lpstr>SVN-Newton</vt:lpstr>
      <vt:lpstr>Sniglet</vt:lpstr>
      <vt:lpstr>UTM Avo</vt:lpstr>
      <vt:lpstr>Office 主题</vt:lpstr>
      <vt:lpstr>Celsius &amp; Fahrenheit: Temperature Lesson by Slidesgo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12</cp:revision>
  <dcterms:created xsi:type="dcterms:W3CDTF">2022-10-11T08:13:49Z</dcterms:created>
  <dcterms:modified xsi:type="dcterms:W3CDTF">2023-11-03T23:12:33Z</dcterms:modified>
</cp:coreProperties>
</file>