
<file path=[Content_Types].xml><?xml version="1.0" encoding="utf-8"?>
<Types xmlns="http://schemas.openxmlformats.org/package/2006/content-types">
  <Default Extension="emf" ContentType="image/x-emf"/>
  <Default Extension="fntdata" ContentType="application/x-fontdata"/>
  <Default Extension="GIF" ContentType="image/gif"/>
  <Default Extension="jpeg" ContentType="image/jpeg"/>
  <Default Extension="jpg" ContentType="image/jpeg"/>
  <Default Extension="m4a" ContentType="audio/mp4"/>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notesSlides/notesSlide4.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notesSlides/notesSlide5.xml" ContentType="application/vnd.openxmlformats-officedocument.presentationml.notesSlide+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notesSlides/notesSlide6.xml" ContentType="application/vnd.openxmlformats-officedocument.presentationml.notesSlide+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notesSlides/notesSlide7.xml" ContentType="application/vnd.openxmlformats-officedocument.presentationml.notesSlide+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notesSlides/notesSlide8.xml" ContentType="application/vnd.openxmlformats-officedocument.presentationml.notesSlide+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9"/>
  </p:notesMasterIdLst>
  <p:sldIdLst>
    <p:sldId id="256" r:id="rId2"/>
    <p:sldId id="283" r:id="rId3"/>
    <p:sldId id="282" r:id="rId4"/>
    <p:sldId id="258" r:id="rId5"/>
    <p:sldId id="284" r:id="rId6"/>
    <p:sldId id="262" r:id="rId7"/>
    <p:sldId id="278" r:id="rId8"/>
    <p:sldId id="286" r:id="rId9"/>
    <p:sldId id="287" r:id="rId10"/>
    <p:sldId id="269" r:id="rId11"/>
    <p:sldId id="288" r:id="rId12"/>
    <p:sldId id="289" r:id="rId13"/>
    <p:sldId id="290" r:id="rId14"/>
    <p:sldId id="292" r:id="rId15"/>
    <p:sldId id="291" r:id="rId16"/>
    <p:sldId id="293" r:id="rId17"/>
    <p:sldId id="281" r:id="rId18"/>
    <p:sldId id="294" r:id="rId19"/>
    <p:sldId id="295" r:id="rId20"/>
    <p:sldId id="296" r:id="rId21"/>
    <p:sldId id="297" r:id="rId22"/>
    <p:sldId id="280" r:id="rId23"/>
    <p:sldId id="301" r:id="rId24"/>
    <p:sldId id="279" r:id="rId25"/>
    <p:sldId id="298" r:id="rId26"/>
    <p:sldId id="299" r:id="rId27"/>
    <p:sldId id="277" r:id="rId28"/>
  </p:sldIdLst>
  <p:sldSz cx="12192000" cy="6858000"/>
  <p:notesSz cx="6858000" cy="9144000"/>
  <p:embeddedFontLst>
    <p:embeddedFont>
      <p:font typeface="等线" panose="02010600030101010101" pitchFamily="2" charset="-122"/>
      <p:regular r:id="rId30"/>
      <p:bold r:id="rId31"/>
    </p:embeddedFont>
    <p:embeddedFont>
      <p:font typeface="Calibri" panose="020F0502020204030204" pitchFamily="34" charset="0"/>
      <p:regular r:id="rId32"/>
      <p:bold r:id="rId33"/>
      <p:italic r:id="rId34"/>
      <p:boldItalic r:id="rId35"/>
    </p:embeddedFont>
    <p:embeddedFont>
      <p:font typeface="Impact" panose="020B0806030902050204" pitchFamily="34" charset="0"/>
      <p:regular r:id="rId36"/>
    </p:embeddedFont>
  </p:embeddedFontLst>
  <p:custDataLst>
    <p:tags r:id="rId37"/>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8ACB6"/>
    <a:srgbClr val="EEAD1B"/>
    <a:srgbClr val="A1BF24"/>
    <a:srgbClr val="DF3427"/>
    <a:srgbClr val="F7D294"/>
    <a:srgbClr val="DBFBFD"/>
    <a:srgbClr val="401010"/>
    <a:srgbClr val="BACE3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88" autoAdjust="0"/>
    <p:restoredTop sz="94660"/>
  </p:normalViewPr>
  <p:slideViewPr>
    <p:cSldViewPr snapToGrid="0" showGuides="1">
      <p:cViewPr varScale="1">
        <p:scale>
          <a:sx n="71" d="100"/>
          <a:sy n="71" d="100"/>
        </p:scale>
        <p:origin x="168" y="72"/>
      </p:cViewPr>
      <p:guideLst/>
    </p:cSldViewPr>
  </p:slideViewPr>
  <p:notesTextViewPr>
    <p:cViewPr>
      <p:scale>
        <a:sx n="1" d="1"/>
        <a:sy n="1" d="1"/>
      </p:scale>
      <p:origin x="0" y="0"/>
    </p:cViewPr>
  </p:notesTextViewPr>
  <p:sorterViewPr>
    <p:cViewPr>
      <p:scale>
        <a:sx n="75" d="100"/>
        <a:sy n="75"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font" Target="fonts/font5.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3.fntdata"/><Relationship Id="rId37" Type="http://schemas.openxmlformats.org/officeDocument/2006/relationships/tags" Target="tags/tag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7.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1.fntdata"/><Relationship Id="rId35" Type="http://schemas.openxmlformats.org/officeDocument/2006/relationships/font" Target="fonts/font6.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4.fntdata"/><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04BF8FA-4E2B-4AE8-995E-3CD42975F7E6}" type="datetimeFigureOut">
              <a:rPr lang="zh-CN" altLang="en-US" smtClean="0"/>
              <a:t>2023/12/5</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F70DCD1-95AB-4626-ABD9-D3784FCC6B66}" type="slidenum">
              <a:rPr lang="zh-CN" altLang="en-US" smtClean="0"/>
              <a:t>‹#›</a:t>
            </a:fld>
            <a:endParaRPr lang="zh-CN" altLang="en-US"/>
          </a:p>
        </p:txBody>
      </p:sp>
    </p:spTree>
    <p:extLst>
      <p:ext uri="{BB962C8B-B14F-4D97-AF65-F5344CB8AC3E}">
        <p14:creationId xmlns:p14="http://schemas.microsoft.com/office/powerpoint/2010/main" val="25441660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F70DCD1-95AB-4626-ABD9-D3784FCC6B66}" type="slidenum">
              <a:rPr lang="zh-CN" altLang="en-US" smtClean="0"/>
              <a:t>1</a:t>
            </a:fld>
            <a:endParaRPr lang="zh-CN" altLang="en-US"/>
          </a:p>
        </p:txBody>
      </p:sp>
    </p:spTree>
    <p:extLst>
      <p:ext uri="{BB962C8B-B14F-4D97-AF65-F5344CB8AC3E}">
        <p14:creationId xmlns:p14="http://schemas.microsoft.com/office/powerpoint/2010/main" val="27692150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F70DCD1-95AB-4626-ABD9-D3784FCC6B66}" type="slidenum">
              <a:rPr lang="zh-CN" altLang="en-US" smtClean="0"/>
              <a:t>27</a:t>
            </a:fld>
            <a:endParaRPr lang="zh-CN" altLang="en-US"/>
          </a:p>
        </p:txBody>
      </p:sp>
    </p:spTree>
    <p:extLst>
      <p:ext uri="{BB962C8B-B14F-4D97-AF65-F5344CB8AC3E}">
        <p14:creationId xmlns:p14="http://schemas.microsoft.com/office/powerpoint/2010/main" val="31697312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DF164E-D685-493E-AF07-0CE742DE1FD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998448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F70DCD1-95AB-4626-ABD9-D3784FCC6B66}" type="slidenum">
              <a:rPr lang="zh-CN" altLang="en-US" smtClean="0"/>
              <a:t>4</a:t>
            </a:fld>
            <a:endParaRPr lang="zh-CN" altLang="en-US"/>
          </a:p>
        </p:txBody>
      </p:sp>
    </p:spTree>
    <p:extLst>
      <p:ext uri="{BB962C8B-B14F-4D97-AF65-F5344CB8AC3E}">
        <p14:creationId xmlns:p14="http://schemas.microsoft.com/office/powerpoint/2010/main" val="22871050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F70DCD1-95AB-4626-ABD9-D3784FCC6B66}" type="slidenum">
              <a:rPr lang="zh-CN" altLang="en-US" smtClean="0"/>
              <a:t>6</a:t>
            </a:fld>
            <a:endParaRPr lang="zh-CN" altLang="en-US"/>
          </a:p>
        </p:txBody>
      </p:sp>
    </p:spTree>
    <p:extLst>
      <p:ext uri="{BB962C8B-B14F-4D97-AF65-F5344CB8AC3E}">
        <p14:creationId xmlns:p14="http://schemas.microsoft.com/office/powerpoint/2010/main" val="2221021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F70DCD1-95AB-4626-ABD9-D3784FCC6B66}" type="slidenum">
              <a:rPr lang="zh-CN" altLang="en-US" smtClean="0"/>
              <a:t>7</a:t>
            </a:fld>
            <a:endParaRPr lang="zh-CN" altLang="en-US"/>
          </a:p>
        </p:txBody>
      </p:sp>
    </p:spTree>
    <p:extLst>
      <p:ext uri="{BB962C8B-B14F-4D97-AF65-F5344CB8AC3E}">
        <p14:creationId xmlns:p14="http://schemas.microsoft.com/office/powerpoint/2010/main" val="18993507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F70DCD1-95AB-4626-ABD9-D3784FCC6B66}" type="slidenum">
              <a:rPr lang="zh-CN" altLang="en-US" smtClean="0"/>
              <a:t>10</a:t>
            </a:fld>
            <a:endParaRPr lang="zh-CN" altLang="en-US"/>
          </a:p>
        </p:txBody>
      </p:sp>
    </p:spTree>
    <p:extLst>
      <p:ext uri="{BB962C8B-B14F-4D97-AF65-F5344CB8AC3E}">
        <p14:creationId xmlns:p14="http://schemas.microsoft.com/office/powerpoint/2010/main" val="32835095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F70DCD1-95AB-4626-ABD9-D3784FCC6B66}" type="slidenum">
              <a:rPr lang="zh-CN" altLang="en-US" smtClean="0"/>
              <a:t>17</a:t>
            </a:fld>
            <a:endParaRPr lang="zh-CN" altLang="en-US"/>
          </a:p>
        </p:txBody>
      </p:sp>
    </p:spTree>
    <p:extLst>
      <p:ext uri="{BB962C8B-B14F-4D97-AF65-F5344CB8AC3E}">
        <p14:creationId xmlns:p14="http://schemas.microsoft.com/office/powerpoint/2010/main" val="37929910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F70DCD1-95AB-4626-ABD9-D3784FCC6B66}" type="slidenum">
              <a:rPr lang="zh-CN" altLang="en-US" smtClean="0"/>
              <a:t>22</a:t>
            </a:fld>
            <a:endParaRPr lang="zh-CN" altLang="en-US"/>
          </a:p>
        </p:txBody>
      </p:sp>
    </p:spTree>
    <p:extLst>
      <p:ext uri="{BB962C8B-B14F-4D97-AF65-F5344CB8AC3E}">
        <p14:creationId xmlns:p14="http://schemas.microsoft.com/office/powerpoint/2010/main" val="20673589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F70DCD1-95AB-4626-ABD9-D3784FCC6B66}" type="slidenum">
              <a:rPr lang="zh-CN" altLang="en-US" smtClean="0"/>
              <a:t>24</a:t>
            </a:fld>
            <a:endParaRPr lang="zh-CN" altLang="en-US"/>
          </a:p>
        </p:txBody>
      </p:sp>
    </p:spTree>
    <p:extLst>
      <p:ext uri="{BB962C8B-B14F-4D97-AF65-F5344CB8AC3E}">
        <p14:creationId xmlns:p14="http://schemas.microsoft.com/office/powerpoint/2010/main" val="4666560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984562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12" name="任意多边形: 形状 11"/>
          <p:cNvSpPr>
            <a:spLocks noGrp="1"/>
          </p:cNvSpPr>
          <p:nvPr>
            <p:ph type="pic" sz="quarter" idx="12"/>
          </p:nvPr>
        </p:nvSpPr>
        <p:spPr>
          <a:xfrm>
            <a:off x="6354413" y="1651001"/>
            <a:ext cx="2082899" cy="1451900"/>
          </a:xfrm>
          <a:custGeom>
            <a:avLst/>
            <a:gdLst>
              <a:gd name="connsiteX0" fmla="*/ 0 w 2082899"/>
              <a:gd name="connsiteY0" fmla="*/ 0 h 1451900"/>
              <a:gd name="connsiteX1" fmla="*/ 2082899 w 2082899"/>
              <a:gd name="connsiteY1" fmla="*/ 0 h 1451900"/>
              <a:gd name="connsiteX2" fmla="*/ 2082899 w 2082899"/>
              <a:gd name="connsiteY2" fmla="*/ 1451900 h 1451900"/>
              <a:gd name="connsiteX3" fmla="*/ 0 w 2082899"/>
              <a:gd name="connsiteY3" fmla="*/ 1451900 h 1451900"/>
            </a:gdLst>
            <a:ahLst/>
            <a:cxnLst>
              <a:cxn ang="0">
                <a:pos x="connsiteX0" y="connsiteY0"/>
              </a:cxn>
              <a:cxn ang="0">
                <a:pos x="connsiteX1" y="connsiteY1"/>
              </a:cxn>
              <a:cxn ang="0">
                <a:pos x="connsiteX2" y="connsiteY2"/>
              </a:cxn>
              <a:cxn ang="0">
                <a:pos x="connsiteX3" y="connsiteY3"/>
              </a:cxn>
            </a:cxnLst>
            <a:rect l="l" t="t" r="r" b="b"/>
            <a:pathLst>
              <a:path w="2082899" h="1451900">
                <a:moveTo>
                  <a:pt x="0" y="0"/>
                </a:moveTo>
                <a:lnTo>
                  <a:pt x="2082899" y="0"/>
                </a:lnTo>
                <a:lnTo>
                  <a:pt x="2082899" y="1451900"/>
                </a:lnTo>
                <a:lnTo>
                  <a:pt x="0" y="1451900"/>
                </a:lnTo>
                <a:close/>
              </a:path>
            </a:pathLst>
          </a:custGeom>
        </p:spPr>
        <p:txBody>
          <a:bodyPr wrap="square">
            <a:noAutofit/>
          </a:bodyPr>
          <a:lstStyle/>
          <a:p>
            <a:endParaRPr lang="zh-CN" altLang="en-US"/>
          </a:p>
        </p:txBody>
      </p:sp>
      <p:sp>
        <p:nvSpPr>
          <p:cNvPr id="15" name="任意多边形: 形状 14"/>
          <p:cNvSpPr>
            <a:spLocks noGrp="1"/>
          </p:cNvSpPr>
          <p:nvPr>
            <p:ph type="pic" sz="quarter" idx="13"/>
          </p:nvPr>
        </p:nvSpPr>
        <p:spPr>
          <a:xfrm>
            <a:off x="6354413" y="3829713"/>
            <a:ext cx="2082899" cy="1451900"/>
          </a:xfrm>
          <a:custGeom>
            <a:avLst/>
            <a:gdLst>
              <a:gd name="connsiteX0" fmla="*/ 0 w 2082899"/>
              <a:gd name="connsiteY0" fmla="*/ 0 h 1451900"/>
              <a:gd name="connsiteX1" fmla="*/ 2082899 w 2082899"/>
              <a:gd name="connsiteY1" fmla="*/ 0 h 1451900"/>
              <a:gd name="connsiteX2" fmla="*/ 2082899 w 2082899"/>
              <a:gd name="connsiteY2" fmla="*/ 1451900 h 1451900"/>
              <a:gd name="connsiteX3" fmla="*/ 0 w 2082899"/>
              <a:gd name="connsiteY3" fmla="*/ 1451900 h 1451900"/>
            </a:gdLst>
            <a:ahLst/>
            <a:cxnLst>
              <a:cxn ang="0">
                <a:pos x="connsiteX0" y="connsiteY0"/>
              </a:cxn>
              <a:cxn ang="0">
                <a:pos x="connsiteX1" y="connsiteY1"/>
              </a:cxn>
              <a:cxn ang="0">
                <a:pos x="connsiteX2" y="connsiteY2"/>
              </a:cxn>
              <a:cxn ang="0">
                <a:pos x="connsiteX3" y="connsiteY3"/>
              </a:cxn>
            </a:cxnLst>
            <a:rect l="l" t="t" r="r" b="b"/>
            <a:pathLst>
              <a:path w="2082899" h="1451900">
                <a:moveTo>
                  <a:pt x="0" y="0"/>
                </a:moveTo>
                <a:lnTo>
                  <a:pt x="2082899" y="0"/>
                </a:lnTo>
                <a:lnTo>
                  <a:pt x="2082899" y="1451900"/>
                </a:lnTo>
                <a:lnTo>
                  <a:pt x="0" y="1451900"/>
                </a:lnTo>
                <a:close/>
              </a:path>
            </a:pathLst>
          </a:custGeom>
        </p:spPr>
        <p:txBody>
          <a:bodyPr wrap="square">
            <a:noAutofit/>
          </a:bodyPr>
          <a:lstStyle/>
          <a:p>
            <a:endParaRPr lang="zh-CN" altLang="en-US"/>
          </a:p>
        </p:txBody>
      </p:sp>
      <p:sp>
        <p:nvSpPr>
          <p:cNvPr id="13" name="任意多边形: 形状 12"/>
          <p:cNvSpPr>
            <a:spLocks noGrp="1"/>
          </p:cNvSpPr>
          <p:nvPr>
            <p:ph type="pic" sz="quarter" idx="10"/>
          </p:nvPr>
        </p:nvSpPr>
        <p:spPr>
          <a:xfrm>
            <a:off x="1509918" y="1651001"/>
            <a:ext cx="2082899" cy="1451900"/>
          </a:xfrm>
          <a:custGeom>
            <a:avLst/>
            <a:gdLst>
              <a:gd name="connsiteX0" fmla="*/ 0 w 2082899"/>
              <a:gd name="connsiteY0" fmla="*/ 0 h 1451900"/>
              <a:gd name="connsiteX1" fmla="*/ 2082899 w 2082899"/>
              <a:gd name="connsiteY1" fmla="*/ 0 h 1451900"/>
              <a:gd name="connsiteX2" fmla="*/ 2082899 w 2082899"/>
              <a:gd name="connsiteY2" fmla="*/ 1451900 h 1451900"/>
              <a:gd name="connsiteX3" fmla="*/ 0 w 2082899"/>
              <a:gd name="connsiteY3" fmla="*/ 1451900 h 1451900"/>
            </a:gdLst>
            <a:ahLst/>
            <a:cxnLst>
              <a:cxn ang="0">
                <a:pos x="connsiteX0" y="connsiteY0"/>
              </a:cxn>
              <a:cxn ang="0">
                <a:pos x="connsiteX1" y="connsiteY1"/>
              </a:cxn>
              <a:cxn ang="0">
                <a:pos x="connsiteX2" y="connsiteY2"/>
              </a:cxn>
              <a:cxn ang="0">
                <a:pos x="connsiteX3" y="connsiteY3"/>
              </a:cxn>
            </a:cxnLst>
            <a:rect l="l" t="t" r="r" b="b"/>
            <a:pathLst>
              <a:path w="2082899" h="1451900">
                <a:moveTo>
                  <a:pt x="0" y="0"/>
                </a:moveTo>
                <a:lnTo>
                  <a:pt x="2082899" y="0"/>
                </a:lnTo>
                <a:lnTo>
                  <a:pt x="2082899" y="1451900"/>
                </a:lnTo>
                <a:lnTo>
                  <a:pt x="0" y="1451900"/>
                </a:lnTo>
                <a:close/>
              </a:path>
            </a:pathLst>
          </a:custGeom>
        </p:spPr>
        <p:txBody>
          <a:bodyPr wrap="square">
            <a:noAutofit/>
          </a:bodyPr>
          <a:lstStyle/>
          <a:p>
            <a:endParaRPr lang="zh-CN" altLang="en-US"/>
          </a:p>
        </p:txBody>
      </p:sp>
      <p:sp>
        <p:nvSpPr>
          <p:cNvPr id="14" name="任意多边形: 形状 13"/>
          <p:cNvSpPr>
            <a:spLocks noGrp="1"/>
          </p:cNvSpPr>
          <p:nvPr>
            <p:ph type="pic" sz="quarter" idx="11"/>
          </p:nvPr>
        </p:nvSpPr>
        <p:spPr>
          <a:xfrm>
            <a:off x="1509918" y="3829713"/>
            <a:ext cx="2082899" cy="1451900"/>
          </a:xfrm>
          <a:custGeom>
            <a:avLst/>
            <a:gdLst>
              <a:gd name="connsiteX0" fmla="*/ 0 w 2082899"/>
              <a:gd name="connsiteY0" fmla="*/ 0 h 1451900"/>
              <a:gd name="connsiteX1" fmla="*/ 2082899 w 2082899"/>
              <a:gd name="connsiteY1" fmla="*/ 0 h 1451900"/>
              <a:gd name="connsiteX2" fmla="*/ 2082899 w 2082899"/>
              <a:gd name="connsiteY2" fmla="*/ 1451900 h 1451900"/>
              <a:gd name="connsiteX3" fmla="*/ 0 w 2082899"/>
              <a:gd name="connsiteY3" fmla="*/ 1451900 h 1451900"/>
            </a:gdLst>
            <a:ahLst/>
            <a:cxnLst>
              <a:cxn ang="0">
                <a:pos x="connsiteX0" y="connsiteY0"/>
              </a:cxn>
              <a:cxn ang="0">
                <a:pos x="connsiteX1" y="connsiteY1"/>
              </a:cxn>
              <a:cxn ang="0">
                <a:pos x="connsiteX2" y="connsiteY2"/>
              </a:cxn>
              <a:cxn ang="0">
                <a:pos x="connsiteX3" y="connsiteY3"/>
              </a:cxn>
            </a:cxnLst>
            <a:rect l="l" t="t" r="r" b="b"/>
            <a:pathLst>
              <a:path w="2082899" h="1451900">
                <a:moveTo>
                  <a:pt x="0" y="0"/>
                </a:moveTo>
                <a:lnTo>
                  <a:pt x="2082899" y="0"/>
                </a:lnTo>
                <a:lnTo>
                  <a:pt x="2082899" y="1451900"/>
                </a:lnTo>
                <a:lnTo>
                  <a:pt x="0" y="1451900"/>
                </a:lnTo>
                <a:close/>
              </a:path>
            </a:pathLst>
          </a:custGeom>
        </p:spPr>
        <p:txBody>
          <a:bodyPr wrap="square">
            <a:noAutofit/>
          </a:bodyPr>
          <a:lstStyle/>
          <a:p>
            <a:endParaRPr lang="zh-CN" altLang="en-US" dirty="0"/>
          </a:p>
        </p:txBody>
      </p:sp>
    </p:spTree>
    <p:extLst>
      <p:ext uri="{BB962C8B-B14F-4D97-AF65-F5344CB8AC3E}">
        <p14:creationId xmlns:p14="http://schemas.microsoft.com/office/powerpoint/2010/main" val="23339412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2_标题幻灯片">
    <p:spTree>
      <p:nvGrpSpPr>
        <p:cNvPr id="1" name=""/>
        <p:cNvGrpSpPr/>
        <p:nvPr/>
      </p:nvGrpSpPr>
      <p:grpSpPr>
        <a:xfrm>
          <a:off x="0" y="0"/>
          <a:ext cx="0" cy="0"/>
          <a:chOff x="0" y="0"/>
          <a:chExt cx="0" cy="0"/>
        </a:xfrm>
      </p:grpSpPr>
      <p:pic>
        <p:nvPicPr>
          <p:cNvPr id="14" name="图片 13"/>
          <p:cNvPicPr>
            <a:picLocks noChangeAspect="1"/>
          </p:cNvPicPr>
          <p:nvPr userDrawn="1"/>
        </p:nvPicPr>
        <p:blipFill rotWithShape="1">
          <a:blip r:embed="rId2" cstate="print">
            <a:extLst>
              <a:ext uri="{28A0092B-C50C-407E-A947-70E740481C1C}">
                <a14:useLocalDpi xmlns:a14="http://schemas.microsoft.com/office/drawing/2010/main" val="0"/>
              </a:ext>
            </a:extLst>
          </a:blip>
          <a:srcRect r="27111"/>
          <a:stretch>
            <a:fillRect/>
          </a:stretch>
        </p:blipFill>
        <p:spPr>
          <a:xfrm>
            <a:off x="-1" y="0"/>
            <a:ext cx="12192001" cy="6858000"/>
          </a:xfrm>
          <a:prstGeom prst="rect">
            <a:avLst/>
          </a:prstGeom>
        </p:spPr>
      </p:pic>
      <p:pic>
        <p:nvPicPr>
          <p:cNvPr id="19" name="图片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 y="4610950"/>
            <a:ext cx="12192015" cy="2247075"/>
          </a:xfrm>
          <a:prstGeom prst="rect">
            <a:avLst/>
          </a:prstGeom>
        </p:spPr>
      </p:pic>
    </p:spTree>
    <p:extLst>
      <p:ext uri="{BB962C8B-B14F-4D97-AF65-F5344CB8AC3E}">
        <p14:creationId xmlns:p14="http://schemas.microsoft.com/office/powerpoint/2010/main" val="127000348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453332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8745209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
        <p:nvSpPr>
          <p:cNvPr id="11" name="任意多边形: 形状 10"/>
          <p:cNvSpPr>
            <a:spLocks noGrp="1"/>
          </p:cNvSpPr>
          <p:nvPr>
            <p:ph type="pic" sz="quarter" idx="10"/>
          </p:nvPr>
        </p:nvSpPr>
        <p:spPr>
          <a:xfrm>
            <a:off x="4015586" y="1363664"/>
            <a:ext cx="1945478" cy="1945478"/>
          </a:xfrm>
          <a:custGeom>
            <a:avLst/>
            <a:gdLst>
              <a:gd name="connsiteX0" fmla="*/ 972739 w 1945478"/>
              <a:gd name="connsiteY0" fmla="*/ 0 h 1945478"/>
              <a:gd name="connsiteX1" fmla="*/ 1945478 w 1945478"/>
              <a:gd name="connsiteY1" fmla="*/ 972739 h 1945478"/>
              <a:gd name="connsiteX2" fmla="*/ 972739 w 1945478"/>
              <a:gd name="connsiteY2" fmla="*/ 1945478 h 1945478"/>
              <a:gd name="connsiteX3" fmla="*/ 0 w 1945478"/>
              <a:gd name="connsiteY3" fmla="*/ 972739 h 1945478"/>
              <a:gd name="connsiteX4" fmla="*/ 972739 w 1945478"/>
              <a:gd name="connsiteY4" fmla="*/ 0 h 19454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5478" h="1945478">
                <a:moveTo>
                  <a:pt x="972739" y="0"/>
                </a:moveTo>
                <a:cubicBezTo>
                  <a:pt x="1509968" y="0"/>
                  <a:pt x="1945478" y="435510"/>
                  <a:pt x="1945478" y="972739"/>
                </a:cubicBezTo>
                <a:cubicBezTo>
                  <a:pt x="1945478" y="1509968"/>
                  <a:pt x="1509968" y="1945478"/>
                  <a:pt x="972739" y="1945478"/>
                </a:cubicBezTo>
                <a:cubicBezTo>
                  <a:pt x="435510" y="1945478"/>
                  <a:pt x="0" y="1509968"/>
                  <a:pt x="0" y="972739"/>
                </a:cubicBezTo>
                <a:cubicBezTo>
                  <a:pt x="0" y="435510"/>
                  <a:pt x="435510" y="0"/>
                  <a:pt x="972739" y="0"/>
                </a:cubicBezTo>
                <a:close/>
              </a:path>
            </a:pathLst>
          </a:custGeom>
          <a:solidFill>
            <a:schemeClr val="accent1"/>
          </a:solidFill>
          <a:ln w="57150">
            <a:solidFill>
              <a:srgbClr val="FEFFFF"/>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lang="zh-CN" altLang="en-US" sz="1800">
                <a:solidFill>
                  <a:schemeClr val="lt1"/>
                </a:solidFill>
              </a:defRPr>
            </a:lvl1pPr>
          </a:lstStyle>
          <a:p>
            <a:pPr marL="0" lvl="0" algn="ctr"/>
            <a:endParaRPr lang="zh-CN" altLang="en-US"/>
          </a:p>
        </p:txBody>
      </p:sp>
      <p:sp>
        <p:nvSpPr>
          <p:cNvPr id="12" name="任意多边形: 形状 11"/>
          <p:cNvSpPr>
            <a:spLocks noGrp="1"/>
          </p:cNvSpPr>
          <p:nvPr>
            <p:ph type="pic" sz="quarter" idx="11"/>
          </p:nvPr>
        </p:nvSpPr>
        <p:spPr>
          <a:xfrm>
            <a:off x="3228973" y="3834823"/>
            <a:ext cx="2022476" cy="2022476"/>
          </a:xfrm>
          <a:custGeom>
            <a:avLst/>
            <a:gdLst>
              <a:gd name="connsiteX0" fmla="*/ 1011238 w 2022476"/>
              <a:gd name="connsiteY0" fmla="*/ 0 h 2022476"/>
              <a:gd name="connsiteX1" fmla="*/ 2022476 w 2022476"/>
              <a:gd name="connsiteY1" fmla="*/ 1011238 h 2022476"/>
              <a:gd name="connsiteX2" fmla="*/ 1011238 w 2022476"/>
              <a:gd name="connsiteY2" fmla="*/ 2022476 h 2022476"/>
              <a:gd name="connsiteX3" fmla="*/ 0 w 2022476"/>
              <a:gd name="connsiteY3" fmla="*/ 1011238 h 2022476"/>
              <a:gd name="connsiteX4" fmla="*/ 1011238 w 2022476"/>
              <a:gd name="connsiteY4" fmla="*/ 0 h 20224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22476" h="2022476">
                <a:moveTo>
                  <a:pt x="1011238" y="0"/>
                </a:moveTo>
                <a:cubicBezTo>
                  <a:pt x="1569729" y="0"/>
                  <a:pt x="2022476" y="452747"/>
                  <a:pt x="2022476" y="1011238"/>
                </a:cubicBezTo>
                <a:cubicBezTo>
                  <a:pt x="2022476" y="1569729"/>
                  <a:pt x="1569729" y="2022476"/>
                  <a:pt x="1011238" y="2022476"/>
                </a:cubicBezTo>
                <a:cubicBezTo>
                  <a:pt x="452747" y="2022476"/>
                  <a:pt x="0" y="1569729"/>
                  <a:pt x="0" y="1011238"/>
                </a:cubicBezTo>
                <a:cubicBezTo>
                  <a:pt x="0" y="452747"/>
                  <a:pt x="452747" y="0"/>
                  <a:pt x="1011238" y="0"/>
                </a:cubicBezTo>
                <a:close/>
              </a:path>
            </a:pathLst>
          </a:custGeom>
          <a:solidFill>
            <a:schemeClr val="accent1"/>
          </a:solidFill>
          <a:ln w="57150">
            <a:solidFill>
              <a:srgbClr val="FEFFFF"/>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lang="zh-CN" altLang="en-US" sz="1800">
                <a:solidFill>
                  <a:schemeClr val="lt1"/>
                </a:solidFill>
              </a:defRPr>
            </a:lvl1pPr>
          </a:lstStyle>
          <a:p>
            <a:pPr marL="0" lvl="0" algn="ctr"/>
            <a:endParaRPr lang="zh-CN" altLang="en-US"/>
          </a:p>
        </p:txBody>
      </p:sp>
      <p:sp>
        <p:nvSpPr>
          <p:cNvPr id="13" name="任意多边形: 形状 12"/>
          <p:cNvSpPr>
            <a:spLocks noGrp="1"/>
          </p:cNvSpPr>
          <p:nvPr>
            <p:ph type="pic" sz="quarter" idx="12"/>
          </p:nvPr>
        </p:nvSpPr>
        <p:spPr>
          <a:xfrm>
            <a:off x="6453187" y="3045619"/>
            <a:ext cx="2590800" cy="2592388"/>
          </a:xfrm>
          <a:custGeom>
            <a:avLst/>
            <a:gdLst>
              <a:gd name="connsiteX0" fmla="*/ 1295400 w 2590800"/>
              <a:gd name="connsiteY0" fmla="*/ 0 h 2592388"/>
              <a:gd name="connsiteX1" fmla="*/ 2590800 w 2590800"/>
              <a:gd name="connsiteY1" fmla="*/ 1296194 h 2592388"/>
              <a:gd name="connsiteX2" fmla="*/ 1295400 w 2590800"/>
              <a:gd name="connsiteY2" fmla="*/ 2592388 h 2592388"/>
              <a:gd name="connsiteX3" fmla="*/ 0 w 2590800"/>
              <a:gd name="connsiteY3" fmla="*/ 1296194 h 2592388"/>
              <a:gd name="connsiteX4" fmla="*/ 1295400 w 2590800"/>
              <a:gd name="connsiteY4" fmla="*/ 0 h 25923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90800" h="2592388">
                <a:moveTo>
                  <a:pt x="1295400" y="0"/>
                </a:moveTo>
                <a:cubicBezTo>
                  <a:pt x="2010830" y="0"/>
                  <a:pt x="2590800" y="580326"/>
                  <a:pt x="2590800" y="1296194"/>
                </a:cubicBezTo>
                <a:cubicBezTo>
                  <a:pt x="2590800" y="2012062"/>
                  <a:pt x="2010830" y="2592388"/>
                  <a:pt x="1295400" y="2592388"/>
                </a:cubicBezTo>
                <a:cubicBezTo>
                  <a:pt x="579970" y="2592388"/>
                  <a:pt x="0" y="2012062"/>
                  <a:pt x="0" y="1296194"/>
                </a:cubicBezTo>
                <a:cubicBezTo>
                  <a:pt x="0" y="580326"/>
                  <a:pt x="579970" y="0"/>
                  <a:pt x="1295400" y="0"/>
                </a:cubicBezTo>
                <a:close/>
              </a:path>
            </a:pathLst>
          </a:custGeom>
          <a:solidFill>
            <a:schemeClr val="accent1"/>
          </a:solidFill>
          <a:ln w="57150">
            <a:solidFill>
              <a:srgbClr val="FEFFFF"/>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lang="zh-CN" altLang="en-US" sz="1800">
                <a:solidFill>
                  <a:schemeClr val="lt1"/>
                </a:solidFill>
              </a:defRPr>
            </a:lvl1pPr>
          </a:lstStyle>
          <a:p>
            <a:pPr marL="0" lvl="0" algn="ctr"/>
            <a:endParaRPr lang="zh-CN" altLang="en-US"/>
          </a:p>
        </p:txBody>
      </p:sp>
    </p:spTree>
    <p:extLst>
      <p:ext uri="{BB962C8B-B14F-4D97-AF65-F5344CB8AC3E}">
        <p14:creationId xmlns:p14="http://schemas.microsoft.com/office/powerpoint/2010/main" val="40513855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6" name="任意多边形: 形状 5"/>
          <p:cNvSpPr>
            <a:spLocks noGrp="1"/>
          </p:cNvSpPr>
          <p:nvPr>
            <p:ph type="pic" sz="quarter" idx="10"/>
          </p:nvPr>
        </p:nvSpPr>
        <p:spPr>
          <a:xfrm>
            <a:off x="2100746" y="2119783"/>
            <a:ext cx="2866542" cy="2720034"/>
          </a:xfrm>
          <a:custGeom>
            <a:avLst/>
            <a:gdLst>
              <a:gd name="connsiteX0" fmla="*/ 1433271 w 2866542"/>
              <a:gd name="connsiteY0" fmla="*/ 0 h 2720034"/>
              <a:gd name="connsiteX1" fmla="*/ 2866542 w 2866542"/>
              <a:gd name="connsiteY1" fmla="*/ 1360017 h 2720034"/>
              <a:gd name="connsiteX2" fmla="*/ 1433271 w 2866542"/>
              <a:gd name="connsiteY2" fmla="*/ 2720034 h 2720034"/>
              <a:gd name="connsiteX3" fmla="*/ 0 w 2866542"/>
              <a:gd name="connsiteY3" fmla="*/ 1360017 h 2720034"/>
              <a:gd name="connsiteX4" fmla="*/ 1433271 w 2866542"/>
              <a:gd name="connsiteY4" fmla="*/ 0 h 27200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66542" h="2720034">
                <a:moveTo>
                  <a:pt x="1433271" y="0"/>
                </a:moveTo>
                <a:cubicBezTo>
                  <a:pt x="2224845" y="0"/>
                  <a:pt x="2866542" y="608900"/>
                  <a:pt x="2866542" y="1360017"/>
                </a:cubicBezTo>
                <a:cubicBezTo>
                  <a:pt x="2866542" y="2111134"/>
                  <a:pt x="2224845" y="2720034"/>
                  <a:pt x="1433271" y="2720034"/>
                </a:cubicBezTo>
                <a:cubicBezTo>
                  <a:pt x="641697" y="2720034"/>
                  <a:pt x="0" y="2111134"/>
                  <a:pt x="0" y="1360017"/>
                </a:cubicBezTo>
                <a:cubicBezTo>
                  <a:pt x="0" y="608900"/>
                  <a:pt x="641697" y="0"/>
                  <a:pt x="1433271"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30276052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12" name="任意多边形: 形状 11"/>
          <p:cNvSpPr>
            <a:spLocks noGrp="1"/>
          </p:cNvSpPr>
          <p:nvPr>
            <p:ph type="pic" sz="quarter" idx="10"/>
          </p:nvPr>
        </p:nvSpPr>
        <p:spPr>
          <a:xfrm>
            <a:off x="1534380" y="1823178"/>
            <a:ext cx="1712665" cy="1744767"/>
          </a:xfrm>
          <a:custGeom>
            <a:avLst/>
            <a:gdLst>
              <a:gd name="connsiteX0" fmla="*/ 0 w 1712665"/>
              <a:gd name="connsiteY0" fmla="*/ 0 h 1744767"/>
              <a:gd name="connsiteX1" fmla="*/ 1712665 w 1712665"/>
              <a:gd name="connsiteY1" fmla="*/ 0 h 1744767"/>
              <a:gd name="connsiteX2" fmla="*/ 1712665 w 1712665"/>
              <a:gd name="connsiteY2" fmla="*/ 1744767 h 1744767"/>
              <a:gd name="connsiteX3" fmla="*/ 0 w 1712665"/>
              <a:gd name="connsiteY3" fmla="*/ 1744767 h 1744767"/>
            </a:gdLst>
            <a:ahLst/>
            <a:cxnLst>
              <a:cxn ang="0">
                <a:pos x="connsiteX0" y="connsiteY0"/>
              </a:cxn>
              <a:cxn ang="0">
                <a:pos x="connsiteX1" y="connsiteY1"/>
              </a:cxn>
              <a:cxn ang="0">
                <a:pos x="connsiteX2" y="connsiteY2"/>
              </a:cxn>
              <a:cxn ang="0">
                <a:pos x="connsiteX3" y="connsiteY3"/>
              </a:cxn>
            </a:cxnLst>
            <a:rect l="l" t="t" r="r" b="b"/>
            <a:pathLst>
              <a:path w="1712665" h="1744767">
                <a:moveTo>
                  <a:pt x="0" y="0"/>
                </a:moveTo>
                <a:lnTo>
                  <a:pt x="1712665" y="0"/>
                </a:lnTo>
                <a:lnTo>
                  <a:pt x="1712665" y="1744767"/>
                </a:lnTo>
                <a:lnTo>
                  <a:pt x="0" y="1744767"/>
                </a:lnTo>
                <a:close/>
              </a:path>
            </a:pathLst>
          </a:custGeom>
        </p:spPr>
        <p:txBody>
          <a:bodyPr wrap="square">
            <a:noAutofit/>
          </a:bodyPr>
          <a:lstStyle/>
          <a:p>
            <a:endParaRPr lang="zh-CN" altLang="en-US"/>
          </a:p>
        </p:txBody>
      </p:sp>
      <p:sp>
        <p:nvSpPr>
          <p:cNvPr id="13" name="任意多边形: 形状 12"/>
          <p:cNvSpPr>
            <a:spLocks noGrp="1"/>
          </p:cNvSpPr>
          <p:nvPr>
            <p:ph type="pic" sz="quarter" idx="11"/>
          </p:nvPr>
        </p:nvSpPr>
        <p:spPr>
          <a:xfrm>
            <a:off x="4002357" y="1823178"/>
            <a:ext cx="1712667" cy="1744767"/>
          </a:xfrm>
          <a:custGeom>
            <a:avLst/>
            <a:gdLst>
              <a:gd name="connsiteX0" fmla="*/ 0 w 1712667"/>
              <a:gd name="connsiteY0" fmla="*/ 0 h 1744767"/>
              <a:gd name="connsiteX1" fmla="*/ 1712667 w 1712667"/>
              <a:gd name="connsiteY1" fmla="*/ 0 h 1744767"/>
              <a:gd name="connsiteX2" fmla="*/ 1712667 w 1712667"/>
              <a:gd name="connsiteY2" fmla="*/ 1744767 h 1744767"/>
              <a:gd name="connsiteX3" fmla="*/ 0 w 1712667"/>
              <a:gd name="connsiteY3" fmla="*/ 1744767 h 1744767"/>
            </a:gdLst>
            <a:ahLst/>
            <a:cxnLst>
              <a:cxn ang="0">
                <a:pos x="connsiteX0" y="connsiteY0"/>
              </a:cxn>
              <a:cxn ang="0">
                <a:pos x="connsiteX1" y="connsiteY1"/>
              </a:cxn>
              <a:cxn ang="0">
                <a:pos x="connsiteX2" y="connsiteY2"/>
              </a:cxn>
              <a:cxn ang="0">
                <a:pos x="connsiteX3" y="connsiteY3"/>
              </a:cxn>
            </a:cxnLst>
            <a:rect l="l" t="t" r="r" b="b"/>
            <a:pathLst>
              <a:path w="1712667" h="1744767">
                <a:moveTo>
                  <a:pt x="0" y="0"/>
                </a:moveTo>
                <a:lnTo>
                  <a:pt x="1712667" y="0"/>
                </a:lnTo>
                <a:lnTo>
                  <a:pt x="1712667" y="1744767"/>
                </a:lnTo>
                <a:lnTo>
                  <a:pt x="0" y="1744767"/>
                </a:lnTo>
                <a:close/>
              </a:path>
            </a:pathLst>
          </a:custGeom>
        </p:spPr>
        <p:txBody>
          <a:bodyPr wrap="square">
            <a:noAutofit/>
          </a:bodyPr>
          <a:lstStyle/>
          <a:p>
            <a:endParaRPr lang="zh-CN" altLang="en-US"/>
          </a:p>
        </p:txBody>
      </p:sp>
      <p:sp>
        <p:nvSpPr>
          <p:cNvPr id="14" name="任意多边形: 形状 13"/>
          <p:cNvSpPr>
            <a:spLocks noGrp="1"/>
          </p:cNvSpPr>
          <p:nvPr>
            <p:ph type="pic" sz="quarter" idx="12"/>
          </p:nvPr>
        </p:nvSpPr>
        <p:spPr>
          <a:xfrm>
            <a:off x="6472221" y="1823178"/>
            <a:ext cx="1712667" cy="1744767"/>
          </a:xfrm>
          <a:custGeom>
            <a:avLst/>
            <a:gdLst>
              <a:gd name="connsiteX0" fmla="*/ 0 w 1712667"/>
              <a:gd name="connsiteY0" fmla="*/ 0 h 1744767"/>
              <a:gd name="connsiteX1" fmla="*/ 1712667 w 1712667"/>
              <a:gd name="connsiteY1" fmla="*/ 0 h 1744767"/>
              <a:gd name="connsiteX2" fmla="*/ 1712667 w 1712667"/>
              <a:gd name="connsiteY2" fmla="*/ 1744767 h 1744767"/>
              <a:gd name="connsiteX3" fmla="*/ 0 w 1712667"/>
              <a:gd name="connsiteY3" fmla="*/ 1744767 h 1744767"/>
            </a:gdLst>
            <a:ahLst/>
            <a:cxnLst>
              <a:cxn ang="0">
                <a:pos x="connsiteX0" y="connsiteY0"/>
              </a:cxn>
              <a:cxn ang="0">
                <a:pos x="connsiteX1" y="connsiteY1"/>
              </a:cxn>
              <a:cxn ang="0">
                <a:pos x="connsiteX2" y="connsiteY2"/>
              </a:cxn>
              <a:cxn ang="0">
                <a:pos x="connsiteX3" y="connsiteY3"/>
              </a:cxn>
            </a:cxnLst>
            <a:rect l="l" t="t" r="r" b="b"/>
            <a:pathLst>
              <a:path w="1712667" h="1744767">
                <a:moveTo>
                  <a:pt x="0" y="0"/>
                </a:moveTo>
                <a:lnTo>
                  <a:pt x="1712667" y="0"/>
                </a:lnTo>
                <a:lnTo>
                  <a:pt x="1712667" y="1744767"/>
                </a:lnTo>
                <a:lnTo>
                  <a:pt x="0" y="1744767"/>
                </a:lnTo>
                <a:close/>
              </a:path>
            </a:pathLst>
          </a:custGeom>
        </p:spPr>
        <p:txBody>
          <a:bodyPr wrap="square">
            <a:noAutofit/>
          </a:bodyPr>
          <a:lstStyle/>
          <a:p>
            <a:endParaRPr lang="zh-CN" altLang="en-US"/>
          </a:p>
        </p:txBody>
      </p:sp>
      <p:sp>
        <p:nvSpPr>
          <p:cNvPr id="15" name="任意多边形: 形状 14"/>
          <p:cNvSpPr>
            <a:spLocks noGrp="1"/>
          </p:cNvSpPr>
          <p:nvPr>
            <p:ph type="pic" sz="quarter" idx="13"/>
          </p:nvPr>
        </p:nvSpPr>
        <p:spPr>
          <a:xfrm>
            <a:off x="8940197" y="1823178"/>
            <a:ext cx="1712665" cy="1744767"/>
          </a:xfrm>
          <a:custGeom>
            <a:avLst/>
            <a:gdLst>
              <a:gd name="connsiteX0" fmla="*/ 0 w 1712665"/>
              <a:gd name="connsiteY0" fmla="*/ 0 h 1744767"/>
              <a:gd name="connsiteX1" fmla="*/ 1712665 w 1712665"/>
              <a:gd name="connsiteY1" fmla="*/ 0 h 1744767"/>
              <a:gd name="connsiteX2" fmla="*/ 1712665 w 1712665"/>
              <a:gd name="connsiteY2" fmla="*/ 1744767 h 1744767"/>
              <a:gd name="connsiteX3" fmla="*/ 0 w 1712665"/>
              <a:gd name="connsiteY3" fmla="*/ 1744767 h 1744767"/>
            </a:gdLst>
            <a:ahLst/>
            <a:cxnLst>
              <a:cxn ang="0">
                <a:pos x="connsiteX0" y="connsiteY0"/>
              </a:cxn>
              <a:cxn ang="0">
                <a:pos x="connsiteX1" y="connsiteY1"/>
              </a:cxn>
              <a:cxn ang="0">
                <a:pos x="connsiteX2" y="connsiteY2"/>
              </a:cxn>
              <a:cxn ang="0">
                <a:pos x="connsiteX3" y="connsiteY3"/>
              </a:cxn>
            </a:cxnLst>
            <a:rect l="l" t="t" r="r" b="b"/>
            <a:pathLst>
              <a:path w="1712665" h="1744767">
                <a:moveTo>
                  <a:pt x="0" y="0"/>
                </a:moveTo>
                <a:lnTo>
                  <a:pt x="1712665" y="0"/>
                </a:lnTo>
                <a:lnTo>
                  <a:pt x="1712665" y="1744767"/>
                </a:lnTo>
                <a:lnTo>
                  <a:pt x="0" y="174476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41635928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10" name="任意多边形: 形状 9"/>
          <p:cNvSpPr>
            <a:spLocks noGrp="1"/>
          </p:cNvSpPr>
          <p:nvPr>
            <p:ph type="pic" sz="quarter" idx="10"/>
          </p:nvPr>
        </p:nvSpPr>
        <p:spPr>
          <a:xfrm>
            <a:off x="1714502" y="1857072"/>
            <a:ext cx="2306160" cy="2306158"/>
          </a:xfrm>
          <a:custGeom>
            <a:avLst/>
            <a:gdLst>
              <a:gd name="connsiteX0" fmla="*/ 1153080 w 2306160"/>
              <a:gd name="connsiteY0" fmla="*/ 0 h 2306158"/>
              <a:gd name="connsiteX1" fmla="*/ 2306160 w 2306160"/>
              <a:gd name="connsiteY1" fmla="*/ 1153079 h 2306158"/>
              <a:gd name="connsiteX2" fmla="*/ 1153080 w 2306160"/>
              <a:gd name="connsiteY2" fmla="*/ 2306158 h 2306158"/>
              <a:gd name="connsiteX3" fmla="*/ 0 w 2306160"/>
              <a:gd name="connsiteY3" fmla="*/ 1153079 h 2306158"/>
              <a:gd name="connsiteX4" fmla="*/ 1153080 w 2306160"/>
              <a:gd name="connsiteY4" fmla="*/ 0 h 23061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6160" h="2306158">
                <a:moveTo>
                  <a:pt x="1153080" y="0"/>
                </a:moveTo>
                <a:cubicBezTo>
                  <a:pt x="1789908" y="0"/>
                  <a:pt x="2306160" y="516251"/>
                  <a:pt x="2306160" y="1153079"/>
                </a:cubicBezTo>
                <a:cubicBezTo>
                  <a:pt x="2306160" y="1789907"/>
                  <a:pt x="1789908" y="2306158"/>
                  <a:pt x="1153080" y="2306158"/>
                </a:cubicBezTo>
                <a:cubicBezTo>
                  <a:pt x="516252" y="2306158"/>
                  <a:pt x="0" y="1789907"/>
                  <a:pt x="0" y="1153079"/>
                </a:cubicBezTo>
                <a:cubicBezTo>
                  <a:pt x="0" y="516251"/>
                  <a:pt x="516252" y="0"/>
                  <a:pt x="1153080" y="0"/>
                </a:cubicBezTo>
                <a:close/>
              </a:path>
            </a:pathLst>
          </a:custGeom>
        </p:spPr>
        <p:txBody>
          <a:bodyPr wrap="square">
            <a:noAutofit/>
          </a:bodyPr>
          <a:lstStyle/>
          <a:p>
            <a:endParaRPr lang="zh-CN" altLang="en-US"/>
          </a:p>
        </p:txBody>
      </p:sp>
      <p:sp>
        <p:nvSpPr>
          <p:cNvPr id="11" name="任意多边形: 形状 10"/>
          <p:cNvSpPr>
            <a:spLocks noGrp="1"/>
          </p:cNvSpPr>
          <p:nvPr>
            <p:ph type="pic" sz="quarter" idx="11"/>
          </p:nvPr>
        </p:nvSpPr>
        <p:spPr>
          <a:xfrm>
            <a:off x="4941904" y="1857072"/>
            <a:ext cx="2306160" cy="2306158"/>
          </a:xfrm>
          <a:custGeom>
            <a:avLst/>
            <a:gdLst>
              <a:gd name="connsiteX0" fmla="*/ 1153080 w 2306160"/>
              <a:gd name="connsiteY0" fmla="*/ 0 h 2306158"/>
              <a:gd name="connsiteX1" fmla="*/ 2306160 w 2306160"/>
              <a:gd name="connsiteY1" fmla="*/ 1153079 h 2306158"/>
              <a:gd name="connsiteX2" fmla="*/ 1153080 w 2306160"/>
              <a:gd name="connsiteY2" fmla="*/ 2306158 h 2306158"/>
              <a:gd name="connsiteX3" fmla="*/ 0 w 2306160"/>
              <a:gd name="connsiteY3" fmla="*/ 1153079 h 2306158"/>
              <a:gd name="connsiteX4" fmla="*/ 1153080 w 2306160"/>
              <a:gd name="connsiteY4" fmla="*/ 0 h 23061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6160" h="2306158">
                <a:moveTo>
                  <a:pt x="1153080" y="0"/>
                </a:moveTo>
                <a:cubicBezTo>
                  <a:pt x="1789908" y="0"/>
                  <a:pt x="2306160" y="516251"/>
                  <a:pt x="2306160" y="1153079"/>
                </a:cubicBezTo>
                <a:cubicBezTo>
                  <a:pt x="2306160" y="1789907"/>
                  <a:pt x="1789908" y="2306158"/>
                  <a:pt x="1153080" y="2306158"/>
                </a:cubicBezTo>
                <a:cubicBezTo>
                  <a:pt x="516252" y="2306158"/>
                  <a:pt x="0" y="1789907"/>
                  <a:pt x="0" y="1153079"/>
                </a:cubicBezTo>
                <a:cubicBezTo>
                  <a:pt x="0" y="516251"/>
                  <a:pt x="516252" y="0"/>
                  <a:pt x="1153080" y="0"/>
                </a:cubicBezTo>
                <a:close/>
              </a:path>
            </a:pathLst>
          </a:custGeom>
        </p:spPr>
        <p:txBody>
          <a:bodyPr wrap="square">
            <a:noAutofit/>
          </a:bodyPr>
          <a:lstStyle/>
          <a:p>
            <a:endParaRPr lang="zh-CN" altLang="en-US"/>
          </a:p>
        </p:txBody>
      </p:sp>
      <p:sp>
        <p:nvSpPr>
          <p:cNvPr id="12" name="任意多边形: 形状 11"/>
          <p:cNvSpPr>
            <a:spLocks noGrp="1"/>
          </p:cNvSpPr>
          <p:nvPr>
            <p:ph type="pic" sz="quarter" idx="12"/>
          </p:nvPr>
        </p:nvSpPr>
        <p:spPr>
          <a:xfrm>
            <a:off x="8171341" y="1857072"/>
            <a:ext cx="2306160" cy="2306158"/>
          </a:xfrm>
          <a:custGeom>
            <a:avLst/>
            <a:gdLst>
              <a:gd name="connsiteX0" fmla="*/ 1153080 w 2306160"/>
              <a:gd name="connsiteY0" fmla="*/ 0 h 2306158"/>
              <a:gd name="connsiteX1" fmla="*/ 2306160 w 2306160"/>
              <a:gd name="connsiteY1" fmla="*/ 1153079 h 2306158"/>
              <a:gd name="connsiteX2" fmla="*/ 1153080 w 2306160"/>
              <a:gd name="connsiteY2" fmla="*/ 2306158 h 2306158"/>
              <a:gd name="connsiteX3" fmla="*/ 0 w 2306160"/>
              <a:gd name="connsiteY3" fmla="*/ 1153079 h 2306158"/>
              <a:gd name="connsiteX4" fmla="*/ 1153080 w 2306160"/>
              <a:gd name="connsiteY4" fmla="*/ 0 h 23061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6160" h="2306158">
                <a:moveTo>
                  <a:pt x="1153080" y="0"/>
                </a:moveTo>
                <a:cubicBezTo>
                  <a:pt x="1789908" y="0"/>
                  <a:pt x="2306160" y="516251"/>
                  <a:pt x="2306160" y="1153079"/>
                </a:cubicBezTo>
                <a:cubicBezTo>
                  <a:pt x="2306160" y="1789907"/>
                  <a:pt x="1789908" y="2306158"/>
                  <a:pt x="1153080" y="2306158"/>
                </a:cubicBezTo>
                <a:cubicBezTo>
                  <a:pt x="516252" y="2306158"/>
                  <a:pt x="0" y="1789907"/>
                  <a:pt x="0" y="1153079"/>
                </a:cubicBezTo>
                <a:cubicBezTo>
                  <a:pt x="0" y="516251"/>
                  <a:pt x="516252" y="0"/>
                  <a:pt x="1153080" y="0"/>
                </a:cubicBezTo>
                <a:close/>
              </a:path>
            </a:pathLst>
          </a:custGeom>
        </p:spPr>
        <p:txBody>
          <a:bodyPr wrap="square">
            <a:noAutofit/>
          </a:bodyPr>
          <a:lstStyle/>
          <a:p>
            <a:endParaRPr lang="zh-CN" altLang="en-US" dirty="0"/>
          </a:p>
        </p:txBody>
      </p:sp>
    </p:spTree>
    <p:extLst>
      <p:ext uri="{BB962C8B-B14F-4D97-AF65-F5344CB8AC3E}">
        <p14:creationId xmlns:p14="http://schemas.microsoft.com/office/powerpoint/2010/main" val="13312293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15" name="任意多边形: 形状 14"/>
          <p:cNvSpPr>
            <a:spLocks noGrp="1"/>
          </p:cNvSpPr>
          <p:nvPr>
            <p:ph type="pic" sz="quarter" idx="10"/>
          </p:nvPr>
        </p:nvSpPr>
        <p:spPr>
          <a:xfrm>
            <a:off x="8070368" y="1879100"/>
            <a:ext cx="2008714" cy="2313642"/>
          </a:xfrm>
          <a:custGeom>
            <a:avLst/>
            <a:gdLst>
              <a:gd name="connsiteX0" fmla="*/ 298238 w 2008714"/>
              <a:gd name="connsiteY0" fmla="*/ 0 h 2313642"/>
              <a:gd name="connsiteX1" fmla="*/ 2008714 w 2008714"/>
              <a:gd name="connsiteY1" fmla="*/ 246817 h 2313642"/>
              <a:gd name="connsiteX2" fmla="*/ 1710476 w 2008714"/>
              <a:gd name="connsiteY2" fmla="*/ 2313642 h 2313642"/>
              <a:gd name="connsiteX3" fmla="*/ 0 w 2008714"/>
              <a:gd name="connsiteY3" fmla="*/ 2066825 h 2313642"/>
            </a:gdLst>
            <a:ahLst/>
            <a:cxnLst>
              <a:cxn ang="0">
                <a:pos x="connsiteX0" y="connsiteY0"/>
              </a:cxn>
              <a:cxn ang="0">
                <a:pos x="connsiteX1" y="connsiteY1"/>
              </a:cxn>
              <a:cxn ang="0">
                <a:pos x="connsiteX2" y="connsiteY2"/>
              </a:cxn>
              <a:cxn ang="0">
                <a:pos x="connsiteX3" y="connsiteY3"/>
              </a:cxn>
            </a:cxnLst>
            <a:rect l="l" t="t" r="r" b="b"/>
            <a:pathLst>
              <a:path w="2008714" h="2313642">
                <a:moveTo>
                  <a:pt x="298238" y="0"/>
                </a:moveTo>
                <a:lnTo>
                  <a:pt x="2008714" y="246817"/>
                </a:lnTo>
                <a:lnTo>
                  <a:pt x="1710476" y="2313642"/>
                </a:lnTo>
                <a:lnTo>
                  <a:pt x="0" y="2066825"/>
                </a:lnTo>
                <a:close/>
              </a:path>
            </a:pathLst>
          </a:custGeom>
          <a:solidFill>
            <a:schemeClr val="accent1"/>
          </a:solidFill>
          <a:ln w="25400">
            <a:solidFill>
              <a:srgbClr val="FFFFFF"/>
            </a:solidFill>
          </a:ln>
          <a:effectLst>
            <a:outerShdw blurRad="50800" sx="103000" sy="103000" algn="ctr" rotWithShape="0">
              <a:prstClr val="black">
                <a:alpha val="15000"/>
              </a:prstClr>
            </a:outerShdw>
          </a:effectLst>
        </p:spPr>
        <p:txBody>
          <a:bodyPr rtlCol="0" anchor="ctr"/>
          <a:lstStyle>
            <a:lvl1pPr>
              <a:defRPr lang="zh-CN" altLang="en-US" sz="1800">
                <a:solidFill>
                  <a:srgbClr val="FFFFFF"/>
                </a:solidFill>
              </a:defRPr>
            </a:lvl1pPr>
          </a:lstStyle>
          <a:p>
            <a:pPr marL="0" lvl="0" algn="ctr"/>
            <a:endParaRPr lang="zh-CN" altLang="en-US"/>
          </a:p>
        </p:txBody>
      </p:sp>
      <p:sp>
        <p:nvSpPr>
          <p:cNvPr id="19" name="任意多边形: 形状 18"/>
          <p:cNvSpPr>
            <a:spLocks noGrp="1"/>
          </p:cNvSpPr>
          <p:nvPr>
            <p:ph type="pic" sz="quarter" idx="11"/>
          </p:nvPr>
        </p:nvSpPr>
        <p:spPr>
          <a:xfrm>
            <a:off x="2057063" y="1637557"/>
            <a:ext cx="2301505" cy="2528693"/>
          </a:xfrm>
          <a:custGeom>
            <a:avLst/>
            <a:gdLst>
              <a:gd name="connsiteX0" fmla="*/ 1638879 w 2301505"/>
              <a:gd name="connsiteY0" fmla="*/ 0 h 2528693"/>
              <a:gd name="connsiteX1" fmla="*/ 2301505 w 2301505"/>
              <a:gd name="connsiteY1" fmla="*/ 1980313 h 2528693"/>
              <a:gd name="connsiteX2" fmla="*/ 662625 w 2301505"/>
              <a:gd name="connsiteY2" fmla="*/ 2528693 h 2528693"/>
              <a:gd name="connsiteX3" fmla="*/ 0 w 2301505"/>
              <a:gd name="connsiteY3" fmla="*/ 548379 h 2528693"/>
            </a:gdLst>
            <a:ahLst/>
            <a:cxnLst>
              <a:cxn ang="0">
                <a:pos x="connsiteX0" y="connsiteY0"/>
              </a:cxn>
              <a:cxn ang="0">
                <a:pos x="connsiteX1" y="connsiteY1"/>
              </a:cxn>
              <a:cxn ang="0">
                <a:pos x="connsiteX2" y="connsiteY2"/>
              </a:cxn>
              <a:cxn ang="0">
                <a:pos x="connsiteX3" y="connsiteY3"/>
              </a:cxn>
            </a:cxnLst>
            <a:rect l="l" t="t" r="r" b="b"/>
            <a:pathLst>
              <a:path w="2301505" h="2528693">
                <a:moveTo>
                  <a:pt x="1638879" y="0"/>
                </a:moveTo>
                <a:lnTo>
                  <a:pt x="2301505" y="1980313"/>
                </a:lnTo>
                <a:lnTo>
                  <a:pt x="662625" y="2528693"/>
                </a:lnTo>
                <a:lnTo>
                  <a:pt x="0" y="548379"/>
                </a:lnTo>
                <a:close/>
              </a:path>
            </a:pathLst>
          </a:custGeom>
          <a:solidFill>
            <a:schemeClr val="accent1"/>
          </a:solidFill>
          <a:ln w="25400">
            <a:solidFill>
              <a:srgbClr val="FFFFFF"/>
            </a:solidFill>
          </a:ln>
          <a:effectLst>
            <a:outerShdw blurRad="50800" sx="103000" sy="103000" algn="ctr" rotWithShape="0">
              <a:prstClr val="black">
                <a:alpha val="15000"/>
              </a:prstClr>
            </a:outerShdw>
          </a:effectLst>
        </p:spPr>
        <p:txBody>
          <a:bodyPr rtlCol="0" anchor="ctr"/>
          <a:lstStyle>
            <a:lvl1pPr>
              <a:defRPr lang="zh-CN" altLang="en-US" sz="1800">
                <a:solidFill>
                  <a:srgbClr val="FFFFFF"/>
                </a:solidFill>
              </a:defRPr>
            </a:lvl1pPr>
          </a:lstStyle>
          <a:p>
            <a:pPr marL="0" lvl="0" algn="ctr"/>
            <a:endParaRPr lang="zh-CN" altLang="en-US"/>
          </a:p>
        </p:txBody>
      </p:sp>
      <p:sp>
        <p:nvSpPr>
          <p:cNvPr id="18" name="任意多边形: 形状 17"/>
          <p:cNvSpPr>
            <a:spLocks noGrp="1"/>
          </p:cNvSpPr>
          <p:nvPr>
            <p:ph type="pic" sz="quarter" idx="12"/>
          </p:nvPr>
        </p:nvSpPr>
        <p:spPr>
          <a:xfrm>
            <a:off x="3563550" y="1782257"/>
            <a:ext cx="2270491" cy="2507331"/>
          </a:xfrm>
          <a:custGeom>
            <a:avLst/>
            <a:gdLst>
              <a:gd name="connsiteX0" fmla="*/ 620305 w 2270491"/>
              <a:gd name="connsiteY0" fmla="*/ 0 h 2507331"/>
              <a:gd name="connsiteX1" fmla="*/ 2270491 w 2270491"/>
              <a:gd name="connsiteY1" fmla="*/ 513356 h 2507331"/>
              <a:gd name="connsiteX2" fmla="*/ 1650185 w 2270491"/>
              <a:gd name="connsiteY2" fmla="*/ 2507331 h 2507331"/>
              <a:gd name="connsiteX3" fmla="*/ 0 w 2270491"/>
              <a:gd name="connsiteY3" fmla="*/ 1993974 h 2507331"/>
            </a:gdLst>
            <a:ahLst/>
            <a:cxnLst>
              <a:cxn ang="0">
                <a:pos x="connsiteX0" y="connsiteY0"/>
              </a:cxn>
              <a:cxn ang="0">
                <a:pos x="connsiteX1" y="connsiteY1"/>
              </a:cxn>
              <a:cxn ang="0">
                <a:pos x="connsiteX2" y="connsiteY2"/>
              </a:cxn>
              <a:cxn ang="0">
                <a:pos x="connsiteX3" y="connsiteY3"/>
              </a:cxn>
            </a:cxnLst>
            <a:rect l="l" t="t" r="r" b="b"/>
            <a:pathLst>
              <a:path w="2270491" h="2507331">
                <a:moveTo>
                  <a:pt x="620305" y="0"/>
                </a:moveTo>
                <a:lnTo>
                  <a:pt x="2270491" y="513356"/>
                </a:lnTo>
                <a:lnTo>
                  <a:pt x="1650185" y="2507331"/>
                </a:lnTo>
                <a:lnTo>
                  <a:pt x="0" y="1993974"/>
                </a:lnTo>
                <a:close/>
              </a:path>
            </a:pathLst>
          </a:custGeom>
          <a:solidFill>
            <a:schemeClr val="accent1"/>
          </a:solidFill>
          <a:ln w="25400">
            <a:solidFill>
              <a:srgbClr val="FFFFFF"/>
            </a:solidFill>
          </a:ln>
          <a:effectLst>
            <a:outerShdw blurRad="50800" sx="103000" sy="103000" algn="ctr" rotWithShape="0">
              <a:prstClr val="black">
                <a:alpha val="15000"/>
              </a:prstClr>
            </a:outerShdw>
          </a:effectLst>
        </p:spPr>
        <p:txBody>
          <a:bodyPr rtlCol="0" anchor="ctr"/>
          <a:lstStyle>
            <a:lvl1pPr>
              <a:defRPr lang="zh-CN" altLang="en-US" sz="1800">
                <a:solidFill>
                  <a:srgbClr val="FFFFFF"/>
                </a:solidFill>
              </a:defRPr>
            </a:lvl1pPr>
          </a:lstStyle>
          <a:p>
            <a:pPr marL="0" lvl="0" algn="ctr"/>
            <a:endParaRPr lang="zh-CN" altLang="en-US"/>
          </a:p>
        </p:txBody>
      </p:sp>
      <p:sp>
        <p:nvSpPr>
          <p:cNvPr id="17" name="任意多边形: 形状 16"/>
          <p:cNvSpPr>
            <a:spLocks noGrp="1"/>
          </p:cNvSpPr>
          <p:nvPr>
            <p:ph type="pic" sz="quarter" idx="13"/>
          </p:nvPr>
        </p:nvSpPr>
        <p:spPr>
          <a:xfrm>
            <a:off x="5197693" y="1637556"/>
            <a:ext cx="2041268" cy="2298056"/>
          </a:xfrm>
          <a:custGeom>
            <a:avLst/>
            <a:gdLst>
              <a:gd name="connsiteX0" fmla="*/ 1777147 w 2041268"/>
              <a:gd name="connsiteY0" fmla="*/ 0 h 2298056"/>
              <a:gd name="connsiteX1" fmla="*/ 2041268 w 2041268"/>
              <a:gd name="connsiteY1" fmla="*/ 2071462 h 2298056"/>
              <a:gd name="connsiteX2" fmla="*/ 264121 w 2041268"/>
              <a:gd name="connsiteY2" fmla="*/ 2298056 h 2298056"/>
              <a:gd name="connsiteX3" fmla="*/ 0 w 2041268"/>
              <a:gd name="connsiteY3" fmla="*/ 226594 h 2298056"/>
            </a:gdLst>
            <a:ahLst/>
            <a:cxnLst>
              <a:cxn ang="0">
                <a:pos x="connsiteX0" y="connsiteY0"/>
              </a:cxn>
              <a:cxn ang="0">
                <a:pos x="connsiteX1" y="connsiteY1"/>
              </a:cxn>
              <a:cxn ang="0">
                <a:pos x="connsiteX2" y="connsiteY2"/>
              </a:cxn>
              <a:cxn ang="0">
                <a:pos x="connsiteX3" y="connsiteY3"/>
              </a:cxn>
            </a:cxnLst>
            <a:rect l="l" t="t" r="r" b="b"/>
            <a:pathLst>
              <a:path w="2041268" h="2298056">
                <a:moveTo>
                  <a:pt x="1777147" y="0"/>
                </a:moveTo>
                <a:lnTo>
                  <a:pt x="2041268" y="2071462"/>
                </a:lnTo>
                <a:lnTo>
                  <a:pt x="264121" y="2298056"/>
                </a:lnTo>
                <a:lnTo>
                  <a:pt x="0" y="226594"/>
                </a:lnTo>
                <a:close/>
              </a:path>
            </a:pathLst>
          </a:custGeom>
          <a:solidFill>
            <a:schemeClr val="accent1"/>
          </a:solidFill>
          <a:ln w="25400">
            <a:solidFill>
              <a:srgbClr val="FFFFFF"/>
            </a:solidFill>
          </a:ln>
          <a:effectLst>
            <a:outerShdw blurRad="50800" sx="103000" sy="103000" algn="ctr" rotWithShape="0">
              <a:prstClr val="black">
                <a:alpha val="15000"/>
              </a:prstClr>
            </a:outerShdw>
          </a:effectLst>
        </p:spPr>
        <p:txBody>
          <a:bodyPr rtlCol="0" anchor="ctr"/>
          <a:lstStyle>
            <a:lvl1pPr>
              <a:defRPr lang="zh-CN" altLang="en-US" sz="1800">
                <a:solidFill>
                  <a:srgbClr val="FFFFFF"/>
                </a:solidFill>
              </a:defRPr>
            </a:lvl1pPr>
          </a:lstStyle>
          <a:p>
            <a:pPr marL="0" lvl="0" algn="ctr"/>
            <a:endParaRPr lang="zh-CN" altLang="en-US"/>
          </a:p>
        </p:txBody>
      </p:sp>
      <p:sp>
        <p:nvSpPr>
          <p:cNvPr id="16" name="任意多边形: 形状 15"/>
          <p:cNvSpPr>
            <a:spLocks noGrp="1"/>
          </p:cNvSpPr>
          <p:nvPr>
            <p:ph type="pic" sz="quarter" idx="14"/>
          </p:nvPr>
        </p:nvSpPr>
        <p:spPr>
          <a:xfrm>
            <a:off x="6407555" y="1932934"/>
            <a:ext cx="2226294" cy="2476193"/>
          </a:xfrm>
          <a:custGeom>
            <a:avLst/>
            <a:gdLst>
              <a:gd name="connsiteX0" fmla="*/ 1664471 w 2226294"/>
              <a:gd name="connsiteY0" fmla="*/ 0 h 2476193"/>
              <a:gd name="connsiteX1" fmla="*/ 2226294 w 2226294"/>
              <a:gd name="connsiteY1" fmla="*/ 2011235 h 2476193"/>
              <a:gd name="connsiteX2" fmla="*/ 561824 w 2226294"/>
              <a:gd name="connsiteY2" fmla="*/ 2476193 h 2476193"/>
              <a:gd name="connsiteX3" fmla="*/ 0 w 2226294"/>
              <a:gd name="connsiteY3" fmla="*/ 464957 h 2476193"/>
            </a:gdLst>
            <a:ahLst/>
            <a:cxnLst>
              <a:cxn ang="0">
                <a:pos x="connsiteX0" y="connsiteY0"/>
              </a:cxn>
              <a:cxn ang="0">
                <a:pos x="connsiteX1" y="connsiteY1"/>
              </a:cxn>
              <a:cxn ang="0">
                <a:pos x="connsiteX2" y="connsiteY2"/>
              </a:cxn>
              <a:cxn ang="0">
                <a:pos x="connsiteX3" y="connsiteY3"/>
              </a:cxn>
            </a:cxnLst>
            <a:rect l="l" t="t" r="r" b="b"/>
            <a:pathLst>
              <a:path w="2226294" h="2476193">
                <a:moveTo>
                  <a:pt x="1664471" y="0"/>
                </a:moveTo>
                <a:lnTo>
                  <a:pt x="2226294" y="2011235"/>
                </a:lnTo>
                <a:lnTo>
                  <a:pt x="561824" y="2476193"/>
                </a:lnTo>
                <a:lnTo>
                  <a:pt x="0" y="464957"/>
                </a:lnTo>
                <a:close/>
              </a:path>
            </a:pathLst>
          </a:custGeom>
          <a:solidFill>
            <a:schemeClr val="accent1"/>
          </a:solidFill>
          <a:ln w="25400">
            <a:solidFill>
              <a:srgbClr val="FFFFFF"/>
            </a:solidFill>
          </a:ln>
          <a:effectLst>
            <a:outerShdw blurRad="50800" sx="103000" sy="103000" algn="ctr" rotWithShape="0">
              <a:prstClr val="black">
                <a:alpha val="15000"/>
              </a:prstClr>
            </a:outerShdw>
          </a:effectLst>
        </p:spPr>
        <p:txBody>
          <a:bodyPr rtlCol="0" anchor="ctr"/>
          <a:lstStyle>
            <a:lvl1pPr>
              <a:defRPr lang="zh-CN" altLang="en-US" sz="1800">
                <a:solidFill>
                  <a:srgbClr val="FFFFFF"/>
                </a:solidFill>
              </a:defRPr>
            </a:lvl1pPr>
          </a:lstStyle>
          <a:p>
            <a:pPr marL="0" lvl="0" algn="ctr"/>
            <a:endParaRPr lang="zh-CN" altLang="en-US"/>
          </a:p>
        </p:txBody>
      </p:sp>
    </p:spTree>
    <p:extLst>
      <p:ext uri="{BB962C8B-B14F-4D97-AF65-F5344CB8AC3E}">
        <p14:creationId xmlns:p14="http://schemas.microsoft.com/office/powerpoint/2010/main" val="15249848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12" name="任意多边形: 形状 11"/>
          <p:cNvSpPr>
            <a:spLocks noGrp="1"/>
          </p:cNvSpPr>
          <p:nvPr>
            <p:ph type="pic" sz="quarter" idx="10"/>
          </p:nvPr>
        </p:nvSpPr>
        <p:spPr>
          <a:xfrm>
            <a:off x="1671835" y="1651705"/>
            <a:ext cx="2624866" cy="2660977"/>
          </a:xfrm>
          <a:custGeom>
            <a:avLst/>
            <a:gdLst>
              <a:gd name="connsiteX0" fmla="*/ 2438996 w 2624866"/>
              <a:gd name="connsiteY0" fmla="*/ 0 h 2660977"/>
              <a:gd name="connsiteX1" fmla="*/ 2624866 w 2624866"/>
              <a:gd name="connsiteY1" fmla="*/ 2478035 h 2660977"/>
              <a:gd name="connsiteX2" fmla="*/ 185870 w 2624866"/>
              <a:gd name="connsiteY2" fmla="*/ 2660977 h 2660977"/>
              <a:gd name="connsiteX3" fmla="*/ 0 w 2624866"/>
              <a:gd name="connsiteY3" fmla="*/ 182941 h 2660977"/>
            </a:gdLst>
            <a:ahLst/>
            <a:cxnLst>
              <a:cxn ang="0">
                <a:pos x="connsiteX0" y="connsiteY0"/>
              </a:cxn>
              <a:cxn ang="0">
                <a:pos x="connsiteX1" y="connsiteY1"/>
              </a:cxn>
              <a:cxn ang="0">
                <a:pos x="connsiteX2" y="connsiteY2"/>
              </a:cxn>
              <a:cxn ang="0">
                <a:pos x="connsiteX3" y="connsiteY3"/>
              </a:cxn>
            </a:cxnLst>
            <a:rect l="l" t="t" r="r" b="b"/>
            <a:pathLst>
              <a:path w="2624866" h="2660977">
                <a:moveTo>
                  <a:pt x="2438996" y="0"/>
                </a:moveTo>
                <a:lnTo>
                  <a:pt x="2624866" y="2478035"/>
                </a:lnTo>
                <a:lnTo>
                  <a:pt x="185870" y="2660977"/>
                </a:lnTo>
                <a:lnTo>
                  <a:pt x="0" y="182941"/>
                </a:lnTo>
                <a:close/>
              </a:path>
            </a:pathLst>
          </a:custGeom>
        </p:spPr>
        <p:txBody>
          <a:bodyPr wrap="square">
            <a:noAutofit/>
          </a:bodyPr>
          <a:lstStyle/>
          <a:p>
            <a:endParaRPr lang="zh-CN" altLang="en-US"/>
          </a:p>
        </p:txBody>
      </p:sp>
      <p:sp>
        <p:nvSpPr>
          <p:cNvPr id="15" name="任意多边形: 形状 14"/>
          <p:cNvSpPr>
            <a:spLocks noGrp="1"/>
          </p:cNvSpPr>
          <p:nvPr>
            <p:ph type="pic" sz="quarter" idx="11"/>
          </p:nvPr>
        </p:nvSpPr>
        <p:spPr>
          <a:xfrm>
            <a:off x="3388628" y="3444460"/>
            <a:ext cx="2056679" cy="2079556"/>
          </a:xfrm>
          <a:custGeom>
            <a:avLst/>
            <a:gdLst>
              <a:gd name="connsiteX0" fmla="*/ 316250 w 2056679"/>
              <a:gd name="connsiteY0" fmla="*/ 0 h 2079556"/>
              <a:gd name="connsiteX1" fmla="*/ 2056679 w 2056679"/>
              <a:gd name="connsiteY1" fmla="*/ 311268 h 2079556"/>
              <a:gd name="connsiteX2" fmla="*/ 1740428 w 2056679"/>
              <a:gd name="connsiteY2" fmla="*/ 2079556 h 2079556"/>
              <a:gd name="connsiteX3" fmla="*/ 0 w 2056679"/>
              <a:gd name="connsiteY3" fmla="*/ 1768287 h 2079556"/>
            </a:gdLst>
            <a:ahLst/>
            <a:cxnLst>
              <a:cxn ang="0">
                <a:pos x="connsiteX0" y="connsiteY0"/>
              </a:cxn>
              <a:cxn ang="0">
                <a:pos x="connsiteX1" y="connsiteY1"/>
              </a:cxn>
              <a:cxn ang="0">
                <a:pos x="connsiteX2" y="connsiteY2"/>
              </a:cxn>
              <a:cxn ang="0">
                <a:pos x="connsiteX3" y="connsiteY3"/>
              </a:cxn>
            </a:cxnLst>
            <a:rect l="l" t="t" r="r" b="b"/>
            <a:pathLst>
              <a:path w="2056679" h="2079556">
                <a:moveTo>
                  <a:pt x="316250" y="0"/>
                </a:moveTo>
                <a:lnTo>
                  <a:pt x="2056679" y="311268"/>
                </a:lnTo>
                <a:lnTo>
                  <a:pt x="1740428" y="2079556"/>
                </a:lnTo>
                <a:lnTo>
                  <a:pt x="0" y="1768287"/>
                </a:lnTo>
                <a:close/>
              </a:path>
            </a:pathLst>
          </a:custGeom>
        </p:spPr>
        <p:txBody>
          <a:bodyPr wrap="square">
            <a:noAutofit/>
          </a:bodyPr>
          <a:lstStyle/>
          <a:p>
            <a:endParaRPr lang="zh-CN" altLang="en-US"/>
          </a:p>
        </p:txBody>
      </p:sp>
      <p:sp>
        <p:nvSpPr>
          <p:cNvPr id="13" name="任意多边形: 形状 12"/>
          <p:cNvSpPr>
            <a:spLocks noGrp="1"/>
          </p:cNvSpPr>
          <p:nvPr>
            <p:ph type="pic" sz="quarter" idx="12"/>
          </p:nvPr>
        </p:nvSpPr>
        <p:spPr>
          <a:xfrm>
            <a:off x="5408084" y="1555682"/>
            <a:ext cx="1906122" cy="1974317"/>
          </a:xfrm>
          <a:custGeom>
            <a:avLst/>
            <a:gdLst>
              <a:gd name="connsiteX0" fmla="*/ 1210675 w 1906122"/>
              <a:gd name="connsiteY0" fmla="*/ 0 h 1974317"/>
              <a:gd name="connsiteX1" fmla="*/ 1906122 w 1906122"/>
              <a:gd name="connsiteY1" fmla="*/ 1351193 h 1974317"/>
              <a:gd name="connsiteX2" fmla="*/ 695447 w 1906122"/>
              <a:gd name="connsiteY2" fmla="*/ 1974317 h 1974317"/>
              <a:gd name="connsiteX3" fmla="*/ 0 w 1906122"/>
              <a:gd name="connsiteY3" fmla="*/ 623124 h 1974317"/>
            </a:gdLst>
            <a:ahLst/>
            <a:cxnLst>
              <a:cxn ang="0">
                <a:pos x="connsiteX0" y="connsiteY0"/>
              </a:cxn>
              <a:cxn ang="0">
                <a:pos x="connsiteX1" y="connsiteY1"/>
              </a:cxn>
              <a:cxn ang="0">
                <a:pos x="connsiteX2" y="connsiteY2"/>
              </a:cxn>
              <a:cxn ang="0">
                <a:pos x="connsiteX3" y="connsiteY3"/>
              </a:cxn>
            </a:cxnLst>
            <a:rect l="l" t="t" r="r" b="b"/>
            <a:pathLst>
              <a:path w="1906122" h="1974317">
                <a:moveTo>
                  <a:pt x="1210675" y="0"/>
                </a:moveTo>
                <a:lnTo>
                  <a:pt x="1906122" y="1351193"/>
                </a:lnTo>
                <a:lnTo>
                  <a:pt x="695447" y="1974317"/>
                </a:lnTo>
                <a:lnTo>
                  <a:pt x="0" y="623124"/>
                </a:lnTo>
                <a:close/>
              </a:path>
            </a:pathLst>
          </a:custGeom>
        </p:spPr>
        <p:txBody>
          <a:bodyPr wrap="square">
            <a:noAutofit/>
          </a:bodyPr>
          <a:lstStyle/>
          <a:p>
            <a:endParaRPr lang="zh-CN" altLang="en-US"/>
          </a:p>
        </p:txBody>
      </p:sp>
      <p:sp>
        <p:nvSpPr>
          <p:cNvPr id="14" name="任意多边形: 形状 13"/>
          <p:cNvSpPr>
            <a:spLocks noGrp="1"/>
          </p:cNvSpPr>
          <p:nvPr>
            <p:ph type="pic" sz="quarter" idx="13"/>
          </p:nvPr>
        </p:nvSpPr>
        <p:spPr>
          <a:xfrm>
            <a:off x="8084639" y="1499621"/>
            <a:ext cx="2192282" cy="2297047"/>
          </a:xfrm>
          <a:custGeom>
            <a:avLst/>
            <a:gdLst>
              <a:gd name="connsiteX0" fmla="*/ 810445 w 2192282"/>
              <a:gd name="connsiteY0" fmla="*/ 0 h 2297047"/>
              <a:gd name="connsiteX1" fmla="*/ 2192282 w 2192282"/>
              <a:gd name="connsiteY1" fmla="*/ 702202 h 2297047"/>
              <a:gd name="connsiteX2" fmla="*/ 1381837 w 2192282"/>
              <a:gd name="connsiteY2" fmla="*/ 2297047 h 2297047"/>
              <a:gd name="connsiteX3" fmla="*/ 0 w 2192282"/>
              <a:gd name="connsiteY3" fmla="*/ 1594845 h 2297047"/>
            </a:gdLst>
            <a:ahLst/>
            <a:cxnLst>
              <a:cxn ang="0">
                <a:pos x="connsiteX0" y="connsiteY0"/>
              </a:cxn>
              <a:cxn ang="0">
                <a:pos x="connsiteX1" y="connsiteY1"/>
              </a:cxn>
              <a:cxn ang="0">
                <a:pos x="connsiteX2" y="connsiteY2"/>
              </a:cxn>
              <a:cxn ang="0">
                <a:pos x="connsiteX3" y="connsiteY3"/>
              </a:cxn>
            </a:cxnLst>
            <a:rect l="l" t="t" r="r" b="b"/>
            <a:pathLst>
              <a:path w="2192282" h="2297047">
                <a:moveTo>
                  <a:pt x="810445" y="0"/>
                </a:moveTo>
                <a:lnTo>
                  <a:pt x="2192282" y="702202"/>
                </a:lnTo>
                <a:lnTo>
                  <a:pt x="1381837" y="2297047"/>
                </a:lnTo>
                <a:lnTo>
                  <a:pt x="0" y="1594845"/>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4801748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pattFill prst="pct5">
          <a:fgClr>
            <a:srgbClr val="DBFBFD"/>
          </a:fgClr>
          <a:bgClr>
            <a:schemeClr val="bg1"/>
          </a:bgClr>
        </a:pattFill>
        <a:effectLst/>
      </p:bgPr>
    </p:bg>
    <p:spTree>
      <p:nvGrpSpPr>
        <p:cNvPr id="1" name=""/>
        <p:cNvGrpSpPr/>
        <p:nvPr/>
      </p:nvGrpSpPr>
      <p:grpSpPr>
        <a:xfrm>
          <a:off x="0" y="0"/>
          <a:ext cx="0" cy="0"/>
          <a:chOff x="0" y="0"/>
          <a:chExt cx="0" cy="0"/>
        </a:xfrm>
      </p:grpSpPr>
      <p:sp>
        <p:nvSpPr>
          <p:cNvPr id="7" name="矩形 6"/>
          <p:cNvSpPr/>
          <p:nvPr userDrawn="1"/>
        </p:nvSpPr>
        <p:spPr>
          <a:xfrm>
            <a:off x="0" y="6553200"/>
            <a:ext cx="12192000" cy="304800"/>
          </a:xfrm>
          <a:prstGeom prst="rect">
            <a:avLst/>
          </a:prstGeom>
          <a:solidFill>
            <a:srgbClr val="A1BF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p:cNvPicPr>
            <a:picLocks noChangeAspect="1"/>
          </p:cNvPicPr>
          <p:nvPr userDrawn="1"/>
        </p:nvPicPr>
        <p:blipFill>
          <a:blip r:embed="rId13"/>
          <a:stretch>
            <a:fillRect/>
          </a:stretch>
        </p:blipFill>
        <p:spPr>
          <a:xfrm>
            <a:off x="9093200" y="5970960"/>
            <a:ext cx="2815661" cy="747339"/>
          </a:xfrm>
          <a:prstGeom prst="rect">
            <a:avLst/>
          </a:prstGeom>
        </p:spPr>
      </p:pic>
      <p:pic>
        <p:nvPicPr>
          <p:cNvPr id="9" name="图片 8"/>
          <p:cNvPicPr>
            <a:picLocks noChangeAspect="1"/>
          </p:cNvPicPr>
          <p:nvPr userDrawn="1"/>
        </p:nvPicPr>
        <p:blipFill>
          <a:blip r:embed="rId14"/>
          <a:stretch>
            <a:fillRect/>
          </a:stretch>
        </p:blipFill>
        <p:spPr>
          <a:xfrm>
            <a:off x="390533" y="216861"/>
            <a:ext cx="1425567" cy="657468"/>
          </a:xfrm>
          <a:prstGeom prst="rect">
            <a:avLst/>
          </a:prstGeom>
        </p:spPr>
      </p:pic>
    </p:spTree>
    <p:extLst>
      <p:ext uri="{BB962C8B-B14F-4D97-AF65-F5344CB8AC3E}">
        <p14:creationId xmlns:p14="http://schemas.microsoft.com/office/powerpoint/2010/main" val="3555254265"/>
      </p:ext>
    </p:extLst>
  </p:cSld>
  <p:clrMap bg1="lt1" tx1="dk1" bg2="lt2" tx2="dk2" accent1="accent1" accent2="accent2" accent3="accent3" accent4="accent4" accent5="accent5" accent6="accent6" hlink="hlink" folHlink="folHlink"/>
  <p:sldLayoutIdLst>
    <p:sldLayoutId id="2147483649" r:id="rId1"/>
    <p:sldLayoutId id="2147483654" r:id="rId2"/>
    <p:sldLayoutId id="2147483655" r:id="rId3"/>
    <p:sldLayoutId id="2147483662" r:id="rId4"/>
    <p:sldLayoutId id="2147483661" r:id="rId5"/>
    <p:sldLayoutId id="2147483660" r:id="rId6"/>
    <p:sldLayoutId id="2147483659" r:id="rId7"/>
    <p:sldLayoutId id="2147483658" r:id="rId8"/>
    <p:sldLayoutId id="2147483657" r:id="rId9"/>
    <p:sldLayoutId id="2147483656" r:id="rId10"/>
    <p:sldLayoutId id="214748366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3.xml"/><Relationship Id="rId5" Type="http://schemas.microsoft.com/office/2007/relationships/hdphoto" Target="../media/hdphoto1.wdp"/><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8" Type="http://schemas.openxmlformats.org/officeDocument/2006/relationships/tags" Target="../tags/tag18.xml"/><Relationship Id="rId13" Type="http://schemas.openxmlformats.org/officeDocument/2006/relationships/slideLayout" Target="../slideLayouts/slideLayout3.xml"/><Relationship Id="rId18" Type="http://schemas.openxmlformats.org/officeDocument/2006/relationships/image" Target="../media/image22.png"/><Relationship Id="rId3" Type="http://schemas.openxmlformats.org/officeDocument/2006/relationships/tags" Target="../tags/tag13.xml"/><Relationship Id="rId7" Type="http://schemas.openxmlformats.org/officeDocument/2006/relationships/tags" Target="../tags/tag17.xml"/><Relationship Id="rId12" Type="http://schemas.openxmlformats.org/officeDocument/2006/relationships/tags" Target="../tags/tag22.xml"/><Relationship Id="rId17" Type="http://schemas.openxmlformats.org/officeDocument/2006/relationships/image" Target="../media/image24.jpeg"/><Relationship Id="rId2" Type="http://schemas.openxmlformats.org/officeDocument/2006/relationships/tags" Target="../tags/tag12.xml"/><Relationship Id="rId16" Type="http://schemas.openxmlformats.org/officeDocument/2006/relationships/image" Target="../media/image16.png"/><Relationship Id="rId1" Type="http://schemas.openxmlformats.org/officeDocument/2006/relationships/tags" Target="../tags/tag11.xml"/><Relationship Id="rId6" Type="http://schemas.openxmlformats.org/officeDocument/2006/relationships/tags" Target="../tags/tag16.xml"/><Relationship Id="rId11" Type="http://schemas.openxmlformats.org/officeDocument/2006/relationships/tags" Target="../tags/tag21.xml"/><Relationship Id="rId5" Type="http://schemas.openxmlformats.org/officeDocument/2006/relationships/tags" Target="../tags/tag15.xml"/><Relationship Id="rId15" Type="http://schemas.openxmlformats.org/officeDocument/2006/relationships/image" Target="../media/image23.png"/><Relationship Id="rId10" Type="http://schemas.openxmlformats.org/officeDocument/2006/relationships/tags" Target="../tags/tag20.xml"/><Relationship Id="rId4" Type="http://schemas.openxmlformats.org/officeDocument/2006/relationships/tags" Target="../tags/tag14.xml"/><Relationship Id="rId9" Type="http://schemas.openxmlformats.org/officeDocument/2006/relationships/tags" Target="../tags/tag19.xml"/><Relationship Id="rId14" Type="http://schemas.openxmlformats.org/officeDocument/2006/relationships/notesSlide" Target="../notesSlides/notesSlide6.xml"/></Relationships>
</file>

<file path=ppt/slides/_rels/slide11.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5.png"/><Relationship Id="rId1" Type="http://schemas.openxmlformats.org/officeDocument/2006/relationships/slideLayout" Target="../slideLayouts/slideLayout3.xml"/><Relationship Id="rId5" Type="http://schemas.microsoft.com/office/2007/relationships/hdphoto" Target="../media/hdphoto5.wdp"/><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7.png"/><Relationship Id="rId1" Type="http://schemas.openxmlformats.org/officeDocument/2006/relationships/slideLayout" Target="../slideLayouts/slideLayout3.xml"/><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28.jpg"/><Relationship Id="rId7" Type="http://schemas.openxmlformats.org/officeDocument/2006/relationships/image" Target="../media/image31.png"/><Relationship Id="rId2" Type="http://schemas.openxmlformats.org/officeDocument/2006/relationships/slideLayout" Target="../slideLayouts/slideLayout3.xml"/><Relationship Id="rId1" Type="http://schemas.openxmlformats.org/officeDocument/2006/relationships/tags" Target="../tags/tag23.xml"/><Relationship Id="rId6" Type="http://schemas.openxmlformats.org/officeDocument/2006/relationships/image" Target="../media/image30.png"/><Relationship Id="rId5" Type="http://schemas.openxmlformats.org/officeDocument/2006/relationships/image" Target="../media/image16.png"/><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tags" Target="../tags/tag26.xml"/><Relationship Id="rId2" Type="http://schemas.openxmlformats.org/officeDocument/2006/relationships/tags" Target="../tags/tag25.xml"/><Relationship Id="rId1" Type="http://schemas.openxmlformats.org/officeDocument/2006/relationships/tags" Target="../tags/tag24.xml"/><Relationship Id="rId6" Type="http://schemas.openxmlformats.org/officeDocument/2006/relationships/image" Target="../media/image32.jpg"/><Relationship Id="rId5" Type="http://schemas.openxmlformats.org/officeDocument/2006/relationships/notesSlide" Target="../notesSlides/notesSlide7.xml"/><Relationship Id="rId4"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34.jpeg"/><Relationship Id="rId7" Type="http://schemas.microsoft.com/office/2007/relationships/hdphoto" Target="../media/hdphoto7.wdp"/><Relationship Id="rId2" Type="http://schemas.openxmlformats.org/officeDocument/2006/relationships/image" Target="../media/image14.png"/><Relationship Id="rId1" Type="http://schemas.openxmlformats.org/officeDocument/2006/relationships/slideLayout" Target="../slideLayouts/slideLayout3.xml"/><Relationship Id="rId6" Type="http://schemas.openxmlformats.org/officeDocument/2006/relationships/image" Target="../media/image36.png"/><Relationship Id="rId5" Type="http://schemas.microsoft.com/office/2007/relationships/hdphoto" Target="../media/hdphoto6.wdp"/><Relationship Id="rId4" Type="http://schemas.openxmlformats.org/officeDocument/2006/relationships/image" Target="../media/image35.png"/></Relationships>
</file>

<file path=ppt/slides/_rels/slide2.xml.rels><?xml version="1.0" encoding="UTF-8" standalone="yes"?>
<Relationships xmlns="http://schemas.openxmlformats.org/package/2006/relationships"><Relationship Id="rId3" Type="http://schemas.openxmlformats.org/officeDocument/2006/relationships/image" Target="../media/image7.GIF"/><Relationship Id="rId7"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11.xml"/><Relationship Id="rId6" Type="http://schemas.microsoft.com/office/2007/relationships/hdphoto" Target="../media/hdphoto2.wdp"/><Relationship Id="rId5" Type="http://schemas.openxmlformats.org/officeDocument/2006/relationships/image" Target="../media/image9.pn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37.png"/><Relationship Id="rId1" Type="http://schemas.openxmlformats.org/officeDocument/2006/relationships/slideLayout" Target="../slideLayouts/slideLayout3.xml"/><Relationship Id="rId4" Type="http://schemas.openxmlformats.org/officeDocument/2006/relationships/image" Target="../media/image38.png"/></Relationships>
</file>

<file path=ppt/slides/_rels/slide21.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39.png"/><Relationship Id="rId1" Type="http://schemas.openxmlformats.org/officeDocument/2006/relationships/slideLayout" Target="../slideLayouts/slideLayout3.xml"/><Relationship Id="rId4" Type="http://schemas.openxmlformats.org/officeDocument/2006/relationships/image" Target="../media/image40.jpeg"/></Relationships>
</file>

<file path=ppt/slides/_rels/slide22.xml.rels><?xml version="1.0" encoding="UTF-8" standalone="yes"?>
<Relationships xmlns="http://schemas.openxmlformats.org/package/2006/relationships"><Relationship Id="rId3" Type="http://schemas.openxmlformats.org/officeDocument/2006/relationships/tags" Target="../tags/tag29.xml"/><Relationship Id="rId2" Type="http://schemas.openxmlformats.org/officeDocument/2006/relationships/tags" Target="../tags/tag28.xml"/><Relationship Id="rId1" Type="http://schemas.openxmlformats.org/officeDocument/2006/relationships/tags" Target="../tags/tag27.xml"/><Relationship Id="rId6" Type="http://schemas.openxmlformats.org/officeDocument/2006/relationships/image" Target="../media/image17.jpg"/><Relationship Id="rId5" Type="http://schemas.openxmlformats.org/officeDocument/2006/relationships/notesSlide" Target="../notesSlides/notesSlide8.xml"/><Relationship Id="rId4"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tags" Target="../tags/tag32.xml"/><Relationship Id="rId2" Type="http://schemas.openxmlformats.org/officeDocument/2006/relationships/tags" Target="../tags/tag31.xml"/><Relationship Id="rId1" Type="http://schemas.openxmlformats.org/officeDocument/2006/relationships/tags" Target="../tags/tag30.xml"/><Relationship Id="rId6" Type="http://schemas.openxmlformats.org/officeDocument/2006/relationships/image" Target="../media/image32.jpg"/><Relationship Id="rId5" Type="http://schemas.openxmlformats.org/officeDocument/2006/relationships/notesSlide" Target="../notesSlides/notesSlide9.xml"/><Relationship Id="rId4"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slideLayout" Target="../slideLayouts/slideLayout11.xml"/><Relationship Id="rId7" Type="http://schemas.microsoft.com/office/2007/relationships/hdphoto" Target="../media/hdphoto11.wdp"/><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42.png"/><Relationship Id="rId5" Type="http://schemas.microsoft.com/office/2007/relationships/hdphoto" Target="../media/hdphoto10.wdp"/><Relationship Id="rId4" Type="http://schemas.openxmlformats.org/officeDocument/2006/relationships/image" Target="../media/image41.png"/><Relationship Id="rId9" Type="http://schemas.openxmlformats.org/officeDocument/2006/relationships/image" Target="../media/image44.png"/></Relationships>
</file>

<file path=ppt/slides/_rels/slide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image" Target="../media/image14.pn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8" Type="http://schemas.openxmlformats.org/officeDocument/2006/relationships/notesSlide" Target="../notesSlides/notesSlide4.xml"/><Relationship Id="rId3" Type="http://schemas.openxmlformats.org/officeDocument/2006/relationships/tags" Target="../tags/tag4.xml"/><Relationship Id="rId7" Type="http://schemas.openxmlformats.org/officeDocument/2006/relationships/slideLayout" Target="../slideLayouts/slideLayout3.xml"/><Relationship Id="rId12" Type="http://schemas.openxmlformats.org/officeDocument/2006/relationships/image" Target="../media/image16.pn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tags" Target="../tags/tag7.xml"/><Relationship Id="rId11" Type="http://schemas.openxmlformats.org/officeDocument/2006/relationships/slide" Target="slide17.xml"/><Relationship Id="rId5" Type="http://schemas.openxmlformats.org/officeDocument/2006/relationships/tags" Target="../tags/tag6.xml"/><Relationship Id="rId10" Type="http://schemas.openxmlformats.org/officeDocument/2006/relationships/slide" Target="slide22.xml"/><Relationship Id="rId4" Type="http://schemas.openxmlformats.org/officeDocument/2006/relationships/tags" Target="../tags/tag5.xml"/><Relationship Id="rId9" Type="http://schemas.openxmlformats.org/officeDocument/2006/relationships/slide" Target="slide24.xml"/></Relationships>
</file>

<file path=ppt/slides/_rels/slide7.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tags" Target="../tags/tag10.xml"/><Relationship Id="rId7" Type="http://schemas.openxmlformats.org/officeDocument/2006/relationships/image" Target="../media/image18.emf"/><Relationship Id="rId2" Type="http://schemas.openxmlformats.org/officeDocument/2006/relationships/tags" Target="../tags/tag9.xml"/><Relationship Id="rId1" Type="http://schemas.openxmlformats.org/officeDocument/2006/relationships/tags" Target="../tags/tag8.xml"/><Relationship Id="rId6" Type="http://schemas.openxmlformats.org/officeDocument/2006/relationships/image" Target="../media/image17.jpg"/><Relationship Id="rId11" Type="http://schemas.openxmlformats.org/officeDocument/2006/relationships/image" Target="../media/image22.png"/><Relationship Id="rId5" Type="http://schemas.openxmlformats.org/officeDocument/2006/relationships/notesSlide" Target="../notesSlides/notesSlide5.xml"/><Relationship Id="rId10" Type="http://schemas.openxmlformats.org/officeDocument/2006/relationships/image" Target="../media/image21.png"/><Relationship Id="rId4" Type="http://schemas.openxmlformats.org/officeDocument/2006/relationships/slideLayout" Target="../slideLayouts/slideLayout3.xml"/><Relationship Id="rId9" Type="http://schemas.openxmlformats.org/officeDocument/2006/relationships/image" Target="../media/image20.sv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3">
            <a:extLst>
              <a:ext uri="{28A0092B-C50C-407E-A947-70E740481C1C}">
                <a14:useLocalDpi xmlns:a14="http://schemas.microsoft.com/office/drawing/2010/main" val="0"/>
              </a:ext>
            </a:extLst>
          </a:blip>
          <a:srcRect l="652" t="1786" r="770"/>
          <a:stretch/>
        </p:blipFill>
        <p:spPr>
          <a:xfrm>
            <a:off x="0" y="0"/>
            <a:ext cx="12192000" cy="6858000"/>
          </a:xfrm>
          <a:prstGeom prst="rect">
            <a:avLst/>
          </a:prstGeom>
        </p:spPr>
      </p:pic>
      <p:sp>
        <p:nvSpPr>
          <p:cNvPr id="6" name="文本框 5"/>
          <p:cNvSpPr txBox="1"/>
          <p:nvPr/>
        </p:nvSpPr>
        <p:spPr>
          <a:xfrm>
            <a:off x="2960914" y="3178628"/>
            <a:ext cx="5863771" cy="841828"/>
          </a:xfrm>
          <a:prstGeom prst="rect">
            <a:avLst/>
          </a:prstGeom>
          <a:noFill/>
        </p:spPr>
        <p:txBody>
          <a:bodyPr wrap="none" rtlCol="0">
            <a:prstTxWarp prst="textArchUp">
              <a:avLst/>
            </a:prstTxWarp>
            <a:spAutoFit/>
          </a:bodyPr>
          <a:lstStyle/>
          <a:p>
            <a:pPr algn="ctr"/>
            <a:r>
              <a:rPr lang="en-US" altLang="zh-CN" sz="4000" b="1">
                <a:solidFill>
                  <a:srgbClr val="FF0000"/>
                </a:solidFill>
                <a:latin typeface="Times New Roman" panose="02020603050405020304" pitchFamily="18" charset="0"/>
                <a:cs typeface="Times New Roman" panose="02020603050405020304" pitchFamily="18" charset="0"/>
              </a:rPr>
              <a:t>CHÀO MỪNG CÁC CON</a:t>
            </a:r>
          </a:p>
          <a:p>
            <a:pPr algn="ctr"/>
            <a:r>
              <a:rPr lang="en-US" altLang="zh-CN" sz="4000" b="1">
                <a:solidFill>
                  <a:srgbClr val="FF0000"/>
                </a:solidFill>
                <a:latin typeface="Times New Roman" panose="02020603050405020304" pitchFamily="18" charset="0"/>
                <a:cs typeface="Times New Roman" panose="02020603050405020304" pitchFamily="18" charset="0"/>
              </a:rPr>
              <a:t>ĐẾN VỚI TIẾT TIẾNG VIỆT!</a:t>
            </a:r>
            <a:endParaRPr lang="zh-CN" altLang="en-US" sz="4000" b="1" dirty="0">
              <a:solidFill>
                <a:srgbClr val="FF0000"/>
              </a:solidFill>
              <a:latin typeface="Times New Roman" panose="02020603050405020304" pitchFamily="18" charset="0"/>
              <a:cs typeface="Times New Roman" panose="02020603050405020304" pitchFamily="18" charset="0"/>
            </a:endParaRPr>
          </a:p>
        </p:txBody>
      </p:sp>
      <p:pic>
        <p:nvPicPr>
          <p:cNvPr id="10" name="Picture 9"/>
          <p:cNvPicPr>
            <a:picLocks noChangeAspect="1"/>
          </p:cNvPicPr>
          <p:nvPr/>
        </p:nvPicPr>
        <p:blipFill>
          <a:blip r:embed="rId4" cstate="print">
            <a:extLst>
              <a:ext uri="{BEBA8EAE-BF5A-486C-A8C5-ECC9F3942E4B}">
                <a14:imgProps xmlns:a14="http://schemas.microsoft.com/office/drawing/2010/main">
                  <a14:imgLayer r:embed="rId5">
                    <a14:imgEffect>
                      <a14:backgroundRemoval t="0" b="100000" l="0" r="100000">
                        <a14:foregroundMark x1="33056" y1="60833" x2="60417" y2="91250"/>
                        <a14:foregroundMark x1="26944" y1="85139" x2="48333" y2="28333"/>
                        <a14:foregroundMark x1="72639" y1="79167" x2="62500" y2="19306"/>
                        <a14:foregroundMark x1="25000" y1="24306" x2="52361" y2="60833"/>
                        <a14:foregroundMark x1="12778" y1="46667" x2="51250" y2="43611"/>
                      </a14:backgroundRemoval>
                    </a14:imgEffect>
                  </a14:imgLayer>
                </a14:imgProps>
              </a:ext>
              <a:ext uri="{28A0092B-C50C-407E-A947-70E740481C1C}">
                <a14:useLocalDpi xmlns:a14="http://schemas.microsoft.com/office/drawing/2010/main" val="0"/>
              </a:ext>
            </a:extLst>
          </a:blip>
          <a:stretch>
            <a:fillRect/>
          </a:stretch>
        </p:blipFill>
        <p:spPr>
          <a:xfrm>
            <a:off x="5360536" y="149318"/>
            <a:ext cx="1064526" cy="1064526"/>
          </a:xfrm>
          <a:prstGeom prst="rect">
            <a:avLst/>
          </a:prstGeom>
        </p:spPr>
      </p:pic>
    </p:spTree>
    <p:extLst>
      <p:ext uri="{BB962C8B-B14F-4D97-AF65-F5344CB8AC3E}">
        <p14:creationId xmlns:p14="http://schemas.microsoft.com/office/powerpoint/2010/main" val="166234445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9" name="文本框 18"/>
          <p:cNvSpPr txBox="1"/>
          <p:nvPr/>
        </p:nvSpPr>
        <p:spPr>
          <a:xfrm>
            <a:off x="4547969" y="601254"/>
            <a:ext cx="2860078" cy="584775"/>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r>
              <a:rPr lang="en-US" altLang="zh-CN" sz="3200" b="1">
                <a:solidFill>
                  <a:srgbClr val="FF0000"/>
                </a:solidFill>
                <a:latin typeface="Times New Roman" panose="02020603050405020304" pitchFamily="18" charset="0"/>
                <a:ea typeface="汉仪夏日体W" panose="00020600040101010101" pitchFamily="18" charset="-122"/>
                <a:cs typeface="Times New Roman" panose="02020603050405020304" pitchFamily="18" charset="0"/>
              </a:rPr>
              <a:t>TỪ KHÓ ĐỌC</a:t>
            </a:r>
            <a:endParaRPr lang="zh-CN" altLang="en-US" sz="3200" b="1" dirty="0">
              <a:solidFill>
                <a:srgbClr val="FF0000"/>
              </a:solidFill>
              <a:latin typeface="Times New Roman" panose="02020603050405020304" pitchFamily="18" charset="0"/>
              <a:ea typeface="汉仪夏日体W" panose="00020600040101010101" pitchFamily="18" charset="-122"/>
              <a:cs typeface="Times New Roman" panose="02020603050405020304" pitchFamily="18" charset="0"/>
            </a:endParaRPr>
          </a:p>
        </p:txBody>
      </p:sp>
      <p:sp>
        <p:nvSpPr>
          <p:cNvPr id="39" name="MH_Other_1"/>
          <p:cNvSpPr/>
          <p:nvPr>
            <p:custDataLst>
              <p:tags r:id="rId2"/>
            </p:custDataLst>
          </p:nvPr>
        </p:nvSpPr>
        <p:spPr>
          <a:xfrm rot="16200000">
            <a:off x="2969434" y="1553915"/>
            <a:ext cx="881060" cy="664533"/>
          </a:xfrm>
          <a:prstGeom prst="parallelogram">
            <a:avLst>
              <a:gd name="adj" fmla="val 156667"/>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normAutofit fontScale="25000" lnSpcReduction="20000"/>
          </a:bodyPr>
          <a:lstStyle/>
          <a:p>
            <a:pPr algn="ctr">
              <a:defRPr/>
            </a:pPr>
            <a:endParaRPr lang="zh-CN" altLang="en-US"/>
          </a:p>
        </p:txBody>
      </p:sp>
      <p:sp>
        <p:nvSpPr>
          <p:cNvPr id="41" name="MH_Other_2"/>
          <p:cNvSpPr/>
          <p:nvPr>
            <p:custDataLst>
              <p:tags r:id="rId3"/>
            </p:custDataLst>
          </p:nvPr>
        </p:nvSpPr>
        <p:spPr>
          <a:xfrm>
            <a:off x="2021418" y="1371895"/>
            <a:ext cx="237919" cy="73757"/>
          </a:xfrm>
          <a:prstGeom prst="rtTriangle">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normAutofit fontScale="25000" lnSpcReduction="20000"/>
          </a:bodyPr>
          <a:lstStyle/>
          <a:p>
            <a:pPr algn="ctr">
              <a:defRPr/>
            </a:pPr>
            <a:endParaRPr lang="zh-CN" altLang="en-US" sz="2800"/>
          </a:p>
        </p:txBody>
      </p:sp>
      <p:sp>
        <p:nvSpPr>
          <p:cNvPr id="42" name="MH_SubTitle_1"/>
          <p:cNvSpPr/>
          <p:nvPr>
            <p:custDataLst>
              <p:tags r:id="rId4"/>
            </p:custDataLst>
          </p:nvPr>
        </p:nvSpPr>
        <p:spPr>
          <a:xfrm>
            <a:off x="3319192" y="2110676"/>
            <a:ext cx="1780292" cy="881060"/>
          </a:xfrm>
          <a:prstGeom prst="rect">
            <a:avLst/>
          </a:prstGeom>
          <a:solidFill>
            <a:srgbClr val="FEFFFF"/>
          </a:solidFill>
          <a:ln w="3175">
            <a:solidFill>
              <a:schemeClr val="accent1"/>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72000" tIns="144000" rIns="72000" bIns="0" anchor="ctr">
            <a:normAutofit/>
          </a:bodyPr>
          <a:lstStyle/>
          <a:p>
            <a:pPr algn="ctr">
              <a:lnSpc>
                <a:spcPct val="120000"/>
              </a:lnSpc>
              <a:defRPr/>
            </a:pPr>
            <a:endParaRPr lang="zh-CN" altLang="en-US" sz="2000" dirty="0">
              <a:solidFill>
                <a:schemeClr val="accent1"/>
              </a:solidFill>
            </a:endParaRPr>
          </a:p>
        </p:txBody>
      </p:sp>
      <p:sp>
        <p:nvSpPr>
          <p:cNvPr id="44" name="MH_Other_4"/>
          <p:cNvSpPr/>
          <p:nvPr>
            <p:custDataLst>
              <p:tags r:id="rId5"/>
            </p:custDataLst>
          </p:nvPr>
        </p:nvSpPr>
        <p:spPr>
          <a:xfrm rot="16200000">
            <a:off x="5406055" y="1553915"/>
            <a:ext cx="881060" cy="664533"/>
          </a:xfrm>
          <a:prstGeom prst="parallelogram">
            <a:avLst>
              <a:gd name="adj" fmla="val 156667"/>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normAutofit fontScale="25000" lnSpcReduction="20000"/>
          </a:bodyPr>
          <a:lstStyle/>
          <a:p>
            <a:pPr algn="ctr">
              <a:defRPr/>
            </a:pPr>
            <a:endParaRPr lang="zh-CN" altLang="en-US"/>
          </a:p>
        </p:txBody>
      </p:sp>
      <p:sp>
        <p:nvSpPr>
          <p:cNvPr id="46" name="MH_Other_5"/>
          <p:cNvSpPr/>
          <p:nvPr>
            <p:custDataLst>
              <p:tags r:id="rId6"/>
            </p:custDataLst>
          </p:nvPr>
        </p:nvSpPr>
        <p:spPr>
          <a:xfrm>
            <a:off x="4458039" y="1371895"/>
            <a:ext cx="237919" cy="73757"/>
          </a:xfrm>
          <a:prstGeom prst="rtTriangle">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normAutofit fontScale="25000" lnSpcReduction="20000"/>
          </a:bodyPr>
          <a:lstStyle/>
          <a:p>
            <a:pPr algn="ctr">
              <a:defRPr/>
            </a:pPr>
            <a:endParaRPr lang="zh-CN" altLang="en-US" sz="2800"/>
          </a:p>
        </p:txBody>
      </p:sp>
      <p:sp>
        <p:nvSpPr>
          <p:cNvPr id="47" name="MH_SubTitle_2"/>
          <p:cNvSpPr/>
          <p:nvPr>
            <p:custDataLst>
              <p:tags r:id="rId7"/>
            </p:custDataLst>
          </p:nvPr>
        </p:nvSpPr>
        <p:spPr>
          <a:xfrm>
            <a:off x="6833131" y="2110676"/>
            <a:ext cx="1780292" cy="881060"/>
          </a:xfrm>
          <a:prstGeom prst="rect">
            <a:avLst/>
          </a:prstGeom>
          <a:solidFill>
            <a:srgbClr val="FEFFFF"/>
          </a:solidFill>
          <a:ln w="3175">
            <a:solidFill>
              <a:schemeClr val="accent2"/>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72000" tIns="144000" rIns="72000" bIns="0" anchor="ctr">
            <a:normAutofit/>
          </a:bodyPr>
          <a:lstStyle/>
          <a:p>
            <a:pPr algn="ctr">
              <a:lnSpc>
                <a:spcPct val="120000"/>
              </a:lnSpc>
              <a:defRPr/>
            </a:pPr>
            <a:endParaRPr lang="zh-CN" altLang="en-US" sz="2000" dirty="0">
              <a:solidFill>
                <a:schemeClr val="accent2"/>
              </a:solidFill>
            </a:endParaRPr>
          </a:p>
        </p:txBody>
      </p:sp>
      <p:sp>
        <p:nvSpPr>
          <p:cNvPr id="49" name="MH_Other_7"/>
          <p:cNvSpPr/>
          <p:nvPr>
            <p:custDataLst>
              <p:tags r:id="rId8"/>
            </p:custDataLst>
          </p:nvPr>
        </p:nvSpPr>
        <p:spPr>
          <a:xfrm rot="16200000">
            <a:off x="7840626" y="1553915"/>
            <a:ext cx="881060" cy="664533"/>
          </a:xfrm>
          <a:prstGeom prst="parallelogram">
            <a:avLst>
              <a:gd name="adj" fmla="val 156667"/>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normAutofit fontScale="25000" lnSpcReduction="20000"/>
          </a:bodyPr>
          <a:lstStyle/>
          <a:p>
            <a:pPr algn="ctr">
              <a:defRPr/>
            </a:pPr>
            <a:endParaRPr lang="zh-CN" altLang="en-US"/>
          </a:p>
        </p:txBody>
      </p:sp>
      <p:sp>
        <p:nvSpPr>
          <p:cNvPr id="51" name="MH_Other_8"/>
          <p:cNvSpPr/>
          <p:nvPr>
            <p:custDataLst>
              <p:tags r:id="rId9"/>
            </p:custDataLst>
          </p:nvPr>
        </p:nvSpPr>
        <p:spPr>
          <a:xfrm>
            <a:off x="6892609" y="1371895"/>
            <a:ext cx="237919" cy="73757"/>
          </a:xfrm>
          <a:prstGeom prst="rtTriangle">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normAutofit fontScale="25000" lnSpcReduction="20000"/>
          </a:bodyPr>
          <a:lstStyle/>
          <a:p>
            <a:pPr algn="ctr">
              <a:defRPr/>
            </a:pPr>
            <a:endParaRPr lang="zh-CN" altLang="en-US" sz="2800"/>
          </a:p>
        </p:txBody>
      </p:sp>
      <p:sp>
        <p:nvSpPr>
          <p:cNvPr id="52" name="MH_SubTitle_3"/>
          <p:cNvSpPr/>
          <p:nvPr>
            <p:custDataLst>
              <p:tags r:id="rId10"/>
            </p:custDataLst>
          </p:nvPr>
        </p:nvSpPr>
        <p:spPr>
          <a:xfrm>
            <a:off x="3319651" y="3656760"/>
            <a:ext cx="1780292" cy="881060"/>
          </a:xfrm>
          <a:prstGeom prst="rect">
            <a:avLst/>
          </a:prstGeom>
          <a:solidFill>
            <a:srgbClr val="FEFFFF"/>
          </a:solidFill>
          <a:ln w="3175">
            <a:solidFill>
              <a:schemeClr val="accent3"/>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72000" tIns="144000" rIns="72000" bIns="0" anchor="ctr">
            <a:normAutofit/>
          </a:bodyPr>
          <a:lstStyle/>
          <a:p>
            <a:pPr algn="ctr">
              <a:lnSpc>
                <a:spcPct val="120000"/>
              </a:lnSpc>
              <a:defRPr/>
            </a:pPr>
            <a:endParaRPr lang="zh-CN" altLang="en-US" sz="2000" dirty="0">
              <a:solidFill>
                <a:schemeClr val="accent3"/>
              </a:solidFill>
            </a:endParaRPr>
          </a:p>
        </p:txBody>
      </p:sp>
      <p:sp>
        <p:nvSpPr>
          <p:cNvPr id="55" name="MH_Other_10"/>
          <p:cNvSpPr/>
          <p:nvPr>
            <p:custDataLst>
              <p:tags r:id="rId11"/>
            </p:custDataLst>
          </p:nvPr>
        </p:nvSpPr>
        <p:spPr>
          <a:xfrm>
            <a:off x="9329230" y="1371895"/>
            <a:ext cx="237919" cy="73757"/>
          </a:xfrm>
          <a:prstGeom prst="rtTriangle">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normAutofit fontScale="25000" lnSpcReduction="20000"/>
          </a:bodyPr>
          <a:lstStyle/>
          <a:p>
            <a:pPr algn="ctr">
              <a:defRPr/>
            </a:pPr>
            <a:endParaRPr lang="zh-CN" altLang="en-US" sz="2800"/>
          </a:p>
        </p:txBody>
      </p:sp>
      <p:sp>
        <p:nvSpPr>
          <p:cNvPr id="56" name="MH_SubTitle_4"/>
          <p:cNvSpPr/>
          <p:nvPr>
            <p:custDataLst>
              <p:tags r:id="rId12"/>
            </p:custDataLst>
          </p:nvPr>
        </p:nvSpPr>
        <p:spPr>
          <a:xfrm>
            <a:off x="6833131" y="3610737"/>
            <a:ext cx="1780292" cy="881060"/>
          </a:xfrm>
          <a:prstGeom prst="rect">
            <a:avLst/>
          </a:prstGeom>
          <a:solidFill>
            <a:srgbClr val="FEFFFF"/>
          </a:solidFill>
          <a:ln w="3175">
            <a:solidFill>
              <a:schemeClr val="accent4"/>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72000" tIns="144000" rIns="72000" bIns="0" anchor="ctr">
            <a:normAutofit/>
          </a:bodyPr>
          <a:lstStyle/>
          <a:p>
            <a:pPr algn="ctr">
              <a:lnSpc>
                <a:spcPct val="120000"/>
              </a:lnSpc>
              <a:defRPr/>
            </a:pPr>
            <a:endParaRPr lang="zh-CN" altLang="en-US" sz="2000" dirty="0">
              <a:solidFill>
                <a:schemeClr val="accent4"/>
              </a:solidFill>
            </a:endParaRPr>
          </a:p>
        </p:txBody>
      </p:sp>
      <p:sp>
        <p:nvSpPr>
          <p:cNvPr id="21" name="TextBox 19"/>
          <p:cNvSpPr txBox="1"/>
          <p:nvPr/>
        </p:nvSpPr>
        <p:spPr>
          <a:xfrm>
            <a:off x="3371811" y="2253783"/>
            <a:ext cx="2099699" cy="249809"/>
          </a:xfrm>
          <a:prstGeom prst="rect">
            <a:avLst/>
          </a:prstGeom>
          <a:noFill/>
        </p:spPr>
        <p:txBody>
          <a:bodyPr wrap="square" rtlCol="0">
            <a:spAutoFit/>
            <a:scene3d>
              <a:camera prst="orthographicFront"/>
              <a:lightRig rig="threePt" dir="t"/>
            </a:scene3d>
            <a:sp3d contourW="12700"/>
          </a:bodyPr>
          <a:lstStyle>
            <a:defPPr>
              <a:defRPr lang="zh-CN"/>
            </a:defPPr>
            <a:lvl1pPr>
              <a:defRPr sz="1200">
                <a:solidFill>
                  <a:schemeClr val="tx1">
                    <a:lumMod val="75000"/>
                    <a:lumOff val="25000"/>
                  </a:schemeClr>
                </a:solidFill>
                <a:latin typeface="EngraversGothic BT" panose="020B0507020203020204" pitchFamily="34" charset="0"/>
              </a:defRPr>
            </a:lvl1pPr>
          </a:lstStyle>
          <a:p>
            <a:r>
              <a:rPr lang="en-US" sz="2800">
                <a:solidFill>
                  <a:schemeClr val="tx1"/>
                </a:solidFill>
                <a:latin typeface="Times New Roman" panose="02020603050405020304" pitchFamily="18" charset="0"/>
                <a:cs typeface="Times New Roman" panose="02020603050405020304" pitchFamily="18" charset="0"/>
              </a:rPr>
              <a:t>ngạc nhiên</a:t>
            </a:r>
            <a:endParaRPr lang="en-US" sz="2800" dirty="0">
              <a:solidFill>
                <a:schemeClr val="tx1"/>
              </a:solidFill>
              <a:latin typeface="Times New Roman" panose="02020603050405020304" pitchFamily="18" charset="0"/>
              <a:cs typeface="Times New Roman" panose="02020603050405020304" pitchFamily="18" charset="0"/>
            </a:endParaRPr>
          </a:p>
        </p:txBody>
      </p:sp>
      <p:sp>
        <p:nvSpPr>
          <p:cNvPr id="24" name="TextBox 19"/>
          <p:cNvSpPr txBox="1"/>
          <p:nvPr/>
        </p:nvSpPr>
        <p:spPr>
          <a:xfrm>
            <a:off x="6903125" y="3793497"/>
            <a:ext cx="1692097" cy="523220"/>
          </a:xfrm>
          <a:prstGeom prst="rect">
            <a:avLst/>
          </a:prstGeom>
          <a:noFill/>
        </p:spPr>
        <p:txBody>
          <a:bodyPr wrap="square" rtlCol="0">
            <a:spAutoFit/>
            <a:scene3d>
              <a:camera prst="orthographicFront"/>
              <a:lightRig rig="threePt" dir="t"/>
            </a:scene3d>
            <a:sp3d contourW="12700"/>
          </a:bodyPr>
          <a:lstStyle>
            <a:defPPr>
              <a:defRPr lang="zh-CN"/>
            </a:defPPr>
            <a:lvl1pPr>
              <a:defRPr sz="1200">
                <a:solidFill>
                  <a:schemeClr val="tx1">
                    <a:lumMod val="75000"/>
                    <a:lumOff val="25000"/>
                  </a:schemeClr>
                </a:solidFill>
                <a:latin typeface="EngraversGothic BT" panose="020B0507020203020204" pitchFamily="34" charset="0"/>
              </a:defRPr>
            </a:lvl1pPr>
          </a:lstStyle>
          <a:p>
            <a:r>
              <a:rPr lang="en-US" sz="2800">
                <a:solidFill>
                  <a:schemeClr val="tx1"/>
                </a:solidFill>
                <a:latin typeface="Times New Roman" panose="02020603050405020304" pitchFamily="18" charset="0"/>
                <a:cs typeface="Times New Roman" panose="02020603050405020304" pitchFamily="18" charset="0"/>
              </a:rPr>
              <a:t>nết ngoan</a:t>
            </a:r>
            <a:endParaRPr lang="en-US" sz="2800" dirty="0">
              <a:solidFill>
                <a:schemeClr val="tx1"/>
              </a:solidFill>
              <a:latin typeface="Times New Roman" panose="02020603050405020304" pitchFamily="18" charset="0"/>
              <a:cs typeface="Times New Roman" panose="02020603050405020304" pitchFamily="18" charset="0"/>
            </a:endParaRPr>
          </a:p>
        </p:txBody>
      </p:sp>
      <p:sp>
        <p:nvSpPr>
          <p:cNvPr id="32" name="TextBox 19"/>
          <p:cNvSpPr txBox="1"/>
          <p:nvPr/>
        </p:nvSpPr>
        <p:spPr>
          <a:xfrm>
            <a:off x="3847225" y="3798634"/>
            <a:ext cx="1692097" cy="523220"/>
          </a:xfrm>
          <a:prstGeom prst="rect">
            <a:avLst/>
          </a:prstGeom>
          <a:noFill/>
        </p:spPr>
        <p:txBody>
          <a:bodyPr wrap="square" rtlCol="0">
            <a:spAutoFit/>
            <a:scene3d>
              <a:camera prst="orthographicFront"/>
              <a:lightRig rig="threePt" dir="t"/>
            </a:scene3d>
            <a:sp3d contourW="12700"/>
          </a:bodyPr>
          <a:lstStyle>
            <a:defPPr>
              <a:defRPr lang="zh-CN"/>
            </a:defPPr>
            <a:lvl1pPr>
              <a:defRPr sz="1200">
                <a:solidFill>
                  <a:schemeClr val="tx1">
                    <a:lumMod val="75000"/>
                    <a:lumOff val="25000"/>
                  </a:schemeClr>
                </a:solidFill>
                <a:latin typeface="EngraversGothic BT" panose="020B0507020203020204" pitchFamily="34" charset="0"/>
              </a:defRPr>
            </a:lvl1pPr>
          </a:lstStyle>
          <a:p>
            <a:r>
              <a:rPr lang="en-US" sz="2800">
                <a:solidFill>
                  <a:schemeClr val="tx1"/>
                </a:solidFill>
                <a:latin typeface="Times New Roman" panose="02020603050405020304" pitchFamily="18" charset="0"/>
                <a:cs typeface="Times New Roman" panose="02020603050405020304" pitchFamily="18" charset="0"/>
              </a:rPr>
              <a:t>xơi</a:t>
            </a:r>
            <a:endParaRPr lang="en-US" sz="2800" dirty="0">
              <a:solidFill>
                <a:schemeClr val="tx1"/>
              </a:solidFill>
              <a:latin typeface="Times New Roman" panose="02020603050405020304" pitchFamily="18" charset="0"/>
              <a:cs typeface="Times New Roman" panose="02020603050405020304" pitchFamily="18" charset="0"/>
            </a:endParaRPr>
          </a:p>
        </p:txBody>
      </p:sp>
      <p:sp>
        <p:nvSpPr>
          <p:cNvPr id="33" name="TextBox 19"/>
          <p:cNvSpPr txBox="1"/>
          <p:nvPr/>
        </p:nvSpPr>
        <p:spPr>
          <a:xfrm>
            <a:off x="7040460" y="2266584"/>
            <a:ext cx="1692097" cy="523220"/>
          </a:xfrm>
          <a:prstGeom prst="rect">
            <a:avLst/>
          </a:prstGeom>
          <a:noFill/>
        </p:spPr>
        <p:txBody>
          <a:bodyPr wrap="square" rtlCol="0">
            <a:spAutoFit/>
            <a:scene3d>
              <a:camera prst="orthographicFront"/>
              <a:lightRig rig="threePt" dir="t"/>
            </a:scene3d>
            <a:sp3d contourW="12700"/>
          </a:bodyPr>
          <a:lstStyle>
            <a:defPPr>
              <a:defRPr lang="zh-CN"/>
            </a:defPPr>
            <a:lvl1pPr>
              <a:defRPr sz="1200">
                <a:solidFill>
                  <a:schemeClr val="tx1">
                    <a:lumMod val="75000"/>
                    <a:lumOff val="25000"/>
                  </a:schemeClr>
                </a:solidFill>
                <a:latin typeface="EngraversGothic BT" panose="020B0507020203020204" pitchFamily="34" charset="0"/>
              </a:defRPr>
            </a:lvl1pPr>
          </a:lstStyle>
          <a:p>
            <a:r>
              <a:rPr lang="en-US" sz="2800">
                <a:solidFill>
                  <a:schemeClr val="tx1"/>
                </a:solidFill>
                <a:latin typeface="Times New Roman" panose="02020603050405020304" pitchFamily="18" charset="0"/>
                <a:cs typeface="Times New Roman" panose="02020603050405020304" pitchFamily="18" charset="0"/>
              </a:rPr>
              <a:t>bát nhựa</a:t>
            </a:r>
            <a:endParaRPr lang="en-US" sz="2800" dirty="0">
              <a:solidFill>
                <a:schemeClr val="tx1"/>
              </a:solidFill>
              <a:latin typeface="Times New Roman" panose="02020603050405020304" pitchFamily="18" charset="0"/>
              <a:cs typeface="Times New Roman" panose="02020603050405020304" pitchFamily="18" charset="0"/>
            </a:endParaRPr>
          </a:p>
        </p:txBody>
      </p:sp>
      <p:pic>
        <p:nvPicPr>
          <p:cNvPr id="18" name="图片 14340" descr="28"/>
          <p:cNvPicPr>
            <a:picLocks noChangeAspect="1"/>
          </p:cNvPicPr>
          <p:nvPr/>
        </p:nvPicPr>
        <p:blipFill>
          <a:blip r:embed="rId15"/>
          <a:stretch>
            <a:fillRect/>
          </a:stretch>
        </p:blipFill>
        <p:spPr>
          <a:xfrm>
            <a:off x="9448189" y="5305760"/>
            <a:ext cx="1981811" cy="1552240"/>
          </a:xfrm>
          <a:prstGeom prst="rect">
            <a:avLst/>
          </a:prstGeom>
          <a:noFill/>
          <a:ln w="9525">
            <a:noFill/>
          </a:ln>
        </p:spPr>
      </p:pic>
      <p:pic>
        <p:nvPicPr>
          <p:cNvPr id="20" name="图片 6"/>
          <p:cNvPicPr>
            <a:picLocks noChangeAspect="1"/>
          </p:cNvPicPr>
          <p:nvPr/>
        </p:nvPicPr>
        <p:blipFill rotWithShape="1">
          <a:blip r:embed="rId16">
            <a:extLst>
              <a:ext uri="{28A0092B-C50C-407E-A947-70E740481C1C}">
                <a14:useLocalDpi xmlns:a14="http://schemas.microsoft.com/office/drawing/2010/main" val="0"/>
              </a:ext>
            </a:extLst>
          </a:blip>
          <a:srcRect l="27294" t="7312" r="32213" b="28914"/>
          <a:stretch>
            <a:fillRect/>
          </a:stretch>
        </p:blipFill>
        <p:spPr>
          <a:xfrm rot="19502702">
            <a:off x="118810" y="147622"/>
            <a:ext cx="1399147" cy="2077940"/>
          </a:xfrm>
          <a:prstGeom prst="rect">
            <a:avLst/>
          </a:prstGeom>
        </p:spPr>
      </p:pic>
      <p:pic>
        <p:nvPicPr>
          <p:cNvPr id="22" name="Picture 8" descr="Dơi, chim và họ nhà thú | Mầm Non Đô Thị Sài Đồng"/>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8890733" y="442746"/>
            <a:ext cx="3291435" cy="1858298"/>
          </a:xfrm>
          <a:prstGeom prst="rect">
            <a:avLst/>
          </a:prstGeom>
          <a:noFill/>
          <a:extLst>
            <a:ext uri="{909E8E84-426E-40DD-AFC4-6F175D3DCCD1}">
              <a14:hiddenFill xmlns:a14="http://schemas.microsoft.com/office/drawing/2010/main">
                <a:solidFill>
                  <a:srgbClr val="FFFFFF"/>
                </a:solidFill>
              </a14:hiddenFill>
            </a:ext>
          </a:extLst>
        </p:spPr>
      </p:pic>
      <p:pic>
        <p:nvPicPr>
          <p:cNvPr id="23" name="图片 5"/>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303419" y="4632162"/>
            <a:ext cx="3796290" cy="2225837"/>
          </a:xfrm>
          <a:prstGeom prst="rect">
            <a:avLst/>
          </a:prstGeom>
        </p:spPr>
      </p:pic>
    </p:spTree>
    <p:custDataLst>
      <p:tags r:id="rId1"/>
    </p:custDataLst>
    <p:extLst>
      <p:ext uri="{BB962C8B-B14F-4D97-AF65-F5344CB8AC3E}">
        <p14:creationId xmlns:p14="http://schemas.microsoft.com/office/powerpoint/2010/main" val="14063045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1000" fill="hold"/>
                                        <p:tgtEl>
                                          <p:spTgt spid="18"/>
                                        </p:tgtEl>
                                        <p:attrNameLst>
                                          <p:attrName>ppt_x</p:attrName>
                                        </p:attrNameLst>
                                      </p:cBhvr>
                                      <p:tavLst>
                                        <p:tav tm="0">
                                          <p:val>
                                            <p:strVal val="1+#ppt_w/2"/>
                                          </p:val>
                                        </p:tav>
                                        <p:tav tm="100000">
                                          <p:val>
                                            <p:strVal val="#ppt_x"/>
                                          </p:val>
                                        </p:tav>
                                      </p:tavLst>
                                    </p:anim>
                                    <p:anim calcmode="lin" valueType="num">
                                      <p:cBhvr additive="base">
                                        <p:cTn id="8" dur="1000" fill="hold"/>
                                        <p:tgtEl>
                                          <p:spTgt spid="18"/>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8" presetClass="entr" presetSubtype="16" fill="hold" nodeType="after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diamond(in)">
                                      <p:cBhvr>
                                        <p:cTn id="12"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Rounded Corners 10">
            <a:extLst>
              <a:ext uri="{FF2B5EF4-FFF2-40B4-BE49-F238E27FC236}">
                <a16:creationId xmlns:a16="http://schemas.microsoft.com/office/drawing/2014/main" id="{20C5D417-3BC6-40D7-A1E2-A9B7128804EB}"/>
              </a:ext>
            </a:extLst>
          </p:cNvPr>
          <p:cNvSpPr/>
          <p:nvPr/>
        </p:nvSpPr>
        <p:spPr>
          <a:xfrm>
            <a:off x="468800" y="576218"/>
            <a:ext cx="11617973" cy="3872563"/>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5" name="TextBox 4">
            <a:extLst>
              <a:ext uri="{FF2B5EF4-FFF2-40B4-BE49-F238E27FC236}">
                <a16:creationId xmlns:a16="http://schemas.microsoft.com/office/drawing/2014/main" id="{2332F39E-6EFB-4C03-9DC5-4CC834EC5314}"/>
              </a:ext>
            </a:extLst>
          </p:cNvPr>
          <p:cNvSpPr txBox="1"/>
          <p:nvPr/>
        </p:nvSpPr>
        <p:spPr>
          <a:xfrm>
            <a:off x="628572" y="828143"/>
            <a:ext cx="11534399" cy="3539430"/>
          </a:xfrm>
          <a:prstGeom prst="rect">
            <a:avLst/>
          </a:prstGeom>
          <a:noFill/>
        </p:spPr>
        <p:txBody>
          <a:bodyPr wrap="square" rtlCol="0">
            <a:spAutoFit/>
          </a:bodyPr>
          <a:lstStyle/>
          <a:p>
            <a:pPr marL="30480" marR="30480" lvl="0" indent="0" algn="l" defTabSz="914400" rtl="0" eaLnBrk="1" fontAlgn="auto" latinLnBrk="0" hangingPunct="1">
              <a:spcBef>
                <a:spcPts val="0"/>
              </a:spcBef>
              <a:buClrTx/>
              <a:buSzTx/>
              <a:buFontTx/>
              <a:buNone/>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Bố</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luôn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dành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cho</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Hường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những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điều</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ngạc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nhiên</a:t>
            </a:r>
            <a:r>
              <a:rPr lang="en-US" sz="2800" dirty="0">
                <a:solidFill>
                  <a:srgbClr val="000000"/>
                </a:solidFill>
                <a:latin typeface="Times New Roman" panose="02020603050405020304" pitchFamily="18" charset="0"/>
                <a:ea typeface="Times New Roman" panose="02020603050405020304" pitchFamily="18" charset="0"/>
              </a:rPr>
              <a:t>. </a:t>
            </a:r>
            <a:r>
              <a:rPr lang="en-US" sz="2800" err="1">
                <a:solidFill>
                  <a:srgbClr val="000000"/>
                </a:solidFill>
                <a:latin typeface="Times New Roman" panose="02020603050405020304" pitchFamily="18" charset="0"/>
                <a:ea typeface="Times New Roman" panose="02020603050405020304" pitchFamily="18" charset="0"/>
              </a:rPr>
              <a:t>Lúc</a:t>
            </a:r>
            <a:r>
              <a:rPr lang="en-US" sz="2800">
                <a:solidFill>
                  <a:srgbClr val="000000"/>
                </a:solidFill>
                <a:latin typeface="Times New Roman" panose="02020603050405020304" pitchFamily="18" charset="0"/>
                <a:ea typeface="Times New Roman" panose="02020603050405020304" pitchFamily="18" charset="0"/>
              </a:rPr>
              <a:t> rảnh </a:t>
            </a:r>
            <a:r>
              <a:rPr lang="en-US" sz="2800" dirty="0" err="1">
                <a:solidFill>
                  <a:srgbClr val="000000"/>
                </a:solidFill>
                <a:latin typeface="Times New Roman" panose="02020603050405020304" pitchFamily="18" charset="0"/>
                <a:ea typeface="Times New Roman" panose="02020603050405020304" pitchFamily="18" charset="0"/>
              </a:rPr>
              <a:t>rỗi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hai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bố</a:t>
            </a:r>
            <a:r>
              <a:rPr lang="en-US" sz="2800" dirty="0">
                <a:solidFill>
                  <a:srgbClr val="000000"/>
                </a:solidFill>
                <a:latin typeface="Times New Roman" panose="02020603050405020304" pitchFamily="18" charset="0"/>
                <a:ea typeface="Times New Roman" panose="02020603050405020304" pitchFamily="18" charset="0"/>
              </a:rPr>
              <a:t> con </a:t>
            </a:r>
            <a:r>
              <a:rPr lang="en-US" sz="2800" dirty="0" err="1">
                <a:solidFill>
                  <a:srgbClr val="000000"/>
                </a:solidFill>
                <a:latin typeface="Times New Roman" panose="02020603050405020304" pitchFamily="18" charset="0"/>
                <a:ea typeface="Times New Roman" panose="02020603050405020304" pitchFamily="18" charset="0"/>
              </a:rPr>
              <a:t>ngồi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chơi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với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nhau</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như</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đôi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bạn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cùng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tuổi</a:t>
            </a:r>
            <a:r>
              <a:rPr lang="en-US" sz="2800" dirty="0">
                <a:solidFill>
                  <a:srgbClr val="000000"/>
                </a:solidFill>
                <a:latin typeface="Times New Roman" panose="02020603050405020304" pitchFamily="18" charset="0"/>
                <a:ea typeface="Times New Roman" panose="02020603050405020304" pitchFamily="18" charset="0"/>
              </a:rPr>
              <a:t>.</a:t>
            </a:r>
          </a:p>
          <a:p>
            <a:pPr marL="30480" marR="30480" lvl="0" indent="0" algn="l" defTabSz="914400" rtl="0" eaLnBrk="1" fontAlgn="auto" latinLnBrk="0" hangingPunct="1">
              <a:spcBef>
                <a:spcPts val="0"/>
              </a:spcBef>
              <a:buClrTx/>
              <a:buSzTx/>
              <a:buFontTx/>
              <a:buNone/>
              <a:tabLst/>
              <a:defRPr/>
            </a:pPr>
            <a:r>
              <a:rPr lang="en-US" sz="2800" dirty="0">
                <a:solidFill>
                  <a:srgbClr val="000000"/>
                </a:solidFill>
                <a:latin typeface="Times New Roman" panose="02020603050405020304" pitchFamily="18" charset="0"/>
              </a:rPr>
              <a:t>       </a:t>
            </a:r>
            <a:r>
              <a:rPr lang="en-US" sz="2800" dirty="0" err="1">
                <a:solidFill>
                  <a:srgbClr val="000000"/>
                </a:solidFill>
                <a:latin typeface="Times New Roman" panose="02020603050405020304" pitchFamily="18" charset="0"/>
              </a:rPr>
              <a:t>Có</a:t>
            </a:r>
            <a:r>
              <a:rPr lang="en-US" sz="2800" dirty="0">
                <a:solidFill>
                  <a:srgbClr val="000000"/>
                </a:solidFill>
                <a:latin typeface="Times New Roman" panose="02020603050405020304" pitchFamily="18" charset="0"/>
              </a:rPr>
              <a:t> </a:t>
            </a:r>
            <a:r>
              <a:rPr lang="en-US" sz="2800" dirty="0" err="1">
                <a:solidFill>
                  <a:srgbClr val="000000"/>
                </a:solidFill>
                <a:latin typeface="Times New Roman" panose="02020603050405020304" pitchFamily="18" charset="0"/>
              </a:rPr>
              <a:t>lần</a:t>
            </a:r>
            <a:r>
              <a:rPr lang="en-US" sz="2800" dirty="0">
                <a:solidFill>
                  <a:srgbClr val="000000"/>
                </a:solidFill>
                <a:latin typeface="Times New Roman" panose="02020603050405020304" pitchFamily="18" charset="0"/>
              </a:rPr>
              <a:t>, </a:t>
            </a:r>
            <a:r>
              <a:rPr lang="en-US" sz="2800" dirty="0" err="1">
                <a:solidFill>
                  <a:srgbClr val="000000"/>
                </a:solidFill>
                <a:latin typeface="Times New Roman" panose="02020603050405020304" pitchFamily="18" charset="0"/>
              </a:rPr>
              <a:t>hai</a:t>
            </a:r>
            <a:r>
              <a:rPr lang="en-US" sz="2800" dirty="0">
                <a:solidFill>
                  <a:srgbClr val="000000"/>
                </a:solidFill>
                <a:latin typeface="Times New Roman" panose="02020603050405020304" pitchFamily="18" charset="0"/>
              </a:rPr>
              <a:t> </a:t>
            </a:r>
            <a:r>
              <a:rPr lang="en-US" sz="2800" dirty="0" err="1">
                <a:solidFill>
                  <a:srgbClr val="000000"/>
                </a:solidFill>
                <a:latin typeface="Times New Roman" panose="02020603050405020304" pitchFamily="18" charset="0"/>
              </a:rPr>
              <a:t>bố</a:t>
            </a:r>
            <a:r>
              <a:rPr lang="en-US" sz="2800" dirty="0">
                <a:solidFill>
                  <a:srgbClr val="000000"/>
                </a:solidFill>
                <a:latin typeface="Times New Roman" panose="02020603050405020304" pitchFamily="18" charset="0"/>
              </a:rPr>
              <a:t> con </a:t>
            </a:r>
            <a:r>
              <a:rPr lang="en-US" sz="2800" dirty="0" err="1">
                <a:solidFill>
                  <a:srgbClr val="000000"/>
                </a:solidFill>
                <a:latin typeface="Times New Roman" panose="02020603050405020304" pitchFamily="18" charset="0"/>
              </a:rPr>
              <a:t>chơi</a:t>
            </a:r>
            <a:r>
              <a:rPr lang="en-US" sz="2800" dirty="0">
                <a:solidFill>
                  <a:srgbClr val="000000"/>
                </a:solidFill>
                <a:latin typeface="Times New Roman" panose="02020603050405020304" pitchFamily="18" charset="0"/>
              </a:rPr>
              <a:t> </a:t>
            </a:r>
            <a:r>
              <a:rPr lang="en-US" sz="2800" dirty="0" err="1">
                <a:solidFill>
                  <a:srgbClr val="000000"/>
                </a:solidFill>
                <a:latin typeface="Times New Roman" panose="02020603050405020304" pitchFamily="18" charset="0"/>
              </a:rPr>
              <a:t>trò</a:t>
            </a:r>
            <a:r>
              <a:rPr lang="en-US" sz="2800" dirty="0">
                <a:solidFill>
                  <a:srgbClr val="000000"/>
                </a:solidFill>
                <a:latin typeface="Times New Roman" panose="02020603050405020304" pitchFamily="18" charset="0"/>
              </a:rPr>
              <a:t> </a:t>
            </a:r>
            <a:r>
              <a:rPr lang="en-US" sz="2800" err="1">
                <a:solidFill>
                  <a:srgbClr val="000000"/>
                </a:solidFill>
                <a:latin typeface="Times New Roman" panose="02020603050405020304" pitchFamily="18" charset="0"/>
              </a:rPr>
              <a:t>chơi</a:t>
            </a:r>
            <a:r>
              <a:rPr lang="en-US" sz="2800">
                <a:solidFill>
                  <a:srgbClr val="000000"/>
                </a:solidFill>
                <a:latin typeface="Times New Roman" panose="02020603050405020304" pitchFamily="18" charset="0"/>
              </a:rPr>
              <a:t> “ăn </a:t>
            </a:r>
            <a:r>
              <a:rPr lang="en-US" sz="2800" dirty="0" err="1">
                <a:solidFill>
                  <a:srgbClr val="000000"/>
                </a:solidFill>
                <a:latin typeface="Times New Roman" panose="02020603050405020304" pitchFamily="18" charset="0"/>
              </a:rPr>
              <a:t>cỗ</a:t>
            </a:r>
            <a:r>
              <a:rPr lang="en-US" sz="2800">
                <a:solidFill>
                  <a:srgbClr val="000000"/>
                </a:solidFill>
                <a:latin typeface="Times New Roman" panose="02020603050405020304" pitchFamily="18" charset="0"/>
              </a:rPr>
              <a:t>”. Hường </a:t>
            </a:r>
            <a:r>
              <a:rPr lang="en-US" sz="2800" dirty="0" err="1">
                <a:solidFill>
                  <a:srgbClr val="000000"/>
                </a:solidFill>
                <a:latin typeface="Times New Roman" panose="02020603050405020304" pitchFamily="18" charset="0"/>
              </a:rPr>
              <a:t>đưa</a:t>
            </a:r>
            <a:r>
              <a:rPr lang="en-US" sz="2800" dirty="0">
                <a:solidFill>
                  <a:srgbClr val="000000"/>
                </a:solidFill>
                <a:latin typeface="Times New Roman" panose="02020603050405020304" pitchFamily="18" charset="0"/>
              </a:rPr>
              <a:t> </a:t>
            </a:r>
            <a:r>
              <a:rPr lang="en-US" sz="2800" dirty="0" err="1">
                <a:solidFill>
                  <a:srgbClr val="000000"/>
                </a:solidFill>
                <a:latin typeface="Times New Roman" panose="02020603050405020304" pitchFamily="18" charset="0"/>
              </a:rPr>
              <a:t>cái</a:t>
            </a:r>
            <a:r>
              <a:rPr lang="en-US" sz="2800" dirty="0">
                <a:solidFill>
                  <a:srgbClr val="000000"/>
                </a:solidFill>
                <a:latin typeface="Times New Roman" panose="02020603050405020304" pitchFamily="18" charset="0"/>
              </a:rPr>
              <a:t> </a:t>
            </a:r>
            <a:r>
              <a:rPr lang="en-US" sz="2800" dirty="0" err="1">
                <a:solidFill>
                  <a:srgbClr val="000000"/>
                </a:solidFill>
                <a:latin typeface="Times New Roman" panose="02020603050405020304" pitchFamily="18" charset="0"/>
              </a:rPr>
              <a:t>bát</a:t>
            </a:r>
            <a:r>
              <a:rPr lang="en-US" sz="2800" dirty="0">
                <a:solidFill>
                  <a:srgbClr val="000000"/>
                </a:solidFill>
                <a:latin typeface="Times New Roman" panose="02020603050405020304" pitchFamily="18" charset="0"/>
              </a:rPr>
              <a:t> </a:t>
            </a:r>
            <a:r>
              <a:rPr lang="en-US" sz="2800" dirty="0" err="1">
                <a:solidFill>
                  <a:srgbClr val="000000"/>
                </a:solidFill>
                <a:latin typeface="Times New Roman" panose="02020603050405020304" pitchFamily="18" charset="0"/>
              </a:rPr>
              <a:t>nhựa</a:t>
            </a:r>
            <a:r>
              <a:rPr lang="en-US" sz="2800" dirty="0">
                <a:solidFill>
                  <a:srgbClr val="000000"/>
                </a:solidFill>
                <a:latin typeface="Times New Roman" panose="02020603050405020304" pitchFamily="18" charset="0"/>
              </a:rPr>
              <a:t> </a:t>
            </a:r>
            <a:r>
              <a:rPr lang="en-US" sz="2800" dirty="0" err="1">
                <a:solidFill>
                  <a:srgbClr val="000000"/>
                </a:solidFill>
                <a:latin typeface="Times New Roman" panose="02020603050405020304" pitchFamily="18" charset="0"/>
              </a:rPr>
              <a:t>cho</a:t>
            </a:r>
            <a:r>
              <a:rPr lang="en-US" sz="2800" dirty="0">
                <a:solidFill>
                  <a:srgbClr val="000000"/>
                </a:solidFill>
                <a:latin typeface="Times New Roman" panose="02020603050405020304" pitchFamily="18" charset="0"/>
              </a:rPr>
              <a:t> </a:t>
            </a:r>
            <a:r>
              <a:rPr lang="en-US" sz="2800" dirty="0" err="1">
                <a:solidFill>
                  <a:srgbClr val="000000"/>
                </a:solidFill>
                <a:latin typeface="Times New Roman" panose="02020603050405020304" pitchFamily="18" charset="0"/>
              </a:rPr>
              <a:t>bố</a:t>
            </a:r>
            <a:r>
              <a:rPr lang="en-US" sz="2800" dirty="0">
                <a:solidFill>
                  <a:srgbClr val="000000"/>
                </a:solidFill>
                <a:latin typeface="Times New Roman" panose="02020603050405020304" pitchFamily="18" charset="0"/>
              </a:rPr>
              <a:t>:</a:t>
            </a:r>
          </a:p>
          <a:p>
            <a:pPr marL="30480" marR="30480">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rPr>
              <a:t>       -</a:t>
            </a:r>
            <a:r>
              <a:rPr kumimoji="0" lang="en-US" sz="2800" b="0" i="0" u="none" strike="noStrike" kern="1200" cap="none" spc="0" normalizeH="0" noProof="0" dirty="0">
                <a:ln>
                  <a:noFill/>
                </a:ln>
                <a:solidFill>
                  <a:srgbClr val="000000"/>
                </a:solidFill>
                <a:effectLst/>
                <a:uLnTx/>
                <a:uFillTx/>
                <a:latin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rPr>
              <a:t>Mời</a:t>
            </a:r>
            <a:r>
              <a:rPr kumimoji="0" lang="en-US" sz="2800" b="0" i="0" u="none" strike="noStrike" kern="1200" cap="none" spc="0" normalizeH="0" noProof="0" dirty="0">
                <a:ln>
                  <a:noFill/>
                </a:ln>
                <a:solidFill>
                  <a:srgbClr val="000000"/>
                </a:solidFill>
                <a:effectLst/>
                <a:uLnTx/>
                <a:uFillTx/>
                <a:latin typeface="Times New Roman" panose="02020603050405020304" pitchFamily="18" charset="0"/>
              </a:rPr>
              <a:t> </a:t>
            </a:r>
            <a:r>
              <a:rPr kumimoji="0" lang="en-US" sz="2800" b="0" i="0" u="none" strike="noStrike" kern="1200" cap="none" spc="0" normalizeH="0" noProof="0" dirty="0" err="1">
                <a:ln>
                  <a:noFill/>
                </a:ln>
                <a:solidFill>
                  <a:srgbClr val="000000"/>
                </a:solidFill>
                <a:effectLst/>
                <a:uLnTx/>
                <a:uFillTx/>
                <a:latin typeface="Times New Roman" panose="02020603050405020304" pitchFamily="18" charset="0"/>
              </a:rPr>
              <a:t>bác</a:t>
            </a:r>
            <a:r>
              <a:rPr kumimoji="0" lang="en-US" sz="2800" b="0" i="0" u="none" strike="noStrike" kern="1200" cap="none" spc="0" normalizeH="0" noProof="0" dirty="0">
                <a:ln>
                  <a:noFill/>
                </a:ln>
                <a:solidFill>
                  <a:srgbClr val="000000"/>
                </a:solidFill>
                <a:effectLst/>
                <a:uLnTx/>
                <a:uFillTx/>
                <a:latin typeface="Times New Roman" panose="02020603050405020304" pitchFamily="18" charset="0"/>
              </a:rPr>
              <a:t> </a:t>
            </a:r>
            <a:r>
              <a:rPr kumimoji="0" lang="en-US" sz="2800" b="0" i="0" u="none" strike="noStrike" kern="1200" cap="none" spc="0" normalizeH="0" noProof="0" dirty="0" err="1">
                <a:ln>
                  <a:noFill/>
                </a:ln>
                <a:solidFill>
                  <a:srgbClr val="000000"/>
                </a:solidFill>
                <a:effectLst/>
                <a:uLnTx/>
                <a:uFillTx/>
                <a:latin typeface="Times New Roman" panose="02020603050405020304" pitchFamily="18" charset="0"/>
              </a:rPr>
              <a:t>xơi</a:t>
            </a:r>
            <a:r>
              <a:rPr kumimoji="0" lang="en-US" sz="2800" b="0" i="0" u="none" strike="noStrike" kern="1200" cap="none" spc="0" normalizeH="0" noProof="0" dirty="0">
                <a:ln>
                  <a:noFill/>
                </a:ln>
                <a:solidFill>
                  <a:srgbClr val="000000"/>
                </a:solidFill>
                <a:effectLst/>
                <a:uLnTx/>
                <a:uFillTx/>
                <a:latin typeface="Times New Roman" panose="02020603050405020304" pitchFamily="18" charset="0"/>
              </a:rPr>
              <a:t>!</a:t>
            </a:r>
          </a:p>
          <a:p>
            <a:pPr marL="30480" marR="30480" lvl="0" algn="l" defTabSz="914400" rtl="0" eaLnBrk="1" fontAlgn="auto" latinLnBrk="0" hangingPunct="1">
              <a:spcBef>
                <a:spcPts val="0"/>
              </a:spcBef>
              <a:buClrTx/>
              <a:buSzTx/>
              <a:tabLst/>
              <a:defRPr/>
            </a:pPr>
            <a:r>
              <a:rPr lang="en-US" sz="2800" dirty="0">
                <a:solidFill>
                  <a:prstClr val="black"/>
                </a:solidFill>
                <a:latin typeface="Calibri"/>
              </a:rPr>
              <a:t>      </a:t>
            </a:r>
            <a:r>
              <a:rPr lang="en-US" sz="2800" dirty="0" err="1">
                <a:solidFill>
                  <a:prstClr val="black"/>
                </a:solidFill>
                <a:latin typeface="Times New Roman" pitchFamily="18" charset="0"/>
                <a:cs typeface="Times New Roman" pitchFamily="18" charset="0"/>
              </a:rPr>
              <a:t>Bố</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đỡ</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bằng</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hai</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tay</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hẳn</a:t>
            </a:r>
            <a:r>
              <a:rPr lang="en-US" sz="2800" dirty="0">
                <a:solidFill>
                  <a:prstClr val="black"/>
                </a:solidFill>
                <a:latin typeface="Times New Roman" pitchFamily="18" charset="0"/>
                <a:cs typeface="Times New Roman" pitchFamily="18" charset="0"/>
              </a:rPr>
              <a:t> hoi </a:t>
            </a:r>
            <a:r>
              <a:rPr lang="en-US" sz="2800" dirty="0" err="1">
                <a:solidFill>
                  <a:prstClr val="black"/>
                </a:solidFill>
                <a:latin typeface="Times New Roman" pitchFamily="18" charset="0"/>
                <a:cs typeface="Times New Roman" pitchFamily="18" charset="0"/>
              </a:rPr>
              <a:t>và</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nói</a:t>
            </a:r>
            <a:r>
              <a:rPr lang="en-US" sz="2800" dirty="0">
                <a:solidFill>
                  <a:prstClr val="black"/>
                </a:solidFill>
                <a:latin typeface="Times New Roman" pitchFamily="18" charset="0"/>
                <a:cs typeface="Times New Roman" pitchFamily="18" charset="0"/>
              </a:rPr>
              <a:t>:</a:t>
            </a:r>
          </a:p>
          <a:p>
            <a:pPr marL="30480" marR="30480" lvl="0" algn="l" defTabSz="914400" rtl="0" eaLnBrk="1" fontAlgn="auto" latinLnBrk="0" hangingPunct="1">
              <a:spcBef>
                <a:spcPts val="0"/>
              </a:spcBef>
              <a:buClrTx/>
              <a:buSzTx/>
              <a:tabLst/>
              <a:defRPr/>
            </a:pPr>
            <a:r>
              <a:rPr lang="en-US" sz="2800" dirty="0">
                <a:solidFill>
                  <a:prstClr val="black"/>
                </a:solidFill>
                <a:latin typeface="Times New Roman" pitchFamily="18" charset="0"/>
                <a:cs typeface="Times New Roman" pitchFamily="18" charset="0"/>
              </a:rPr>
              <a:t>      - </a:t>
            </a:r>
            <a:r>
              <a:rPr lang="en-US" sz="2800" dirty="0" err="1">
                <a:solidFill>
                  <a:prstClr val="black"/>
                </a:solidFill>
                <a:latin typeface="Times New Roman" pitchFamily="18" charset="0"/>
                <a:cs typeface="Times New Roman" pitchFamily="18" charset="0"/>
              </a:rPr>
              <a:t>Xin</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bác</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Mời</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bác</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xơi</a:t>
            </a:r>
            <a:r>
              <a:rPr lang="en-US" sz="2800" dirty="0">
                <a:solidFill>
                  <a:prstClr val="black"/>
                </a:solidFill>
                <a:latin typeface="Times New Roman" pitchFamily="18" charset="0"/>
                <a:cs typeface="Times New Roman" pitchFamily="18" charset="0"/>
              </a:rPr>
              <a:t>!</a:t>
            </a:r>
          </a:p>
          <a:p>
            <a:pPr marL="30480" marR="30480" lvl="0" algn="l" defTabSz="914400" rtl="0" eaLnBrk="1" fontAlgn="auto" latinLnBrk="0" hangingPunct="1">
              <a:spcBef>
                <a:spcPts val="0"/>
              </a:spcBef>
              <a:buClrTx/>
              <a:buSzTx/>
              <a:tabLst/>
              <a:defRPr/>
            </a:pPr>
            <a:r>
              <a:rPr lang="en-US" sz="2800" dirty="0">
                <a:solidFill>
                  <a:prstClr val="black"/>
                </a:solidFill>
                <a:latin typeface="Times New Roman" pitchFamily="18" charset="0"/>
                <a:cs typeface="Times New Roman" pitchFamily="18" charset="0"/>
              </a:rPr>
              <a:t>      - </a:t>
            </a:r>
            <a:r>
              <a:rPr lang="en-US" sz="2800" dirty="0" err="1">
                <a:solidFill>
                  <a:prstClr val="black"/>
                </a:solidFill>
                <a:latin typeface="Times New Roman" pitchFamily="18" charset="0"/>
                <a:cs typeface="Times New Roman" pitchFamily="18" charset="0"/>
              </a:rPr>
              <a:t>Bác</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xơi</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nữa</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không</a:t>
            </a:r>
            <a:r>
              <a:rPr lang="en-US" sz="2800" dirty="0">
                <a:solidFill>
                  <a:prstClr val="black"/>
                </a:solidFill>
                <a:latin typeface="Times New Roman" pitchFamily="18" charset="0"/>
                <a:cs typeface="Times New Roman" pitchFamily="18" charset="0"/>
              </a:rPr>
              <a:t> ạ?</a:t>
            </a:r>
          </a:p>
          <a:p>
            <a:pPr marL="30480" marR="30480" lvl="0" algn="l" defTabSz="914400" rtl="0" eaLnBrk="1" fontAlgn="auto" latinLnBrk="0" hangingPunct="1">
              <a:spcBef>
                <a:spcPts val="0"/>
              </a:spcBef>
              <a:buClrTx/>
              <a:buSzTx/>
              <a:tabLst/>
              <a:defRPr/>
            </a:pPr>
            <a:r>
              <a:rPr kumimoji="0" lang="en-US" sz="2800" b="0" i="0" u="none" strike="noStrike" kern="1200" cap="none" spc="0" normalizeH="0" noProof="0" dirty="0">
                <a:ln>
                  <a:noFill/>
                </a:ln>
                <a:solidFill>
                  <a:prstClr val="black"/>
                </a:solidFill>
                <a:effectLst/>
                <a:uLnTx/>
                <a:uFillTx/>
                <a:latin typeface="Times New Roman" pitchFamily="18" charset="0"/>
                <a:cs typeface="Times New Roman" pitchFamily="18" charset="0"/>
              </a:rPr>
              <a:t>      - </a:t>
            </a:r>
            <a:r>
              <a:rPr kumimoji="0" lang="en-US" sz="2800" b="0" i="0" u="none" strike="noStrike" kern="1200" cap="none" spc="0" normalizeH="0" noProof="0" dirty="0" err="1">
                <a:ln>
                  <a:noFill/>
                </a:ln>
                <a:solidFill>
                  <a:prstClr val="black"/>
                </a:solidFill>
                <a:effectLst/>
                <a:uLnTx/>
                <a:uFillTx/>
                <a:latin typeface="Times New Roman" pitchFamily="18" charset="0"/>
                <a:cs typeface="Times New Roman" pitchFamily="18" charset="0"/>
              </a:rPr>
              <a:t>Cảm</a:t>
            </a:r>
            <a:r>
              <a:rPr kumimoji="0" lang="en-US" sz="2800" b="0" i="0" u="none" strike="noStrike" kern="1200" cap="none" spc="0" normalizeH="0" noProof="0" dirty="0">
                <a:ln>
                  <a:noFill/>
                </a:ln>
                <a:solidFill>
                  <a:prstClr val="black"/>
                </a:solidFill>
                <a:effectLst/>
                <a:uLnTx/>
                <a:uFillTx/>
                <a:latin typeface="Times New Roman" pitchFamily="18" charset="0"/>
                <a:cs typeface="Times New Roman" pitchFamily="18" charset="0"/>
              </a:rPr>
              <a:t> </a:t>
            </a:r>
            <a:r>
              <a:rPr kumimoji="0" lang="en-US" sz="2800" b="0" i="0" u="none" strike="noStrike" kern="1200" cap="none" spc="0" normalizeH="0" noProof="0" dirty="0" err="1">
                <a:ln>
                  <a:noFill/>
                </a:ln>
                <a:solidFill>
                  <a:prstClr val="black"/>
                </a:solidFill>
                <a:effectLst/>
                <a:uLnTx/>
                <a:uFillTx/>
                <a:latin typeface="Times New Roman" pitchFamily="18" charset="0"/>
                <a:cs typeface="Times New Roman" pitchFamily="18" charset="0"/>
              </a:rPr>
              <a:t>ơn</a:t>
            </a:r>
            <a:r>
              <a:rPr kumimoji="0" lang="en-US" sz="2800" b="0" i="0" u="none" strike="noStrike" kern="1200" cap="none" spc="0" normalizeH="0" noProof="0" dirty="0">
                <a:ln>
                  <a:noFill/>
                </a:ln>
                <a:solidFill>
                  <a:prstClr val="black"/>
                </a:solidFill>
                <a:effectLst/>
                <a:uLnTx/>
                <a:uFillTx/>
                <a:latin typeface="Times New Roman" pitchFamily="18" charset="0"/>
                <a:cs typeface="Times New Roman" pitchFamily="18" charset="0"/>
              </a:rPr>
              <a:t> </a:t>
            </a:r>
            <a:r>
              <a:rPr kumimoji="0" lang="en-US" sz="2800" b="0" i="0" u="none" strike="noStrike" kern="1200" cap="none" spc="0" normalizeH="0" noProof="0" dirty="0" err="1">
                <a:ln>
                  <a:noFill/>
                </a:ln>
                <a:solidFill>
                  <a:prstClr val="black"/>
                </a:solidFill>
                <a:effectLst/>
                <a:uLnTx/>
                <a:uFillTx/>
                <a:latin typeface="Times New Roman" pitchFamily="18" charset="0"/>
                <a:cs typeface="Times New Roman" pitchFamily="18" charset="0"/>
              </a:rPr>
              <a:t>bác</a:t>
            </a:r>
            <a:r>
              <a:rPr kumimoji="0" lang="en-US" sz="2800" b="0" i="0" u="none" strike="noStrike" kern="1200" cap="none" spc="0" normalizeH="0" noProof="0" dirty="0">
                <a:ln>
                  <a:noFill/>
                </a:ln>
                <a:solidFill>
                  <a:prstClr val="black"/>
                </a:solidFill>
                <a:effectLst/>
                <a:uLnTx/>
                <a:uFillTx/>
                <a:latin typeface="Times New Roman" pitchFamily="18" charset="0"/>
                <a:cs typeface="Times New Roman" pitchFamily="18" charset="0"/>
              </a:rPr>
              <a:t>! </a:t>
            </a:r>
            <a:r>
              <a:rPr kumimoji="0" lang="en-US" sz="2800" b="0" i="0" u="none" strike="noStrike" kern="1200" cap="none" spc="0" normalizeH="0" noProof="0" dirty="0" err="1">
                <a:ln>
                  <a:noFill/>
                </a:ln>
                <a:solidFill>
                  <a:prstClr val="black"/>
                </a:solidFill>
                <a:effectLst/>
                <a:uLnTx/>
                <a:uFillTx/>
                <a:latin typeface="Times New Roman" pitchFamily="18" charset="0"/>
                <a:cs typeface="Times New Roman" pitchFamily="18" charset="0"/>
              </a:rPr>
              <a:t>Tôi</a:t>
            </a:r>
            <a:r>
              <a:rPr kumimoji="0" lang="en-US" sz="2800" b="0" i="0" u="none" strike="noStrike" kern="1200" cap="none" spc="0" normalizeH="0" noProof="0" dirty="0">
                <a:ln>
                  <a:noFill/>
                </a:ln>
                <a:solidFill>
                  <a:prstClr val="black"/>
                </a:solidFill>
                <a:effectLst/>
                <a:uLnTx/>
                <a:uFillTx/>
                <a:latin typeface="Times New Roman" pitchFamily="18" charset="0"/>
                <a:cs typeface="Times New Roman" pitchFamily="18" charset="0"/>
              </a:rPr>
              <a:t> </a:t>
            </a:r>
            <a:r>
              <a:rPr kumimoji="0" lang="en-US" sz="2800" b="0" i="0" u="none" strike="noStrike" kern="1200" cap="none" spc="0" normalizeH="0" noProof="0" dirty="0" err="1">
                <a:ln>
                  <a:noFill/>
                </a:ln>
                <a:solidFill>
                  <a:prstClr val="black"/>
                </a:solidFill>
                <a:effectLst/>
                <a:uLnTx/>
                <a:uFillTx/>
                <a:latin typeface="Times New Roman" pitchFamily="18" charset="0"/>
                <a:cs typeface="Times New Roman" pitchFamily="18" charset="0"/>
              </a:rPr>
              <a:t>đủ</a:t>
            </a:r>
            <a:r>
              <a:rPr kumimoji="0" lang="en-US" sz="2800" b="0" i="0" u="none" strike="noStrike" kern="1200" cap="none" spc="0" normalizeH="0" noProof="0" dirty="0">
                <a:ln>
                  <a:noFill/>
                </a:ln>
                <a:solidFill>
                  <a:prstClr val="black"/>
                </a:solidFill>
                <a:effectLst/>
                <a:uLnTx/>
                <a:uFillTx/>
                <a:latin typeface="Times New Roman" pitchFamily="18" charset="0"/>
                <a:cs typeface="Times New Roman" pitchFamily="18" charset="0"/>
              </a:rPr>
              <a:t> </a:t>
            </a:r>
            <a:r>
              <a:rPr kumimoji="0" lang="en-US" sz="2800" b="0" i="0" u="none" strike="noStrike" kern="1200" cap="none" spc="0" normalizeH="0" noProof="0" dirty="0" err="1">
                <a:ln>
                  <a:noFill/>
                </a:ln>
                <a:solidFill>
                  <a:prstClr val="black"/>
                </a:solidFill>
                <a:effectLst/>
                <a:uLnTx/>
                <a:uFillTx/>
                <a:latin typeface="Times New Roman" pitchFamily="18" charset="0"/>
                <a:cs typeface="Times New Roman" pitchFamily="18" charset="0"/>
              </a:rPr>
              <a:t>rồi</a:t>
            </a:r>
            <a:r>
              <a:rPr kumimoji="0" lang="en-US" sz="2800" b="0" i="0" u="none" strike="noStrike" kern="1200" cap="none" spc="0" normalizeH="0" noProof="0" dirty="0">
                <a:ln>
                  <a:noFill/>
                </a:ln>
                <a:solidFill>
                  <a:prstClr val="black"/>
                </a:solidFill>
                <a:effectLst/>
                <a:uLnTx/>
                <a:uFillTx/>
                <a:latin typeface="Times New Roman" pitchFamily="18" charset="0"/>
                <a:cs typeface="Times New Roman" pitchFamily="18" charset="0"/>
              </a:rPr>
              <a:t>.</a:t>
            </a:r>
            <a:endParaRPr kumimoji="0" lang="en-US" sz="2800" b="0" i="0" u="none" strike="noStrike" kern="1200" cap="none" spc="0" normalizeH="0" baseline="0" noProof="0" dirty="0">
              <a:ln>
                <a:noFill/>
              </a:ln>
              <a:solidFill>
                <a:prstClr val="black"/>
              </a:solidFill>
              <a:effectLst/>
              <a:uLnTx/>
              <a:uFillTx/>
              <a:latin typeface="Calibri"/>
            </a:endParaRPr>
          </a:p>
        </p:txBody>
      </p:sp>
      <p:sp>
        <p:nvSpPr>
          <p:cNvPr id="7" name="TextBox 6">
            <a:extLst>
              <a:ext uri="{FF2B5EF4-FFF2-40B4-BE49-F238E27FC236}">
                <a16:creationId xmlns:a16="http://schemas.microsoft.com/office/drawing/2014/main" id="{D84EB1CB-B470-4E60-9A49-831FB2C79A5F}"/>
              </a:ext>
            </a:extLst>
          </p:cNvPr>
          <p:cNvSpPr txBox="1"/>
          <p:nvPr/>
        </p:nvSpPr>
        <p:spPr>
          <a:xfrm>
            <a:off x="977562" y="122830"/>
            <a:ext cx="10168647"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solidFill>
                  <a:srgbClr val="FF0000"/>
                </a:solidFill>
                <a:latin typeface="Times New Roman" panose="02020603050405020304" pitchFamily="18" charset="0"/>
                <a:cs typeface="Times New Roman" panose="02020603050405020304" pitchFamily="18" charset="0"/>
              </a:rPr>
              <a:t>TRÒ CHƠI CỦA BỐ</a:t>
            </a:r>
            <a:endPar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
        <p:nvSpPr>
          <p:cNvPr id="10" name="Oval 9">
            <a:extLst>
              <a:ext uri="{FF2B5EF4-FFF2-40B4-BE49-F238E27FC236}">
                <a16:creationId xmlns:a16="http://schemas.microsoft.com/office/drawing/2014/main" id="{6026A475-6858-41F5-98B6-CFF25BC57101}"/>
              </a:ext>
            </a:extLst>
          </p:cNvPr>
          <p:cNvSpPr/>
          <p:nvPr/>
        </p:nvSpPr>
        <p:spPr>
          <a:xfrm>
            <a:off x="617901" y="828143"/>
            <a:ext cx="503585" cy="416312"/>
          </a:xfrm>
          <a:prstGeom prst="ellipse">
            <a:avLst/>
          </a:prstGeom>
          <a:solidFill>
            <a:srgbClr val="ED7D31"/>
          </a:solidFill>
          <a:ln w="12700" cap="flat" cmpd="sng" algn="ctr">
            <a:solidFill>
              <a:srgbClr val="ED7D31">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200" b="0"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a:t>
            </a:r>
          </a:p>
        </p:txBody>
      </p:sp>
      <p:sp>
        <p:nvSpPr>
          <p:cNvPr id="15" name="Oval 14"/>
          <p:cNvSpPr/>
          <p:nvPr/>
        </p:nvSpPr>
        <p:spPr>
          <a:xfrm>
            <a:off x="9347199" y="1727200"/>
            <a:ext cx="566058" cy="435428"/>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oogle Shape;345;p31"/>
          <p:cNvGrpSpPr/>
          <p:nvPr/>
        </p:nvGrpSpPr>
        <p:grpSpPr>
          <a:xfrm rot="271998">
            <a:off x="235335" y="4333293"/>
            <a:ext cx="5998013" cy="2536629"/>
            <a:chOff x="3301878" y="2654755"/>
            <a:chExt cx="819004" cy="605284"/>
          </a:xfrm>
        </p:grpSpPr>
        <p:sp>
          <p:nvSpPr>
            <p:cNvPr id="17" name="Google Shape;346;p31"/>
            <p:cNvSpPr/>
            <p:nvPr/>
          </p:nvSpPr>
          <p:spPr>
            <a:xfrm>
              <a:off x="3307935" y="2790603"/>
              <a:ext cx="800405" cy="469436"/>
            </a:xfrm>
            <a:custGeom>
              <a:avLst/>
              <a:gdLst/>
              <a:ahLst/>
              <a:cxnLst/>
              <a:rect l="l" t="t" r="r" b="b"/>
              <a:pathLst>
                <a:path w="61712" h="36194" extrusionOk="0">
                  <a:moveTo>
                    <a:pt x="56975" y="1"/>
                  </a:moveTo>
                  <a:lnTo>
                    <a:pt x="1" y="5705"/>
                  </a:lnTo>
                  <a:lnTo>
                    <a:pt x="4737" y="36194"/>
                  </a:lnTo>
                  <a:lnTo>
                    <a:pt x="61711" y="30489"/>
                  </a:lnTo>
                  <a:lnTo>
                    <a:pt x="56975" y="1"/>
                  </a:lnTo>
                  <a:close/>
                </a:path>
              </a:pathLst>
            </a:custGeom>
            <a:solidFill>
              <a:srgbClr val="D9D9D9">
                <a:alpha val="56250"/>
              </a:srgbClr>
            </a:solidFill>
            <a:ln>
              <a:noFill/>
            </a:ln>
          </p:spPr>
          <p:txBody>
            <a:bodyPr spcFirstLastPara="1" wrap="square" lIns="121900" tIns="121900" rIns="121900" bIns="121900" anchor="ctr" anchorCtr="0">
              <a:noAutofit/>
            </a:bodyPr>
            <a:lstStyle/>
            <a:p>
              <a:endParaRPr sz="2000"/>
            </a:p>
          </p:txBody>
        </p:sp>
        <p:sp>
          <p:nvSpPr>
            <p:cNvPr id="18" name="Google Shape;347;p31"/>
            <p:cNvSpPr/>
            <p:nvPr/>
          </p:nvSpPr>
          <p:spPr>
            <a:xfrm>
              <a:off x="3301878" y="2654755"/>
              <a:ext cx="819004" cy="605284"/>
            </a:xfrm>
            <a:custGeom>
              <a:avLst/>
              <a:gdLst/>
              <a:ahLst/>
              <a:cxnLst/>
              <a:rect l="l" t="t" r="r" b="b"/>
              <a:pathLst>
                <a:path w="63146" h="46668" extrusionOk="0">
                  <a:moveTo>
                    <a:pt x="57909" y="1"/>
                  </a:moveTo>
                  <a:cubicBezTo>
                    <a:pt x="50070" y="8540"/>
                    <a:pt x="1" y="12543"/>
                    <a:pt x="1" y="12543"/>
                  </a:cubicBezTo>
                  <a:lnTo>
                    <a:pt x="5204" y="46668"/>
                  </a:lnTo>
                  <a:cubicBezTo>
                    <a:pt x="5204" y="46668"/>
                    <a:pt x="54840" y="43132"/>
                    <a:pt x="63146" y="34125"/>
                  </a:cubicBezTo>
                  <a:lnTo>
                    <a:pt x="57909" y="1"/>
                  </a:lnTo>
                  <a:close/>
                </a:path>
              </a:pathLst>
            </a:custGeom>
            <a:solidFill>
              <a:schemeClr val="accent6"/>
            </a:solidFill>
            <a:ln>
              <a:noFill/>
            </a:ln>
          </p:spPr>
          <p:txBody>
            <a:bodyPr spcFirstLastPara="1" wrap="square" lIns="121900" tIns="121900" rIns="121900" bIns="121900" anchor="ctr" anchorCtr="0">
              <a:noAutofit/>
            </a:bodyPr>
            <a:lstStyle/>
            <a:p>
              <a:endParaRPr sz="2000"/>
            </a:p>
          </p:txBody>
        </p:sp>
        <p:sp>
          <p:nvSpPr>
            <p:cNvPr id="19" name="Google Shape;348;p31"/>
            <p:cNvSpPr/>
            <p:nvPr/>
          </p:nvSpPr>
          <p:spPr>
            <a:xfrm>
              <a:off x="3301878" y="2804027"/>
              <a:ext cx="200763" cy="456012"/>
            </a:xfrm>
            <a:custGeom>
              <a:avLst/>
              <a:gdLst/>
              <a:ahLst/>
              <a:cxnLst/>
              <a:rect l="l" t="t" r="r" b="b"/>
              <a:pathLst>
                <a:path w="15479" h="35159" extrusionOk="0">
                  <a:moveTo>
                    <a:pt x="10275" y="0"/>
                  </a:moveTo>
                  <a:lnTo>
                    <a:pt x="1" y="1034"/>
                  </a:lnTo>
                  <a:lnTo>
                    <a:pt x="5204" y="35159"/>
                  </a:lnTo>
                  <a:lnTo>
                    <a:pt x="15478" y="34124"/>
                  </a:lnTo>
                  <a:lnTo>
                    <a:pt x="10275" y="0"/>
                  </a:lnTo>
                  <a:close/>
                </a:path>
              </a:pathLst>
            </a:custGeom>
            <a:solidFill>
              <a:srgbClr val="EB4880"/>
            </a:solidFill>
            <a:ln>
              <a:noFill/>
            </a:ln>
          </p:spPr>
          <p:txBody>
            <a:bodyPr spcFirstLastPara="1" wrap="square" lIns="121900" tIns="121900" rIns="121900" bIns="121900" anchor="ctr" anchorCtr="0">
              <a:noAutofit/>
            </a:bodyPr>
            <a:lstStyle/>
            <a:p>
              <a:endParaRPr sz="2000"/>
            </a:p>
          </p:txBody>
        </p:sp>
      </p:grpSp>
      <p:sp>
        <p:nvSpPr>
          <p:cNvPr id="20" name="Google Shape;351;p31"/>
          <p:cNvSpPr txBox="1">
            <a:spLocks/>
          </p:cNvSpPr>
          <p:nvPr/>
        </p:nvSpPr>
        <p:spPr>
          <a:xfrm>
            <a:off x="468800" y="4674647"/>
            <a:ext cx="1096713" cy="795494"/>
          </a:xfrm>
          <a:prstGeom prst="rect">
            <a:avLst/>
          </a:prstGeom>
        </p:spPr>
        <p:txBody>
          <a:bodyPr spcFirstLastPara="1" wrap="square" lIns="121900" tIns="121900" rIns="121900" bIns="12190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en-US" b="1">
                <a:latin typeface="Times New Roman" panose="02020603050405020304" pitchFamily="18" charset="0"/>
                <a:cs typeface="Times New Roman" panose="02020603050405020304" pitchFamily="18" charset="0"/>
              </a:rPr>
              <a:t>bát:</a:t>
            </a:r>
            <a:endParaRPr lang="en-US" dirty="0">
              <a:latin typeface="Times New Roman" panose="02020603050405020304" pitchFamily="18" charset="0"/>
              <a:cs typeface="Times New Roman" panose="02020603050405020304" pitchFamily="18" charset="0"/>
            </a:endParaRPr>
          </a:p>
        </p:txBody>
      </p:sp>
      <p:pic>
        <p:nvPicPr>
          <p:cNvPr id="21" name="Picture 2"/>
          <p:cNvPicPr>
            <a:picLocks noChangeAspect="1" noChangeArrowheads="1"/>
          </p:cNvPicPr>
          <p:nvPr/>
        </p:nvPicPr>
        <p:blipFill>
          <a:blip r:embed="rId2">
            <a:clrChange>
              <a:clrFrom>
                <a:srgbClr val="E7E7E7"/>
              </a:clrFrom>
              <a:clrTo>
                <a:srgbClr val="E7E7E7">
                  <a:alpha val="0"/>
                </a:srgbClr>
              </a:clrTo>
            </a:clrChange>
            <a:extLst>
              <a:ext uri="{BEBA8EAE-BF5A-486C-A8C5-ECC9F3942E4B}">
                <a14:imgProps xmlns:a14="http://schemas.microsoft.com/office/drawing/2010/main">
                  <a14:imgLayer r:embed="rId3">
                    <a14:imgEffect>
                      <a14:backgroundRemoval t="10000" b="100000" l="0" r="100000">
                        <a14:foregroundMark x1="13000" y1="33333" x2="89333" y2="34333"/>
                        <a14:foregroundMark x1="89333" y1="34333" x2="66000" y2="79667"/>
                        <a14:foregroundMark x1="8000" y1="40000" x2="36000" y2="82667"/>
                        <a14:foregroundMark x1="31000" y1="78333" x2="10667" y2="57333"/>
                        <a14:foregroundMark x1="84667" y1="65000" x2="65000" y2="76000"/>
                        <a14:backgroundMark x1="7000" y1="58333" x2="23333" y2="98333"/>
                        <a14:backgroundMark x1="26333" y1="79000" x2="33000" y2="85333"/>
                        <a14:backgroundMark x1="66000" y1="94667" x2="98000" y2="56667"/>
                        <a14:backgroundMark x1="10333" y1="57667" x2="17667" y2="71667"/>
                      </a14:backgroundRemoval>
                    </a14:imgEffect>
                  </a14:imgLayer>
                </a14:imgProps>
              </a:ext>
              <a:ext uri="{28A0092B-C50C-407E-A947-70E740481C1C}">
                <a14:useLocalDpi xmlns:a14="http://schemas.microsoft.com/office/drawing/2010/main" val="0"/>
              </a:ext>
            </a:extLst>
          </a:blip>
          <a:srcRect/>
          <a:stretch>
            <a:fillRect/>
          </a:stretch>
        </p:blipFill>
        <p:spPr bwMode="auto">
          <a:xfrm>
            <a:off x="2690357" y="5399691"/>
            <a:ext cx="1401230" cy="14012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3"/>
          <p:cNvPicPr>
            <a:picLocks noChangeAspect="1" noChangeArrowheads="1"/>
          </p:cNvPicPr>
          <p:nvPr/>
        </p:nvPicPr>
        <p:blipFill>
          <a:blip r:embed="rId4">
            <a:clrChange>
              <a:clrFrom>
                <a:srgbClr val="999D9C"/>
              </a:clrFrom>
              <a:clrTo>
                <a:srgbClr val="999D9C">
                  <a:alpha val="0"/>
                </a:srgbClr>
              </a:clrTo>
            </a:clrChange>
            <a:extLst>
              <a:ext uri="{BEBA8EAE-BF5A-486C-A8C5-ECC9F3942E4B}">
                <a14:imgProps xmlns:a14="http://schemas.microsoft.com/office/drawing/2010/main">
                  <a14:imgLayer r:embed="rId5">
                    <a14:imgEffect>
                      <a14:backgroundRemoval t="10000" b="90000" l="10000" r="90000">
                        <a14:backgroundMark x1="27372" y1="47826" x2="55109" y2="80978"/>
                        <a14:backgroundMark x1="61314" y1="61413" x2="54380" y2="62500"/>
                      </a14:backgroundRemoval>
                    </a14:imgEffect>
                  </a14:imgLayer>
                </a14:imgProps>
              </a:ext>
              <a:ext uri="{28A0092B-C50C-407E-A947-70E740481C1C}">
                <a14:useLocalDpi xmlns:a14="http://schemas.microsoft.com/office/drawing/2010/main" val="0"/>
              </a:ext>
            </a:extLst>
          </a:blip>
          <a:srcRect/>
          <a:stretch>
            <a:fillRect/>
          </a:stretch>
        </p:blipFill>
        <p:spPr bwMode="auto">
          <a:xfrm>
            <a:off x="3115501" y="5123515"/>
            <a:ext cx="3471174" cy="23799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 name="Rectangle 22"/>
          <p:cNvSpPr/>
          <p:nvPr/>
        </p:nvSpPr>
        <p:spPr>
          <a:xfrm>
            <a:off x="1718278" y="4889336"/>
            <a:ext cx="4271787" cy="1200329"/>
          </a:xfrm>
          <a:prstGeom prst="rect">
            <a:avLst/>
          </a:prstGeom>
        </p:spPr>
        <p:txBody>
          <a:bodyPr wrap="square">
            <a:spAutoFit/>
          </a:bodyPr>
          <a:lstStyle/>
          <a:p>
            <a:pPr algn="just"/>
            <a:r>
              <a:rPr lang="vi-VN" sz="2400" b="1" dirty="0">
                <a:latin typeface="Times New Roman" panose="02020603050405020304" pitchFamily="18" charset="0"/>
                <a:cs typeface="Times New Roman" panose="02020603050405020304" pitchFamily="18" charset="0"/>
              </a:rPr>
              <a:t>(từ dùng của miền Bắc) còn miền Nam gọi là cái chén để ăn cơm.</a:t>
            </a:r>
            <a:endParaRPr lang="vi-VN" sz="2400" dirty="0">
              <a:latin typeface="Times New Roman" panose="02020603050405020304" pitchFamily="18" charset="0"/>
              <a:cs typeface="Times New Roman" panose="02020603050405020304" pitchFamily="18" charset="0"/>
            </a:endParaRPr>
          </a:p>
        </p:txBody>
      </p:sp>
      <p:sp>
        <p:nvSpPr>
          <p:cNvPr id="24" name="Oval 23"/>
          <p:cNvSpPr/>
          <p:nvPr/>
        </p:nvSpPr>
        <p:spPr>
          <a:xfrm>
            <a:off x="2824914" y="2191656"/>
            <a:ext cx="566058" cy="435428"/>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 name="Google Shape;345;p31"/>
          <p:cNvGrpSpPr/>
          <p:nvPr/>
        </p:nvGrpSpPr>
        <p:grpSpPr>
          <a:xfrm rot="271998">
            <a:off x="6223291" y="4282938"/>
            <a:ext cx="5595088" cy="2536629"/>
            <a:chOff x="3301878" y="2654755"/>
            <a:chExt cx="819004" cy="605284"/>
          </a:xfrm>
        </p:grpSpPr>
        <p:sp>
          <p:nvSpPr>
            <p:cNvPr id="27" name="Google Shape;346;p31"/>
            <p:cNvSpPr/>
            <p:nvPr/>
          </p:nvSpPr>
          <p:spPr>
            <a:xfrm>
              <a:off x="3307935" y="2790603"/>
              <a:ext cx="800405" cy="469436"/>
            </a:xfrm>
            <a:custGeom>
              <a:avLst/>
              <a:gdLst/>
              <a:ahLst/>
              <a:cxnLst/>
              <a:rect l="l" t="t" r="r" b="b"/>
              <a:pathLst>
                <a:path w="61712" h="36194" extrusionOk="0">
                  <a:moveTo>
                    <a:pt x="56975" y="1"/>
                  </a:moveTo>
                  <a:lnTo>
                    <a:pt x="1" y="5705"/>
                  </a:lnTo>
                  <a:lnTo>
                    <a:pt x="4737" y="36194"/>
                  </a:lnTo>
                  <a:lnTo>
                    <a:pt x="61711" y="30489"/>
                  </a:lnTo>
                  <a:lnTo>
                    <a:pt x="56975" y="1"/>
                  </a:lnTo>
                  <a:close/>
                </a:path>
              </a:pathLst>
            </a:custGeom>
            <a:solidFill>
              <a:srgbClr val="D9D9D9">
                <a:alpha val="56250"/>
              </a:srgbClr>
            </a:solidFill>
            <a:ln>
              <a:noFill/>
            </a:ln>
          </p:spPr>
          <p:txBody>
            <a:bodyPr spcFirstLastPara="1" wrap="square" lIns="121900" tIns="121900" rIns="121900" bIns="121900" anchor="ctr" anchorCtr="0">
              <a:noAutofit/>
            </a:bodyPr>
            <a:lstStyle/>
            <a:p>
              <a:endParaRPr sz="2000"/>
            </a:p>
          </p:txBody>
        </p:sp>
        <p:sp>
          <p:nvSpPr>
            <p:cNvPr id="28" name="Google Shape;347;p31"/>
            <p:cNvSpPr/>
            <p:nvPr/>
          </p:nvSpPr>
          <p:spPr>
            <a:xfrm>
              <a:off x="3301878" y="2654755"/>
              <a:ext cx="819004" cy="605284"/>
            </a:xfrm>
            <a:custGeom>
              <a:avLst/>
              <a:gdLst/>
              <a:ahLst/>
              <a:cxnLst/>
              <a:rect l="l" t="t" r="r" b="b"/>
              <a:pathLst>
                <a:path w="63146" h="46668" extrusionOk="0">
                  <a:moveTo>
                    <a:pt x="57909" y="1"/>
                  </a:moveTo>
                  <a:cubicBezTo>
                    <a:pt x="50070" y="8540"/>
                    <a:pt x="1" y="12543"/>
                    <a:pt x="1" y="12543"/>
                  </a:cubicBezTo>
                  <a:lnTo>
                    <a:pt x="5204" y="46668"/>
                  </a:lnTo>
                  <a:cubicBezTo>
                    <a:pt x="5204" y="46668"/>
                    <a:pt x="54840" y="43132"/>
                    <a:pt x="63146" y="34125"/>
                  </a:cubicBezTo>
                  <a:lnTo>
                    <a:pt x="57909" y="1"/>
                  </a:lnTo>
                  <a:close/>
                </a:path>
              </a:pathLst>
            </a:custGeom>
            <a:solidFill>
              <a:schemeClr val="accent6"/>
            </a:solidFill>
            <a:ln>
              <a:noFill/>
            </a:ln>
          </p:spPr>
          <p:txBody>
            <a:bodyPr spcFirstLastPara="1" wrap="square" lIns="121900" tIns="121900" rIns="121900" bIns="121900" anchor="ctr" anchorCtr="0">
              <a:noAutofit/>
            </a:bodyPr>
            <a:lstStyle/>
            <a:p>
              <a:endParaRPr sz="2000"/>
            </a:p>
          </p:txBody>
        </p:sp>
        <p:sp>
          <p:nvSpPr>
            <p:cNvPr id="29" name="Google Shape;348;p31"/>
            <p:cNvSpPr/>
            <p:nvPr/>
          </p:nvSpPr>
          <p:spPr>
            <a:xfrm>
              <a:off x="3301878" y="2804027"/>
              <a:ext cx="200763" cy="456012"/>
            </a:xfrm>
            <a:custGeom>
              <a:avLst/>
              <a:gdLst/>
              <a:ahLst/>
              <a:cxnLst/>
              <a:rect l="l" t="t" r="r" b="b"/>
              <a:pathLst>
                <a:path w="15479" h="35159" extrusionOk="0">
                  <a:moveTo>
                    <a:pt x="10275" y="0"/>
                  </a:moveTo>
                  <a:lnTo>
                    <a:pt x="1" y="1034"/>
                  </a:lnTo>
                  <a:lnTo>
                    <a:pt x="5204" y="35159"/>
                  </a:lnTo>
                  <a:lnTo>
                    <a:pt x="15478" y="34124"/>
                  </a:lnTo>
                  <a:lnTo>
                    <a:pt x="10275" y="0"/>
                  </a:lnTo>
                  <a:close/>
                </a:path>
              </a:pathLst>
            </a:custGeom>
            <a:solidFill>
              <a:srgbClr val="EB4880"/>
            </a:solidFill>
            <a:ln>
              <a:noFill/>
            </a:ln>
          </p:spPr>
          <p:txBody>
            <a:bodyPr spcFirstLastPara="1" wrap="square" lIns="121900" tIns="121900" rIns="121900" bIns="121900" anchor="ctr" anchorCtr="0">
              <a:noAutofit/>
            </a:bodyPr>
            <a:lstStyle/>
            <a:p>
              <a:endParaRPr sz="2000"/>
            </a:p>
          </p:txBody>
        </p:sp>
      </p:grpSp>
      <p:sp>
        <p:nvSpPr>
          <p:cNvPr id="30" name="Rectangle 29"/>
          <p:cNvSpPr/>
          <p:nvPr/>
        </p:nvSpPr>
        <p:spPr>
          <a:xfrm>
            <a:off x="7405468" y="4956053"/>
            <a:ext cx="3461204" cy="461665"/>
          </a:xfrm>
          <a:prstGeom prst="rect">
            <a:avLst/>
          </a:prstGeom>
        </p:spPr>
        <p:txBody>
          <a:bodyPr wrap="none">
            <a:spAutoFit/>
          </a:bodyPr>
          <a:lstStyle/>
          <a:p>
            <a:pPr algn="just"/>
            <a:r>
              <a:rPr lang="vi-VN" sz="2400" b="1">
                <a:latin typeface="Times New Roman" panose="02020603050405020304" pitchFamily="18" charset="0"/>
                <a:cs typeface="Times New Roman" panose="02020603050405020304" pitchFamily="18" charset="0"/>
              </a:rPr>
              <a:t>(</a:t>
            </a:r>
            <a:r>
              <a:rPr lang="en-US" sz="2400" b="1">
                <a:latin typeface="Times New Roman" panose="02020603050405020304" pitchFamily="18" charset="0"/>
                <a:cs typeface="Times New Roman" panose="02020603050405020304" pitchFamily="18" charset="0"/>
              </a:rPr>
              <a:t>l</a:t>
            </a:r>
            <a:r>
              <a:rPr lang="vi-VN" sz="2400" b="1">
                <a:latin typeface="Times New Roman" panose="02020603050405020304" pitchFamily="18" charset="0"/>
                <a:cs typeface="Times New Roman" panose="02020603050405020304" pitchFamily="18" charset="0"/>
              </a:rPr>
              <a:t>ời mời lịch sự) ăn, uống</a:t>
            </a:r>
            <a:endParaRPr lang="vi-VN" sz="2400" b="1" dirty="0">
              <a:latin typeface="Times New Roman" panose="02020603050405020304" pitchFamily="18" charset="0"/>
              <a:cs typeface="Times New Roman" panose="02020603050405020304" pitchFamily="18" charset="0"/>
            </a:endParaRPr>
          </a:p>
        </p:txBody>
      </p:sp>
      <p:sp>
        <p:nvSpPr>
          <p:cNvPr id="31" name="Google Shape;351;p31"/>
          <p:cNvSpPr txBox="1">
            <a:spLocks/>
          </p:cNvSpPr>
          <p:nvPr/>
        </p:nvSpPr>
        <p:spPr>
          <a:xfrm>
            <a:off x="6443701" y="4147165"/>
            <a:ext cx="7270424" cy="1886512"/>
          </a:xfrm>
          <a:prstGeom prst="rect">
            <a:avLst/>
          </a:prstGeom>
        </p:spPr>
        <p:txBody>
          <a:bodyPr spcFirstLastPara="1" wrap="square" lIns="121900" tIns="121900" rIns="121900" bIns="12190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en-US" b="1">
                <a:latin typeface="Times New Roman" panose="02020603050405020304" pitchFamily="18" charset="0"/>
                <a:cs typeface="Times New Roman" panose="02020603050405020304" pitchFamily="18" charset="0"/>
              </a:rPr>
              <a:t>x</a:t>
            </a:r>
            <a:r>
              <a:rPr lang="vi-VN" b="1">
                <a:latin typeface="Times New Roman" panose="02020603050405020304" pitchFamily="18" charset="0"/>
                <a:cs typeface="Times New Roman" panose="02020603050405020304" pitchFamily="18" charset="0"/>
              </a:rPr>
              <a:t>ơi:</a:t>
            </a:r>
            <a:endParaRPr lang="vi-VN"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025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par>
                                <p:cTn id="13" presetID="10" presetClass="entr" presetSubtype="0" fill="hold" nodeType="withEffect">
                                  <p:stCondLst>
                                    <p:cond delay="0"/>
                                  </p:stCondLst>
                                  <p:childTnLst>
                                    <p:set>
                                      <p:cBhvr>
                                        <p:cTn id="14" dur="1" fill="hold">
                                          <p:stCondLst>
                                            <p:cond delay="0"/>
                                          </p:stCondLst>
                                        </p:cTn>
                                        <p:tgtEl>
                                          <p:spTgt spid="20">
                                            <p:txEl>
                                              <p:pRg st="0" end="0"/>
                                            </p:txEl>
                                          </p:spTgt>
                                        </p:tgtEl>
                                        <p:attrNameLst>
                                          <p:attrName>style.visibility</p:attrName>
                                        </p:attrNameLst>
                                      </p:cBhvr>
                                      <p:to>
                                        <p:strVal val="visible"/>
                                      </p:to>
                                    </p:set>
                                    <p:animEffect transition="in" filter="fade">
                                      <p:cBhvr>
                                        <p:cTn id="15" dur="500"/>
                                        <p:tgtEl>
                                          <p:spTgt spid="20">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fade">
                                      <p:cBhvr>
                                        <p:cTn id="20" dur="500"/>
                                        <p:tgtEl>
                                          <p:spTgt spid="23"/>
                                        </p:tgtEl>
                                      </p:cBhvr>
                                    </p:animEffect>
                                  </p:childTnLst>
                                </p:cTn>
                              </p:par>
                              <p:par>
                                <p:cTn id="21" presetID="10" presetClass="entr" presetSubtype="0" fill="hold" nodeType="with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fade">
                                      <p:cBhvr>
                                        <p:cTn id="23" dur="500"/>
                                        <p:tgtEl>
                                          <p:spTgt spid="21"/>
                                        </p:tgtEl>
                                      </p:cBhvr>
                                    </p:animEffect>
                                  </p:childTnLst>
                                </p:cTn>
                              </p:par>
                              <p:par>
                                <p:cTn id="24" presetID="10" presetClass="entr" presetSubtype="0" fill="hold" nodeType="with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fade">
                                      <p:cBhvr>
                                        <p:cTn id="26" dur="500"/>
                                        <p:tgtEl>
                                          <p:spTgt spid="22"/>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wipe(down)">
                                      <p:cBhvr>
                                        <p:cTn id="31" dur="500"/>
                                        <p:tgtEl>
                                          <p:spTgt spid="24"/>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26"/>
                                        </p:tgtEl>
                                        <p:attrNameLst>
                                          <p:attrName>style.visibility</p:attrName>
                                        </p:attrNameLst>
                                      </p:cBhvr>
                                      <p:to>
                                        <p:strVal val="visible"/>
                                      </p:to>
                                    </p:set>
                                    <p:animEffect transition="in" filter="barn(inVertical)">
                                      <p:cBhvr>
                                        <p:cTn id="36" dur="500"/>
                                        <p:tgtEl>
                                          <p:spTgt spid="26"/>
                                        </p:tgtEl>
                                      </p:cBhvr>
                                    </p:animEffect>
                                  </p:childTnLst>
                                </p:cTn>
                              </p:par>
                              <p:par>
                                <p:cTn id="37" presetID="10" presetClass="entr" presetSubtype="0" fill="hold" nodeType="withEffect">
                                  <p:stCondLst>
                                    <p:cond delay="0"/>
                                  </p:stCondLst>
                                  <p:childTnLst>
                                    <p:set>
                                      <p:cBhvr>
                                        <p:cTn id="38" dur="1" fill="hold">
                                          <p:stCondLst>
                                            <p:cond delay="0"/>
                                          </p:stCondLst>
                                        </p:cTn>
                                        <p:tgtEl>
                                          <p:spTgt spid="31">
                                            <p:txEl>
                                              <p:pRg st="0" end="0"/>
                                            </p:txEl>
                                          </p:spTgt>
                                        </p:tgtEl>
                                        <p:attrNameLst>
                                          <p:attrName>style.visibility</p:attrName>
                                        </p:attrNameLst>
                                      </p:cBhvr>
                                      <p:to>
                                        <p:strVal val="visible"/>
                                      </p:to>
                                    </p:set>
                                    <p:animEffect transition="in" filter="fade">
                                      <p:cBhvr>
                                        <p:cTn id="39" dur="500"/>
                                        <p:tgtEl>
                                          <p:spTgt spid="31">
                                            <p:txEl>
                                              <p:pRg st="0" end="0"/>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30"/>
                                        </p:tgtEl>
                                        <p:attrNameLst>
                                          <p:attrName>style.visibility</p:attrName>
                                        </p:attrNameLst>
                                      </p:cBhvr>
                                      <p:to>
                                        <p:strVal val="visible"/>
                                      </p:to>
                                    </p:set>
                                    <p:animEffect transition="in" filter="barn(inVertical)">
                                      <p:cBhvr>
                                        <p:cTn id="44"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3" grpId="0"/>
      <p:bldP spid="24" grpId="0" animBg="1"/>
      <p:bldP spid="30" grpId="0"/>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Rounded Corners 13">
            <a:extLst>
              <a:ext uri="{FF2B5EF4-FFF2-40B4-BE49-F238E27FC236}">
                <a16:creationId xmlns:a16="http://schemas.microsoft.com/office/drawing/2014/main" id="{5047B09F-ABB0-4000-94A7-2D6D1D8C4769}"/>
              </a:ext>
            </a:extLst>
          </p:cNvPr>
          <p:cNvSpPr/>
          <p:nvPr/>
        </p:nvSpPr>
        <p:spPr>
          <a:xfrm>
            <a:off x="454283" y="1482258"/>
            <a:ext cx="11287773" cy="2824855"/>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2D3ECA9E-8442-417E-8A88-C6236269A505}"/>
              </a:ext>
            </a:extLst>
          </p:cNvPr>
          <p:cNvSpPr txBox="1"/>
          <p:nvPr/>
        </p:nvSpPr>
        <p:spPr>
          <a:xfrm>
            <a:off x="454283" y="1802242"/>
            <a:ext cx="11186173" cy="2246769"/>
          </a:xfrm>
          <a:prstGeom prst="rect">
            <a:avLst/>
          </a:prstGeom>
          <a:noFill/>
        </p:spPr>
        <p:txBody>
          <a:bodyPr wrap="square" rtlCol="0">
            <a:spAutoFit/>
          </a:bodyPr>
          <a:lstStyle/>
          <a:p>
            <a:pPr marL="30480" marR="30480" lvl="0" indent="0" algn="just" defTabSz="914400" rtl="0" eaLnBrk="1" fontAlgn="auto" latinLnBrk="0" hangingPunct="1">
              <a:lnSpc>
                <a:spcPct val="100000"/>
              </a:lnSpc>
              <a:spcBef>
                <a:spcPts val="0"/>
              </a:spcBef>
              <a:buClrTx/>
              <a:buSzTx/>
              <a:buFontTx/>
              <a:buNone/>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rPr>
              <a:t>Hai</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rPr>
              <a:t>bố</a:t>
            </a:r>
            <a:r>
              <a:rPr kumimoji="0" lang="en-US" sz="28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con </a:t>
            </a:r>
            <a:r>
              <a:rPr kumimoji="0" lang="en-US" sz="28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cùng</a:t>
            </a:r>
            <a:r>
              <a:rPr kumimoji="0" lang="en-US" sz="28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8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phá</a:t>
            </a:r>
            <a:r>
              <a:rPr kumimoji="0" lang="en-US" sz="28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8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lên</a:t>
            </a:r>
            <a:r>
              <a:rPr kumimoji="0" lang="en-US" sz="28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8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cười</a:t>
            </a:r>
            <a:r>
              <a:rPr kumimoji="0" lang="en-US" sz="28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800" b="0" i="0" u="none" strike="noStrike" kern="1200" cap="none" spc="0" normalizeH="0" noProof="0" err="1">
                <a:ln>
                  <a:noFill/>
                </a:ln>
                <a:solidFill>
                  <a:srgbClr val="000000"/>
                </a:solidFill>
                <a:effectLst/>
                <a:uLnTx/>
                <a:uFillTx/>
                <a:latin typeface="Times New Roman" panose="02020603050405020304" pitchFamily="18" charset="0"/>
                <a:ea typeface="Times New Roman" panose="02020603050405020304" pitchFamily="18" charset="0"/>
              </a:rPr>
              <a:t>Lát</a:t>
            </a:r>
            <a:r>
              <a:rPr kumimoji="0" lang="en-US" sz="2800" b="0" i="0" u="none" strike="noStrike" kern="1200" cap="none" spc="0" normalizeH="0" noProof="0">
                <a:ln>
                  <a:noFill/>
                </a:ln>
                <a:solidFill>
                  <a:srgbClr val="000000"/>
                </a:solidFill>
                <a:effectLst/>
                <a:uLnTx/>
                <a:uFillTx/>
                <a:latin typeface="Times New Roman" panose="02020603050405020304" pitchFamily="18" charset="0"/>
                <a:ea typeface="Times New Roman" panose="02020603050405020304" pitchFamily="18" charset="0"/>
              </a:rPr>
              <a:t> sau, </a:t>
            </a:r>
            <a:r>
              <a:rPr kumimoji="0" lang="en-US" sz="28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hai</a:t>
            </a:r>
            <a:r>
              <a:rPr kumimoji="0" lang="en-US" sz="28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8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bố</a:t>
            </a:r>
            <a:r>
              <a:rPr kumimoji="0" lang="en-US" sz="28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con </a:t>
            </a:r>
            <a:r>
              <a:rPr kumimoji="0" lang="en-US" sz="28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đổi</a:t>
            </a:r>
            <a:r>
              <a:rPr kumimoji="0" lang="en-US" sz="28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8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cho</a:t>
            </a:r>
            <a:r>
              <a:rPr kumimoji="0" lang="en-US" sz="28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8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nhau</a:t>
            </a:r>
            <a:r>
              <a:rPr kumimoji="0" lang="en-US" sz="28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8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Bố</a:t>
            </a:r>
            <a:r>
              <a:rPr kumimoji="0" lang="en-US" sz="28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8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hỏi</a:t>
            </a:r>
            <a:r>
              <a:rPr kumimoji="0" lang="en-US" sz="28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a:t>
            </a:r>
          </a:p>
          <a:p>
            <a:pPr marL="30480" marR="30480" lvl="0" indent="0" algn="just" defTabSz="914400" rtl="0" eaLnBrk="1" fontAlgn="auto" latinLnBrk="0" hangingPunct="1">
              <a:lnSpc>
                <a:spcPct val="100000"/>
              </a:lnSpc>
              <a:spcBef>
                <a:spcPts val="0"/>
              </a:spcBef>
              <a:buClrTx/>
              <a:buSzTx/>
              <a:buFontTx/>
              <a:buNone/>
              <a:tabLst/>
              <a:defRPr/>
            </a:pPr>
            <a:r>
              <a:rPr lang="en-US" sz="2800" baseline="0" dirty="0">
                <a:solidFill>
                  <a:srgbClr val="000000"/>
                </a:solidFill>
                <a:latin typeface="Times New Roman" panose="02020603050405020304" pitchFamily="18" charset="0"/>
                <a:ea typeface="Times New Roman" panose="02020603050405020304" pitchFamily="18" charset="0"/>
              </a:rPr>
              <a:t>        - </a:t>
            </a:r>
            <a:r>
              <a:rPr lang="en-US" sz="2800" baseline="0" dirty="0" err="1">
                <a:solidFill>
                  <a:srgbClr val="000000"/>
                </a:solidFill>
                <a:latin typeface="Times New Roman" panose="02020603050405020304" pitchFamily="18" charset="0"/>
                <a:ea typeface="Times New Roman" panose="02020603050405020304" pitchFamily="18" charset="0"/>
              </a:rPr>
              <a:t>Bác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xơi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gì</a:t>
            </a:r>
            <a:r>
              <a:rPr lang="en-US" sz="2800" dirty="0">
                <a:solidFill>
                  <a:srgbClr val="000000"/>
                </a:solidFill>
                <a:latin typeface="Times New Roman" panose="02020603050405020304" pitchFamily="18" charset="0"/>
                <a:ea typeface="Times New Roman" panose="02020603050405020304" pitchFamily="18" charset="0"/>
              </a:rPr>
              <a:t> ạ?</a:t>
            </a:r>
          </a:p>
          <a:p>
            <a:pPr marL="30480" marR="30480" lvl="0" indent="0" algn="just" defTabSz="914400" rtl="0" eaLnBrk="1" fontAlgn="auto" latinLnBrk="0" hangingPunct="1">
              <a:lnSpc>
                <a:spcPct val="100000"/>
              </a:lnSpc>
              <a:spcBef>
                <a:spcPts val="0"/>
              </a:spcBef>
              <a:buClrTx/>
              <a:buSzTx/>
              <a:buFontTx/>
              <a:buNone/>
              <a:tabLst/>
              <a:defRPr/>
            </a:pPr>
            <a:r>
              <a:rPr kumimoji="0" lang="en-US" sz="28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 </a:t>
            </a:r>
            <a:r>
              <a:rPr kumimoji="0" lang="en-US" sz="28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Dạ</a:t>
            </a:r>
            <a:r>
              <a:rPr kumimoji="0" lang="en-US" sz="2800" b="0" i="0" u="none" strike="noStrike" kern="1200" cap="none" spc="0" normalizeH="0" noProof="0">
                <a:ln>
                  <a:noFill/>
                </a:ln>
                <a:solidFill>
                  <a:srgbClr val="000000"/>
                </a:solidFill>
                <a:effectLst/>
                <a:uLnTx/>
                <a:uFillTx/>
                <a:latin typeface="Times New Roman" panose="02020603050405020304" pitchFamily="18" charset="0"/>
                <a:ea typeface="Times New Roman" panose="02020603050405020304" pitchFamily="18" charset="0"/>
              </a:rPr>
              <a:t>, xin bác </a:t>
            </a:r>
            <a:r>
              <a:rPr kumimoji="0" lang="en-US" sz="28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bát</a:t>
            </a:r>
            <a:r>
              <a:rPr kumimoji="0" lang="en-US" sz="28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8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miến</a:t>
            </a:r>
            <a:r>
              <a:rPr kumimoji="0" lang="en-US" sz="28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ạ.</a:t>
            </a:r>
          </a:p>
          <a:p>
            <a:pPr marL="30480" marR="30480" lvl="0" indent="0" algn="just" defTabSz="914400" rtl="0" eaLnBrk="1" fontAlgn="auto" latinLnBrk="0" hangingPunct="1">
              <a:lnSpc>
                <a:spcPct val="100000"/>
              </a:lnSpc>
              <a:spcBef>
                <a:spcPts val="0"/>
              </a:spcBef>
              <a:buClrTx/>
              <a:buSzTx/>
              <a:buFontTx/>
              <a:buNone/>
              <a:tabLst/>
              <a:defRPr/>
            </a:pPr>
            <a:r>
              <a:rPr lang="en-US" sz="2800" dirty="0">
                <a:solidFill>
                  <a:srgbClr val="000000"/>
                </a:solidFill>
                <a:latin typeface="Times New Roman" panose="02020603050405020304" pitchFamily="18" charset="0"/>
                <a:ea typeface="Times New Roman" panose="02020603050405020304" pitchFamily="18" charset="0"/>
              </a:rPr>
              <a:t>        - </a:t>
            </a:r>
            <a:r>
              <a:rPr lang="en-US" sz="2800" dirty="0" err="1">
                <a:solidFill>
                  <a:srgbClr val="000000"/>
                </a:solidFill>
                <a:latin typeface="Times New Roman" panose="02020603050405020304" pitchFamily="18" charset="0"/>
                <a:ea typeface="Times New Roman" panose="02020603050405020304" pitchFamily="18" charset="0"/>
              </a:rPr>
              <a:t>Đây</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mời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bác</a:t>
            </a:r>
            <a:r>
              <a:rPr lang="en-US" sz="2800" dirty="0">
                <a:solidFill>
                  <a:srgbClr val="000000"/>
                </a:solidFill>
                <a:latin typeface="Times New Roman" panose="02020603050405020304" pitchFamily="18" charset="0"/>
                <a:ea typeface="Times New Roman" panose="02020603050405020304" pitchFamily="18" charset="0"/>
              </a:rPr>
              <a:t>.</a:t>
            </a:r>
            <a:endPar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endParaRPr>
          </a:p>
        </p:txBody>
      </p:sp>
      <p:sp>
        <p:nvSpPr>
          <p:cNvPr id="4" name="TextBox 3">
            <a:extLst>
              <a:ext uri="{FF2B5EF4-FFF2-40B4-BE49-F238E27FC236}">
                <a16:creationId xmlns:a16="http://schemas.microsoft.com/office/drawing/2014/main" id="{D84EB1CB-B470-4E60-9A49-831FB2C79A5F}"/>
              </a:ext>
            </a:extLst>
          </p:cNvPr>
          <p:cNvSpPr txBox="1"/>
          <p:nvPr/>
        </p:nvSpPr>
        <p:spPr>
          <a:xfrm>
            <a:off x="1028360" y="538124"/>
            <a:ext cx="10168647"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solidFill>
                  <a:srgbClr val="FF0000"/>
                </a:solidFill>
                <a:latin typeface="Times New Roman" panose="02020603050405020304" pitchFamily="18" charset="0"/>
                <a:cs typeface="Times New Roman" panose="02020603050405020304" pitchFamily="18" charset="0"/>
              </a:rPr>
              <a:t>TRÒ CHƠI CỦA BỐ</a:t>
            </a:r>
            <a:endPar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
        <p:nvSpPr>
          <p:cNvPr id="5" name="Oval 4">
            <a:extLst>
              <a:ext uri="{FF2B5EF4-FFF2-40B4-BE49-F238E27FC236}">
                <a16:creationId xmlns:a16="http://schemas.microsoft.com/office/drawing/2014/main" id="{2BC9162F-F75A-4A4F-9B59-14AC9CCF2CBC}"/>
              </a:ext>
            </a:extLst>
          </p:cNvPr>
          <p:cNvSpPr/>
          <p:nvPr/>
        </p:nvSpPr>
        <p:spPr>
          <a:xfrm>
            <a:off x="730304" y="1802242"/>
            <a:ext cx="465486" cy="421373"/>
          </a:xfrm>
          <a:prstGeom prst="ellipse">
            <a:avLst/>
          </a:prstGeom>
          <a:solidFill>
            <a:srgbClr val="ED7D31"/>
          </a:solidFill>
          <a:ln w="12700" cap="flat" cmpd="sng" algn="ctr">
            <a:solidFill>
              <a:srgbClr val="ED7D31">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200" b="0"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2</a:t>
            </a:r>
          </a:p>
        </p:txBody>
      </p:sp>
      <p:pic>
        <p:nvPicPr>
          <p:cNvPr id="6" name="图片 14340" descr="28"/>
          <p:cNvPicPr>
            <a:picLocks noChangeAspect="1"/>
          </p:cNvPicPr>
          <p:nvPr/>
        </p:nvPicPr>
        <p:blipFill>
          <a:blip r:embed="rId3"/>
          <a:stretch>
            <a:fillRect/>
          </a:stretch>
        </p:blipFill>
        <p:spPr>
          <a:xfrm>
            <a:off x="9448189" y="5305760"/>
            <a:ext cx="1981811" cy="1552240"/>
          </a:xfrm>
          <a:prstGeom prst="rect">
            <a:avLst/>
          </a:prstGeom>
          <a:noFill/>
          <a:ln w="9525">
            <a:noFill/>
          </a:ln>
        </p:spPr>
      </p:pic>
      <p:pic>
        <p:nvPicPr>
          <p:cNvPr id="7" name="图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0448" y="4606114"/>
            <a:ext cx="3796290" cy="2225837"/>
          </a:xfrm>
          <a:prstGeom prst="rect">
            <a:avLst/>
          </a:prstGeom>
        </p:spPr>
      </p:pic>
    </p:spTree>
    <p:extLst>
      <p:ext uri="{BB962C8B-B14F-4D97-AF65-F5344CB8AC3E}">
        <p14:creationId xmlns:p14="http://schemas.microsoft.com/office/powerpoint/2010/main" val="2454849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1+#ppt_w/2"/>
                                          </p:val>
                                        </p:tav>
                                        <p:tav tm="100000">
                                          <p:val>
                                            <p:strVal val="#ppt_x"/>
                                          </p:val>
                                        </p:tav>
                                      </p:tavLst>
                                    </p:anim>
                                    <p:anim calcmode="lin" valueType="num">
                                      <p:cBhvr additive="base">
                                        <p:cTn id="8" dur="10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84EB1CB-B470-4E60-9A49-831FB2C79A5F}"/>
              </a:ext>
            </a:extLst>
          </p:cNvPr>
          <p:cNvSpPr txBox="1"/>
          <p:nvPr/>
        </p:nvSpPr>
        <p:spPr>
          <a:xfrm>
            <a:off x="1189965" y="519091"/>
            <a:ext cx="10168647"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solidFill>
                  <a:srgbClr val="FF0000"/>
                </a:solidFill>
                <a:latin typeface="Times New Roman" panose="02020603050405020304" pitchFamily="18" charset="0"/>
                <a:cs typeface="Times New Roman" panose="02020603050405020304" pitchFamily="18" charset="0"/>
              </a:rPr>
              <a:t>TRÒ CHƠI CỦA BỐ</a:t>
            </a:r>
            <a:endPar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2D3ECA9E-8442-417E-8A88-C6236269A505}"/>
              </a:ext>
            </a:extLst>
          </p:cNvPr>
          <p:cNvSpPr txBox="1"/>
          <p:nvPr/>
        </p:nvSpPr>
        <p:spPr>
          <a:xfrm>
            <a:off x="465302" y="1042311"/>
            <a:ext cx="11276756" cy="2246769"/>
          </a:xfrm>
          <a:prstGeom prst="rect">
            <a:avLst/>
          </a:prstGeom>
          <a:noFill/>
        </p:spPr>
        <p:txBody>
          <a:bodyPr wrap="square" rtlCol="0">
            <a:spAutoFit/>
          </a:bodyPr>
          <a:lstStyle/>
          <a:p>
            <a:pPr marL="30480" marR="30480" lvl="0" indent="0" algn="just" defTabSz="914400" rtl="0" eaLnBrk="1" fontAlgn="auto" latinLnBrk="0" hangingPunct="1">
              <a:lnSpc>
                <a:spcPct val="100000"/>
              </a:lnSpc>
              <a:spcBef>
                <a:spcPts val="0"/>
              </a:spcBef>
              <a:buClrTx/>
              <a:buSzTx/>
              <a:buFontTx/>
              <a:buNone/>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rPr>
              <a:t>Hường</a:t>
            </a:r>
            <a:r>
              <a:rPr kumimoji="0" lang="en-US" sz="28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8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đưa</a:t>
            </a:r>
            <a:r>
              <a:rPr kumimoji="0" lang="en-US" sz="28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8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tay</a:t>
            </a:r>
            <a:r>
              <a:rPr kumimoji="0" lang="en-US" sz="28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8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ra</a:t>
            </a:r>
            <a:r>
              <a:rPr kumimoji="0" lang="en-US" sz="28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8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cầm</a:t>
            </a:r>
            <a:r>
              <a:rPr kumimoji="0" lang="en-US" sz="28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8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lấy</a:t>
            </a:r>
            <a:r>
              <a:rPr kumimoji="0" lang="en-US" sz="28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8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cái</a:t>
            </a:r>
            <a:r>
              <a:rPr kumimoji="0" lang="en-US" sz="28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8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bát</a:t>
            </a:r>
            <a:r>
              <a:rPr kumimoji="0" lang="en-US" sz="28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8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nhựa</a:t>
            </a:r>
            <a:r>
              <a:rPr kumimoji="0" lang="en-US" sz="28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8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Bố</a:t>
            </a:r>
            <a:r>
              <a:rPr kumimoji="0" lang="en-US" sz="28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8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bảo</a:t>
            </a:r>
            <a:r>
              <a:rPr kumimoji="0" lang="en-US" sz="28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a:t>
            </a:r>
          </a:p>
          <a:p>
            <a:pPr marL="30480" marR="30480" lvl="0" indent="0" algn="just" defTabSz="914400" rtl="0" eaLnBrk="1" fontAlgn="auto" latinLnBrk="0" hangingPunct="1">
              <a:lnSpc>
                <a:spcPct val="100000"/>
              </a:lnSpc>
              <a:spcBef>
                <a:spcPts val="0"/>
              </a:spcBef>
              <a:buClrTx/>
              <a:buSzTx/>
              <a:buFontTx/>
              <a:buNone/>
              <a:tabLst/>
              <a:defRPr/>
            </a:pPr>
            <a:r>
              <a:rPr lang="en-US" sz="2800" baseline="0" dirty="0">
                <a:solidFill>
                  <a:srgbClr val="000000"/>
                </a:solidFill>
                <a:latin typeface="Times New Roman" panose="02020603050405020304" pitchFamily="18" charset="0"/>
                <a:ea typeface="Times New Roman" panose="02020603050405020304" pitchFamily="18" charset="0"/>
              </a:rPr>
              <a:t>        - </a:t>
            </a:r>
            <a:r>
              <a:rPr lang="en-US" sz="2800" baseline="0" dirty="0" err="1">
                <a:solidFill>
                  <a:srgbClr val="000000"/>
                </a:solidFill>
                <a:latin typeface="Times New Roman" panose="02020603050405020304" pitchFamily="18" charset="0"/>
                <a:ea typeface="Times New Roman" panose="02020603050405020304" pitchFamily="18" charset="0"/>
              </a:rPr>
              <a:t>Ấy</a:t>
            </a:r>
            <a:r>
              <a:rPr lang="en-US" sz="2800" baseline="0" dirty="0">
                <a:solidFill>
                  <a:srgbClr val="000000"/>
                </a:solidFill>
                <a:latin typeface="Times New Roman" panose="02020603050405020304" pitchFamily="18" charset="0"/>
                <a:ea typeface="Times New Roman" panose="02020603050405020304" pitchFamily="18" charset="0"/>
              </a:rPr>
              <a:t>,</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bác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phải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đỡ</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bằng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hai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tay</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Tôi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đưa</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cho</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bác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bằng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hai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tay</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cơ</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mà</a:t>
            </a:r>
            <a:r>
              <a:rPr lang="en-US" sz="2800" dirty="0">
                <a:solidFill>
                  <a:srgbClr val="000000"/>
                </a:solidFill>
                <a:latin typeface="Times New Roman" panose="02020603050405020304" pitchFamily="18" charset="0"/>
                <a:ea typeface="Times New Roman" panose="02020603050405020304" pitchFamily="18" charset="0"/>
              </a:rPr>
              <a:t>!</a:t>
            </a:r>
          </a:p>
          <a:p>
            <a:pPr marL="30480" marR="30480" lvl="0" indent="0" algn="just" defTabSz="914400" rtl="0" eaLnBrk="1" fontAlgn="auto" latinLnBrk="0" hangingPunct="1">
              <a:lnSpc>
                <a:spcPct val="100000"/>
              </a:lnSpc>
              <a:spcBef>
                <a:spcPts val="0"/>
              </a:spcBef>
              <a:buClrTx/>
              <a:buSzTx/>
              <a:buFontTx/>
              <a:buNone/>
              <a:tabLst/>
              <a:defRPr/>
            </a:pPr>
            <a:r>
              <a:rPr kumimoji="0" lang="en-US" sz="28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8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Năm</a:t>
            </a:r>
            <a:r>
              <a:rPr kumimoji="0" lang="en-US" sz="28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nay, </a:t>
            </a:r>
            <a:r>
              <a:rPr kumimoji="0" lang="en-US" sz="28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bố</a:t>
            </a:r>
            <a:r>
              <a:rPr kumimoji="0" lang="en-US" sz="28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8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đi</a:t>
            </a:r>
            <a:r>
              <a:rPr kumimoji="0" lang="en-US" sz="28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8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công</a:t>
            </a:r>
            <a:r>
              <a:rPr kumimoji="0" lang="en-US" sz="28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8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tác</a:t>
            </a:r>
            <a:r>
              <a:rPr kumimoji="0" lang="en-US" sz="28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8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xa</a:t>
            </a:r>
            <a:r>
              <a:rPr kumimoji="0" lang="en-US" sz="28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8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Đến</a:t>
            </a:r>
            <a:r>
              <a:rPr kumimoji="0" lang="en-US" sz="28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8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bữa</a:t>
            </a:r>
            <a:r>
              <a:rPr kumimoji="0" lang="en-US" sz="28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8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ăn</a:t>
            </a:r>
            <a:r>
              <a:rPr kumimoji="0" lang="en-US" sz="28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8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nhìn</a:t>
            </a:r>
            <a:r>
              <a:rPr kumimoji="0" lang="en-US" sz="28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8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hai</a:t>
            </a:r>
            <a:r>
              <a:rPr kumimoji="0" lang="en-US" sz="28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8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bàn</a:t>
            </a:r>
            <a:r>
              <a:rPr kumimoji="0" lang="en-US" sz="28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8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tay</a:t>
            </a:r>
            <a:r>
              <a:rPr kumimoji="0" lang="en-US" sz="28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8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của</a:t>
            </a:r>
            <a:r>
              <a:rPr kumimoji="0" lang="en-US" sz="28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8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Hường</a:t>
            </a:r>
            <a:r>
              <a:rPr kumimoji="0" lang="en-US" sz="28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8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lễ</a:t>
            </a:r>
            <a:r>
              <a:rPr kumimoji="0" lang="en-US" sz="28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8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phép</a:t>
            </a:r>
            <a:r>
              <a:rPr kumimoji="0" lang="en-US" sz="28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8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đón</a:t>
            </a:r>
            <a:r>
              <a:rPr kumimoji="0" lang="en-US" sz="28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8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bát</a:t>
            </a:r>
            <a:r>
              <a:rPr kumimoji="0" lang="en-US" sz="28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8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cơm</a:t>
            </a:r>
            <a:r>
              <a:rPr kumimoji="0" lang="en-US" sz="28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8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mẹ</a:t>
            </a:r>
            <a:r>
              <a:rPr kumimoji="0" lang="en-US" sz="28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8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lại</a:t>
            </a:r>
            <a:r>
              <a:rPr kumimoji="0" lang="en-US" sz="28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8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nhớ</a:t>
            </a:r>
            <a:r>
              <a:rPr kumimoji="0" lang="en-US" sz="28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8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đến</a:t>
            </a:r>
            <a:r>
              <a:rPr kumimoji="0" lang="en-US" sz="28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8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lúc</a:t>
            </a:r>
            <a:r>
              <a:rPr kumimoji="0" lang="en-US" sz="28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8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hai</a:t>
            </a:r>
            <a:r>
              <a:rPr kumimoji="0" lang="en-US" sz="28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8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bố</a:t>
            </a:r>
            <a:r>
              <a:rPr kumimoji="0" lang="en-US" sz="28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con </a:t>
            </a:r>
            <a:r>
              <a:rPr kumimoji="0" lang="en-US" sz="28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chơi</a:t>
            </a:r>
            <a:r>
              <a:rPr kumimoji="0" lang="en-US" sz="28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8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với</a:t>
            </a:r>
            <a:r>
              <a:rPr kumimoji="0" lang="en-US" sz="28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8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nhau</a:t>
            </a:r>
            <a:r>
              <a:rPr kumimoji="0" lang="en-US" sz="28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8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Mẹ</a:t>
            </a:r>
            <a:r>
              <a:rPr kumimoji="0" lang="en-US" sz="28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8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nghĩ</a:t>
            </a:r>
            <a:r>
              <a:rPr kumimoji="0" lang="en-US" sz="28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8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Hường</a:t>
            </a:r>
            <a:r>
              <a:rPr kumimoji="0" lang="en-US" sz="28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8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không</a:t>
            </a:r>
            <a:r>
              <a:rPr kumimoji="0" lang="en-US" sz="28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8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biết</a:t>
            </a:r>
            <a:r>
              <a:rPr kumimoji="0" lang="en-US" sz="28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8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rằng</a:t>
            </a:r>
            <a:r>
              <a:rPr kumimoji="0" lang="en-US" sz="28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8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ngay</a:t>
            </a:r>
            <a:r>
              <a:rPr kumimoji="0" lang="en-US" sz="28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8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trong</a:t>
            </a:r>
            <a:r>
              <a:rPr kumimoji="0" lang="en-US" sz="28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8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trò</a:t>
            </a:r>
            <a:r>
              <a:rPr kumimoji="0" lang="en-US" sz="28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8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chơi</a:t>
            </a:r>
            <a:r>
              <a:rPr kumimoji="0" lang="en-US" sz="28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8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ấy</a:t>
            </a:r>
            <a:r>
              <a:rPr kumimoji="0" lang="en-US" sz="28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8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bố</a:t>
            </a:r>
            <a:r>
              <a:rPr kumimoji="0" lang="en-US" sz="28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8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đã</a:t>
            </a:r>
            <a:r>
              <a:rPr kumimoji="0" lang="en-US" sz="28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8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dạy</a:t>
            </a:r>
            <a:r>
              <a:rPr kumimoji="0" lang="en-US" sz="28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con </a:t>
            </a:r>
            <a:r>
              <a:rPr kumimoji="0" lang="en-US" sz="28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một</a:t>
            </a:r>
            <a:r>
              <a:rPr kumimoji="0" lang="en-US" sz="28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8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nết</a:t>
            </a:r>
            <a:r>
              <a:rPr kumimoji="0" lang="en-US" sz="28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8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ngoan</a:t>
            </a:r>
            <a:r>
              <a:rPr kumimoji="0" lang="en-US" sz="28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a:t>
            </a:r>
          </a:p>
        </p:txBody>
      </p:sp>
      <p:sp>
        <p:nvSpPr>
          <p:cNvPr id="6" name="Oval 5">
            <a:extLst>
              <a:ext uri="{FF2B5EF4-FFF2-40B4-BE49-F238E27FC236}">
                <a16:creationId xmlns:a16="http://schemas.microsoft.com/office/drawing/2014/main" id="{2BC9162F-F75A-4A4F-9B59-14AC9CCF2CBC}"/>
              </a:ext>
            </a:extLst>
          </p:cNvPr>
          <p:cNvSpPr/>
          <p:nvPr/>
        </p:nvSpPr>
        <p:spPr>
          <a:xfrm>
            <a:off x="793493" y="1042311"/>
            <a:ext cx="465486" cy="421373"/>
          </a:xfrm>
          <a:prstGeom prst="ellipse">
            <a:avLst/>
          </a:prstGeom>
          <a:solidFill>
            <a:srgbClr val="ED7D31"/>
          </a:solidFill>
          <a:ln w="12700" cap="flat" cmpd="sng" algn="ctr">
            <a:solidFill>
              <a:srgbClr val="ED7D31">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3</a:t>
            </a:r>
          </a:p>
        </p:txBody>
      </p:sp>
      <p:sp>
        <p:nvSpPr>
          <p:cNvPr id="14" name="Rectangle 13"/>
          <p:cNvSpPr/>
          <p:nvPr/>
        </p:nvSpPr>
        <p:spPr>
          <a:xfrm>
            <a:off x="793493" y="4332705"/>
            <a:ext cx="10412050" cy="954107"/>
          </a:xfrm>
          <a:prstGeom prst="rect">
            <a:avLst/>
          </a:prstGeom>
        </p:spPr>
        <p:txBody>
          <a:bodyPr wrap="square">
            <a:spAutoFit/>
          </a:bodyPr>
          <a:lstStyle/>
          <a:p>
            <a:r>
              <a:rPr lang="en-US" sz="2800">
                <a:solidFill>
                  <a:srgbClr val="FF0000"/>
                </a:solidFill>
                <a:latin typeface="Times New Roman" panose="02020603050405020304" pitchFamily="18" charset="0"/>
                <a:ea typeface="Times New Roman" panose="02020603050405020304" pitchFamily="18" charset="0"/>
              </a:rPr>
              <a:t>Đến bữa ăn,/ nhìn hai bàn tay của Hường/ lễ phép đón bát cơm,/ mẹ lại nhớ đến lúc hai bố con/ chơi với nhau.//</a:t>
            </a:r>
            <a:endParaRPr lang="en-US" sz="2800">
              <a:solidFill>
                <a:srgbClr val="FF0000"/>
              </a:solidFill>
            </a:endParaRPr>
          </a:p>
        </p:txBody>
      </p:sp>
      <p:sp>
        <p:nvSpPr>
          <p:cNvPr id="16" name="Rounded Rectangle 15"/>
          <p:cNvSpPr/>
          <p:nvPr/>
        </p:nvSpPr>
        <p:spPr>
          <a:xfrm>
            <a:off x="4506392" y="3630219"/>
            <a:ext cx="2728686" cy="56076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a:latin typeface="Times New Roman" panose="02020603050405020304" pitchFamily="18" charset="0"/>
                <a:cs typeface="Times New Roman" panose="02020603050405020304" pitchFamily="18" charset="0"/>
              </a:rPr>
              <a:t>CÂU DÀI</a:t>
            </a:r>
          </a:p>
        </p:txBody>
      </p:sp>
    </p:spTree>
    <p:extLst>
      <p:ext uri="{BB962C8B-B14F-4D97-AF65-F5344CB8AC3E}">
        <p14:creationId xmlns:p14="http://schemas.microsoft.com/office/powerpoint/2010/main" val="3985733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arn(inVertical)">
                                      <p:cBhvr>
                                        <p:cTn id="1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animBg="1"/>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332F39E-6EFB-4C03-9DC5-4CC834EC5314}"/>
              </a:ext>
            </a:extLst>
          </p:cNvPr>
          <p:cNvSpPr txBox="1"/>
          <p:nvPr/>
        </p:nvSpPr>
        <p:spPr>
          <a:xfrm>
            <a:off x="628572" y="523348"/>
            <a:ext cx="11534399" cy="2800767"/>
          </a:xfrm>
          <a:prstGeom prst="rect">
            <a:avLst/>
          </a:prstGeom>
          <a:noFill/>
        </p:spPr>
        <p:txBody>
          <a:bodyPr wrap="square" rtlCol="0">
            <a:spAutoFit/>
          </a:bodyPr>
          <a:lstStyle/>
          <a:p>
            <a:pPr marL="30480" marR="30480" lvl="0" indent="0" algn="l" defTabSz="914400" rtl="0" eaLnBrk="1" fontAlgn="auto" latinLnBrk="0" hangingPunct="1">
              <a:spcBef>
                <a:spcPts val="0"/>
              </a:spcBef>
              <a:buClrTx/>
              <a:buSzTx/>
              <a:buFontTx/>
              <a:buNone/>
              <a:tabLst/>
              <a:defRPr/>
            </a:pPr>
            <a:r>
              <a:rPr kumimoji="0" lang="en-US" sz="2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Bố</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luôn</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dành</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cho</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Hường</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những</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điều</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ngạc</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nhiên</a:t>
            </a:r>
            <a:r>
              <a:rPr lang="en-US" sz="2200" dirty="0">
                <a:solidFill>
                  <a:srgbClr val="000000"/>
                </a:solidFill>
                <a:latin typeface="Times New Roman" panose="02020603050405020304" pitchFamily="18" charset="0"/>
                <a:ea typeface="Times New Roman" panose="02020603050405020304" pitchFamily="18" charset="0"/>
              </a:rPr>
              <a:t>. </a:t>
            </a:r>
            <a:r>
              <a:rPr lang="en-US" sz="2200" err="1">
                <a:solidFill>
                  <a:srgbClr val="000000"/>
                </a:solidFill>
                <a:latin typeface="Times New Roman" panose="02020603050405020304" pitchFamily="18" charset="0"/>
                <a:ea typeface="Times New Roman" panose="02020603050405020304" pitchFamily="18" charset="0"/>
              </a:rPr>
              <a:t>Lúc</a:t>
            </a:r>
            <a:r>
              <a:rPr lang="en-US" sz="2200">
                <a:solidFill>
                  <a:srgbClr val="000000"/>
                </a:solidFill>
                <a:latin typeface="Times New Roman" panose="02020603050405020304" pitchFamily="18" charset="0"/>
                <a:ea typeface="Times New Roman" panose="02020603050405020304" pitchFamily="18" charset="0"/>
              </a:rPr>
              <a:t> rảnh </a:t>
            </a:r>
            <a:r>
              <a:rPr lang="en-US" sz="2200" dirty="0" err="1">
                <a:solidFill>
                  <a:srgbClr val="000000"/>
                </a:solidFill>
                <a:latin typeface="Times New Roman" panose="02020603050405020304" pitchFamily="18" charset="0"/>
                <a:ea typeface="Times New Roman" panose="02020603050405020304" pitchFamily="18" charset="0"/>
              </a:rPr>
              <a:t>rỗi</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hai</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bố</a:t>
            </a:r>
            <a:r>
              <a:rPr lang="en-US" sz="2200" dirty="0">
                <a:solidFill>
                  <a:srgbClr val="000000"/>
                </a:solidFill>
                <a:latin typeface="Times New Roman" panose="02020603050405020304" pitchFamily="18" charset="0"/>
                <a:ea typeface="Times New Roman" panose="02020603050405020304" pitchFamily="18" charset="0"/>
              </a:rPr>
              <a:t> con </a:t>
            </a:r>
            <a:r>
              <a:rPr lang="en-US" sz="2200" dirty="0" err="1">
                <a:solidFill>
                  <a:srgbClr val="000000"/>
                </a:solidFill>
                <a:latin typeface="Times New Roman" panose="02020603050405020304" pitchFamily="18" charset="0"/>
                <a:ea typeface="Times New Roman" panose="02020603050405020304" pitchFamily="18" charset="0"/>
              </a:rPr>
              <a:t>ngồi</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chơi</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với</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nhau</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như</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đôi</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bạn</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cùng</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tuổi</a:t>
            </a:r>
            <a:r>
              <a:rPr lang="en-US" sz="2200" dirty="0">
                <a:solidFill>
                  <a:srgbClr val="000000"/>
                </a:solidFill>
                <a:latin typeface="Times New Roman" panose="02020603050405020304" pitchFamily="18" charset="0"/>
                <a:ea typeface="Times New Roman" panose="02020603050405020304" pitchFamily="18" charset="0"/>
              </a:rPr>
              <a:t>.</a:t>
            </a:r>
          </a:p>
          <a:p>
            <a:pPr marL="30480" marR="30480" lvl="0" indent="0" algn="l" defTabSz="914400" rtl="0" eaLnBrk="1" fontAlgn="auto" latinLnBrk="0" hangingPunct="1">
              <a:spcBef>
                <a:spcPts val="0"/>
              </a:spcBef>
              <a:buClrTx/>
              <a:buSzTx/>
              <a:buFontTx/>
              <a:buNone/>
              <a:tabLst/>
              <a:defRPr/>
            </a:pPr>
            <a:r>
              <a:rPr lang="en-US" sz="2200" dirty="0">
                <a:solidFill>
                  <a:srgbClr val="000000"/>
                </a:solidFill>
                <a:latin typeface="Times New Roman" panose="02020603050405020304" pitchFamily="18" charset="0"/>
              </a:rPr>
              <a:t>       </a:t>
            </a:r>
            <a:r>
              <a:rPr lang="en-US" sz="2200" dirty="0" err="1">
                <a:solidFill>
                  <a:srgbClr val="000000"/>
                </a:solidFill>
                <a:latin typeface="Times New Roman" panose="02020603050405020304" pitchFamily="18" charset="0"/>
              </a:rPr>
              <a:t>Có</a:t>
            </a:r>
            <a:r>
              <a:rPr lang="en-US" sz="2200" dirty="0">
                <a:solidFill>
                  <a:srgbClr val="000000"/>
                </a:solidFill>
                <a:latin typeface="Times New Roman" panose="02020603050405020304" pitchFamily="18" charset="0"/>
              </a:rPr>
              <a:t> </a:t>
            </a:r>
            <a:r>
              <a:rPr lang="en-US" sz="2200" dirty="0" err="1">
                <a:solidFill>
                  <a:srgbClr val="000000"/>
                </a:solidFill>
                <a:latin typeface="Times New Roman" panose="02020603050405020304" pitchFamily="18" charset="0"/>
              </a:rPr>
              <a:t>lần</a:t>
            </a:r>
            <a:r>
              <a:rPr lang="en-US" sz="2200" dirty="0">
                <a:solidFill>
                  <a:srgbClr val="000000"/>
                </a:solidFill>
                <a:latin typeface="Times New Roman" panose="02020603050405020304" pitchFamily="18" charset="0"/>
              </a:rPr>
              <a:t>, </a:t>
            </a:r>
            <a:r>
              <a:rPr lang="en-US" sz="2200" dirty="0" err="1">
                <a:solidFill>
                  <a:srgbClr val="000000"/>
                </a:solidFill>
                <a:latin typeface="Times New Roman" panose="02020603050405020304" pitchFamily="18" charset="0"/>
              </a:rPr>
              <a:t>hai</a:t>
            </a:r>
            <a:r>
              <a:rPr lang="en-US" sz="2200" dirty="0">
                <a:solidFill>
                  <a:srgbClr val="000000"/>
                </a:solidFill>
                <a:latin typeface="Times New Roman" panose="02020603050405020304" pitchFamily="18" charset="0"/>
              </a:rPr>
              <a:t> </a:t>
            </a:r>
            <a:r>
              <a:rPr lang="en-US" sz="2200" dirty="0" err="1">
                <a:solidFill>
                  <a:srgbClr val="000000"/>
                </a:solidFill>
                <a:latin typeface="Times New Roman" panose="02020603050405020304" pitchFamily="18" charset="0"/>
              </a:rPr>
              <a:t>bố</a:t>
            </a:r>
            <a:r>
              <a:rPr lang="en-US" sz="2200" dirty="0">
                <a:solidFill>
                  <a:srgbClr val="000000"/>
                </a:solidFill>
                <a:latin typeface="Times New Roman" panose="02020603050405020304" pitchFamily="18" charset="0"/>
              </a:rPr>
              <a:t> con </a:t>
            </a:r>
            <a:r>
              <a:rPr lang="en-US" sz="2200" dirty="0" err="1">
                <a:solidFill>
                  <a:srgbClr val="000000"/>
                </a:solidFill>
                <a:latin typeface="Times New Roman" panose="02020603050405020304" pitchFamily="18" charset="0"/>
              </a:rPr>
              <a:t>chơi</a:t>
            </a:r>
            <a:r>
              <a:rPr lang="en-US" sz="2200" dirty="0">
                <a:solidFill>
                  <a:srgbClr val="000000"/>
                </a:solidFill>
                <a:latin typeface="Times New Roman" panose="02020603050405020304" pitchFamily="18" charset="0"/>
              </a:rPr>
              <a:t> </a:t>
            </a:r>
            <a:r>
              <a:rPr lang="en-US" sz="2200" dirty="0" err="1">
                <a:solidFill>
                  <a:srgbClr val="000000"/>
                </a:solidFill>
                <a:latin typeface="Times New Roman" panose="02020603050405020304" pitchFamily="18" charset="0"/>
              </a:rPr>
              <a:t>trò</a:t>
            </a:r>
            <a:r>
              <a:rPr lang="en-US" sz="2200" dirty="0">
                <a:solidFill>
                  <a:srgbClr val="000000"/>
                </a:solidFill>
                <a:latin typeface="Times New Roman" panose="02020603050405020304" pitchFamily="18" charset="0"/>
              </a:rPr>
              <a:t> </a:t>
            </a:r>
            <a:r>
              <a:rPr lang="en-US" sz="2200" err="1">
                <a:solidFill>
                  <a:srgbClr val="000000"/>
                </a:solidFill>
                <a:latin typeface="Times New Roman" panose="02020603050405020304" pitchFamily="18" charset="0"/>
              </a:rPr>
              <a:t>chơi</a:t>
            </a:r>
            <a:r>
              <a:rPr lang="en-US" sz="2200">
                <a:solidFill>
                  <a:srgbClr val="000000"/>
                </a:solidFill>
                <a:latin typeface="Times New Roman" panose="02020603050405020304" pitchFamily="18" charset="0"/>
              </a:rPr>
              <a:t> “ăn </a:t>
            </a:r>
            <a:r>
              <a:rPr lang="en-US" sz="2200" dirty="0" err="1">
                <a:solidFill>
                  <a:srgbClr val="000000"/>
                </a:solidFill>
                <a:latin typeface="Times New Roman" panose="02020603050405020304" pitchFamily="18" charset="0"/>
              </a:rPr>
              <a:t>cỗ</a:t>
            </a:r>
            <a:r>
              <a:rPr lang="en-US" sz="2200">
                <a:solidFill>
                  <a:srgbClr val="000000"/>
                </a:solidFill>
                <a:latin typeface="Times New Roman" panose="02020603050405020304" pitchFamily="18" charset="0"/>
              </a:rPr>
              <a:t>”. Hường </a:t>
            </a:r>
            <a:r>
              <a:rPr lang="en-US" sz="2200" dirty="0" err="1">
                <a:solidFill>
                  <a:srgbClr val="000000"/>
                </a:solidFill>
                <a:latin typeface="Times New Roman" panose="02020603050405020304" pitchFamily="18" charset="0"/>
              </a:rPr>
              <a:t>đưa</a:t>
            </a:r>
            <a:r>
              <a:rPr lang="en-US" sz="2200" dirty="0">
                <a:solidFill>
                  <a:srgbClr val="000000"/>
                </a:solidFill>
                <a:latin typeface="Times New Roman" panose="02020603050405020304" pitchFamily="18" charset="0"/>
              </a:rPr>
              <a:t> </a:t>
            </a:r>
            <a:r>
              <a:rPr lang="en-US" sz="2200" dirty="0" err="1">
                <a:solidFill>
                  <a:srgbClr val="000000"/>
                </a:solidFill>
                <a:latin typeface="Times New Roman" panose="02020603050405020304" pitchFamily="18" charset="0"/>
              </a:rPr>
              <a:t>cái</a:t>
            </a:r>
            <a:r>
              <a:rPr lang="en-US" sz="2200" dirty="0">
                <a:solidFill>
                  <a:srgbClr val="000000"/>
                </a:solidFill>
                <a:latin typeface="Times New Roman" panose="02020603050405020304" pitchFamily="18" charset="0"/>
              </a:rPr>
              <a:t> </a:t>
            </a:r>
            <a:r>
              <a:rPr lang="en-US" sz="2200" dirty="0" err="1">
                <a:solidFill>
                  <a:srgbClr val="000000"/>
                </a:solidFill>
                <a:latin typeface="Times New Roman" panose="02020603050405020304" pitchFamily="18" charset="0"/>
              </a:rPr>
              <a:t>bát</a:t>
            </a:r>
            <a:r>
              <a:rPr lang="en-US" sz="2200" dirty="0">
                <a:solidFill>
                  <a:srgbClr val="000000"/>
                </a:solidFill>
                <a:latin typeface="Times New Roman" panose="02020603050405020304" pitchFamily="18" charset="0"/>
              </a:rPr>
              <a:t> </a:t>
            </a:r>
            <a:r>
              <a:rPr lang="en-US" sz="2200" dirty="0" err="1">
                <a:solidFill>
                  <a:srgbClr val="000000"/>
                </a:solidFill>
                <a:latin typeface="Times New Roman" panose="02020603050405020304" pitchFamily="18" charset="0"/>
              </a:rPr>
              <a:t>nhựa</a:t>
            </a:r>
            <a:r>
              <a:rPr lang="en-US" sz="2200" dirty="0">
                <a:solidFill>
                  <a:srgbClr val="000000"/>
                </a:solidFill>
                <a:latin typeface="Times New Roman" panose="02020603050405020304" pitchFamily="18" charset="0"/>
              </a:rPr>
              <a:t> </a:t>
            </a:r>
            <a:r>
              <a:rPr lang="en-US" sz="2200" dirty="0" err="1">
                <a:solidFill>
                  <a:srgbClr val="000000"/>
                </a:solidFill>
                <a:latin typeface="Times New Roman" panose="02020603050405020304" pitchFamily="18" charset="0"/>
              </a:rPr>
              <a:t>cho</a:t>
            </a:r>
            <a:r>
              <a:rPr lang="en-US" sz="2200" dirty="0">
                <a:solidFill>
                  <a:srgbClr val="000000"/>
                </a:solidFill>
                <a:latin typeface="Times New Roman" panose="02020603050405020304" pitchFamily="18" charset="0"/>
              </a:rPr>
              <a:t> </a:t>
            </a:r>
            <a:r>
              <a:rPr lang="en-US" sz="2200" dirty="0" err="1">
                <a:solidFill>
                  <a:srgbClr val="000000"/>
                </a:solidFill>
                <a:latin typeface="Times New Roman" panose="02020603050405020304" pitchFamily="18" charset="0"/>
              </a:rPr>
              <a:t>bố</a:t>
            </a:r>
            <a:r>
              <a:rPr lang="en-US" sz="2200" dirty="0">
                <a:solidFill>
                  <a:srgbClr val="000000"/>
                </a:solidFill>
                <a:latin typeface="Times New Roman" panose="02020603050405020304" pitchFamily="18" charset="0"/>
              </a:rPr>
              <a:t>:</a:t>
            </a:r>
          </a:p>
          <a:p>
            <a:pPr marL="30480" marR="30480">
              <a:defRPr/>
            </a:pPr>
            <a:r>
              <a:rPr kumimoji="0" lang="en-US" sz="2200" b="0" i="0" u="none" strike="noStrike" kern="1200" cap="none" spc="0" normalizeH="0" baseline="0" noProof="0" dirty="0">
                <a:ln>
                  <a:noFill/>
                </a:ln>
                <a:solidFill>
                  <a:srgbClr val="000000"/>
                </a:solidFill>
                <a:effectLst/>
                <a:uLnTx/>
                <a:uFillTx/>
                <a:latin typeface="Times New Roman" panose="02020603050405020304" pitchFamily="18" charset="0"/>
              </a:rPr>
              <a:t>       -</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rPr>
              <a:t> </a:t>
            </a:r>
            <a:r>
              <a:rPr kumimoji="0" lang="en-US" sz="2200" b="0" i="0" u="none" strike="noStrike" kern="1200" cap="none" spc="0" normalizeH="0" baseline="0" noProof="0" dirty="0" err="1">
                <a:ln>
                  <a:noFill/>
                </a:ln>
                <a:solidFill>
                  <a:srgbClr val="000000"/>
                </a:solidFill>
                <a:effectLst/>
                <a:uLnTx/>
                <a:uFillTx/>
                <a:latin typeface="Times New Roman" panose="02020603050405020304" pitchFamily="18" charset="0"/>
              </a:rPr>
              <a:t>Mời</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rPr>
              <a:t>bác</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rPr>
              <a:t>xơi</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rPr>
              <a:t>!</a:t>
            </a:r>
          </a:p>
          <a:p>
            <a:pPr marL="30480" marR="30480" lvl="0" algn="l" defTabSz="914400" rtl="0" eaLnBrk="1" fontAlgn="auto" latinLnBrk="0" hangingPunct="1">
              <a:spcBef>
                <a:spcPts val="0"/>
              </a:spcBef>
              <a:buClrTx/>
              <a:buSzTx/>
              <a:tabLst/>
              <a:defRPr/>
            </a:pPr>
            <a:r>
              <a:rPr lang="en-US" sz="2200" dirty="0">
                <a:solidFill>
                  <a:prstClr val="black"/>
                </a:solidFill>
                <a:latin typeface="Calibri"/>
              </a:rPr>
              <a:t>      </a:t>
            </a:r>
            <a:r>
              <a:rPr lang="en-US" sz="2200" dirty="0" err="1">
                <a:solidFill>
                  <a:prstClr val="black"/>
                </a:solidFill>
                <a:latin typeface="Times New Roman" pitchFamily="18" charset="0"/>
                <a:cs typeface="Times New Roman" pitchFamily="18" charset="0"/>
              </a:rPr>
              <a:t>Bố</a:t>
            </a:r>
            <a:r>
              <a:rPr lang="en-US" sz="2200" dirty="0">
                <a:solidFill>
                  <a:prstClr val="black"/>
                </a:solidFill>
                <a:latin typeface="Times New Roman" pitchFamily="18" charset="0"/>
                <a:cs typeface="Times New Roman" pitchFamily="18" charset="0"/>
              </a:rPr>
              <a:t> </a:t>
            </a:r>
            <a:r>
              <a:rPr lang="en-US" sz="2200" dirty="0" err="1">
                <a:solidFill>
                  <a:prstClr val="black"/>
                </a:solidFill>
                <a:latin typeface="Times New Roman" pitchFamily="18" charset="0"/>
                <a:cs typeface="Times New Roman" pitchFamily="18" charset="0"/>
              </a:rPr>
              <a:t>đỡ</a:t>
            </a:r>
            <a:r>
              <a:rPr lang="en-US" sz="2200" dirty="0">
                <a:solidFill>
                  <a:prstClr val="black"/>
                </a:solidFill>
                <a:latin typeface="Times New Roman" pitchFamily="18" charset="0"/>
                <a:cs typeface="Times New Roman" pitchFamily="18" charset="0"/>
              </a:rPr>
              <a:t> </a:t>
            </a:r>
            <a:r>
              <a:rPr lang="en-US" sz="2200" dirty="0" err="1">
                <a:solidFill>
                  <a:prstClr val="black"/>
                </a:solidFill>
                <a:latin typeface="Times New Roman" pitchFamily="18" charset="0"/>
                <a:cs typeface="Times New Roman" pitchFamily="18" charset="0"/>
              </a:rPr>
              <a:t>bằng</a:t>
            </a:r>
            <a:r>
              <a:rPr lang="en-US" sz="2200" dirty="0">
                <a:solidFill>
                  <a:prstClr val="black"/>
                </a:solidFill>
                <a:latin typeface="Times New Roman" pitchFamily="18" charset="0"/>
                <a:cs typeface="Times New Roman" pitchFamily="18" charset="0"/>
              </a:rPr>
              <a:t> </a:t>
            </a:r>
            <a:r>
              <a:rPr lang="en-US" sz="2200" dirty="0" err="1">
                <a:solidFill>
                  <a:prstClr val="black"/>
                </a:solidFill>
                <a:latin typeface="Times New Roman" pitchFamily="18" charset="0"/>
                <a:cs typeface="Times New Roman" pitchFamily="18" charset="0"/>
              </a:rPr>
              <a:t>hai</a:t>
            </a:r>
            <a:r>
              <a:rPr lang="en-US" sz="2200" dirty="0">
                <a:solidFill>
                  <a:prstClr val="black"/>
                </a:solidFill>
                <a:latin typeface="Times New Roman" pitchFamily="18" charset="0"/>
                <a:cs typeface="Times New Roman" pitchFamily="18" charset="0"/>
              </a:rPr>
              <a:t> </a:t>
            </a:r>
            <a:r>
              <a:rPr lang="en-US" sz="2200" dirty="0" err="1">
                <a:solidFill>
                  <a:prstClr val="black"/>
                </a:solidFill>
                <a:latin typeface="Times New Roman" pitchFamily="18" charset="0"/>
                <a:cs typeface="Times New Roman" pitchFamily="18" charset="0"/>
              </a:rPr>
              <a:t>tay</a:t>
            </a:r>
            <a:r>
              <a:rPr lang="en-US" sz="2200" dirty="0">
                <a:solidFill>
                  <a:prstClr val="black"/>
                </a:solidFill>
                <a:latin typeface="Times New Roman" pitchFamily="18" charset="0"/>
                <a:cs typeface="Times New Roman" pitchFamily="18" charset="0"/>
              </a:rPr>
              <a:t> </a:t>
            </a:r>
            <a:r>
              <a:rPr lang="en-US" sz="2200" dirty="0" err="1">
                <a:solidFill>
                  <a:prstClr val="black"/>
                </a:solidFill>
                <a:latin typeface="Times New Roman" pitchFamily="18" charset="0"/>
                <a:cs typeface="Times New Roman" pitchFamily="18" charset="0"/>
              </a:rPr>
              <a:t>hẳn</a:t>
            </a:r>
            <a:r>
              <a:rPr lang="en-US" sz="2200" dirty="0">
                <a:solidFill>
                  <a:prstClr val="black"/>
                </a:solidFill>
                <a:latin typeface="Times New Roman" pitchFamily="18" charset="0"/>
                <a:cs typeface="Times New Roman" pitchFamily="18" charset="0"/>
              </a:rPr>
              <a:t> hoi </a:t>
            </a:r>
            <a:r>
              <a:rPr lang="en-US" sz="2200" dirty="0" err="1">
                <a:solidFill>
                  <a:prstClr val="black"/>
                </a:solidFill>
                <a:latin typeface="Times New Roman" pitchFamily="18" charset="0"/>
                <a:cs typeface="Times New Roman" pitchFamily="18" charset="0"/>
              </a:rPr>
              <a:t>và</a:t>
            </a:r>
            <a:r>
              <a:rPr lang="en-US" sz="2200" dirty="0">
                <a:solidFill>
                  <a:prstClr val="black"/>
                </a:solidFill>
                <a:latin typeface="Times New Roman" pitchFamily="18" charset="0"/>
                <a:cs typeface="Times New Roman" pitchFamily="18" charset="0"/>
              </a:rPr>
              <a:t> </a:t>
            </a:r>
            <a:r>
              <a:rPr lang="en-US" sz="2200" dirty="0" err="1">
                <a:solidFill>
                  <a:prstClr val="black"/>
                </a:solidFill>
                <a:latin typeface="Times New Roman" pitchFamily="18" charset="0"/>
                <a:cs typeface="Times New Roman" pitchFamily="18" charset="0"/>
              </a:rPr>
              <a:t>nói</a:t>
            </a:r>
            <a:r>
              <a:rPr lang="en-US" sz="2200" dirty="0">
                <a:solidFill>
                  <a:prstClr val="black"/>
                </a:solidFill>
                <a:latin typeface="Times New Roman" pitchFamily="18" charset="0"/>
                <a:cs typeface="Times New Roman" pitchFamily="18" charset="0"/>
              </a:rPr>
              <a:t>:</a:t>
            </a:r>
          </a:p>
          <a:p>
            <a:pPr marL="30480" marR="30480" lvl="0" algn="l" defTabSz="914400" rtl="0" eaLnBrk="1" fontAlgn="auto" latinLnBrk="0" hangingPunct="1">
              <a:spcBef>
                <a:spcPts val="0"/>
              </a:spcBef>
              <a:buClrTx/>
              <a:buSzTx/>
              <a:tabLst/>
              <a:defRPr/>
            </a:pPr>
            <a:r>
              <a:rPr lang="en-US" sz="2200" dirty="0">
                <a:solidFill>
                  <a:prstClr val="black"/>
                </a:solidFill>
                <a:latin typeface="Times New Roman" pitchFamily="18" charset="0"/>
                <a:cs typeface="Times New Roman" pitchFamily="18" charset="0"/>
              </a:rPr>
              <a:t>      - </a:t>
            </a:r>
            <a:r>
              <a:rPr lang="en-US" sz="2200" dirty="0" err="1">
                <a:solidFill>
                  <a:prstClr val="black"/>
                </a:solidFill>
                <a:latin typeface="Times New Roman" pitchFamily="18" charset="0"/>
                <a:cs typeface="Times New Roman" pitchFamily="18" charset="0"/>
              </a:rPr>
              <a:t>Xin</a:t>
            </a:r>
            <a:r>
              <a:rPr lang="en-US" sz="2200" dirty="0">
                <a:solidFill>
                  <a:prstClr val="black"/>
                </a:solidFill>
                <a:latin typeface="Times New Roman" pitchFamily="18" charset="0"/>
                <a:cs typeface="Times New Roman" pitchFamily="18" charset="0"/>
              </a:rPr>
              <a:t> </a:t>
            </a:r>
            <a:r>
              <a:rPr lang="en-US" sz="2200" dirty="0" err="1">
                <a:solidFill>
                  <a:prstClr val="black"/>
                </a:solidFill>
                <a:latin typeface="Times New Roman" pitchFamily="18" charset="0"/>
                <a:cs typeface="Times New Roman" pitchFamily="18" charset="0"/>
              </a:rPr>
              <a:t>bác</a:t>
            </a:r>
            <a:r>
              <a:rPr lang="en-US" sz="2200" dirty="0">
                <a:solidFill>
                  <a:prstClr val="black"/>
                </a:solidFill>
                <a:latin typeface="Times New Roman" pitchFamily="18" charset="0"/>
                <a:cs typeface="Times New Roman" pitchFamily="18" charset="0"/>
              </a:rPr>
              <a:t>. </a:t>
            </a:r>
            <a:r>
              <a:rPr lang="en-US" sz="2200" dirty="0" err="1">
                <a:solidFill>
                  <a:prstClr val="black"/>
                </a:solidFill>
                <a:latin typeface="Times New Roman" pitchFamily="18" charset="0"/>
                <a:cs typeface="Times New Roman" pitchFamily="18" charset="0"/>
              </a:rPr>
              <a:t>Mời</a:t>
            </a:r>
            <a:r>
              <a:rPr lang="en-US" sz="2200" dirty="0">
                <a:solidFill>
                  <a:prstClr val="black"/>
                </a:solidFill>
                <a:latin typeface="Times New Roman" pitchFamily="18" charset="0"/>
                <a:cs typeface="Times New Roman" pitchFamily="18" charset="0"/>
              </a:rPr>
              <a:t> </a:t>
            </a:r>
            <a:r>
              <a:rPr lang="en-US" sz="2200" dirty="0" err="1">
                <a:solidFill>
                  <a:prstClr val="black"/>
                </a:solidFill>
                <a:latin typeface="Times New Roman" pitchFamily="18" charset="0"/>
                <a:cs typeface="Times New Roman" pitchFamily="18" charset="0"/>
              </a:rPr>
              <a:t>bác</a:t>
            </a:r>
            <a:r>
              <a:rPr lang="en-US" sz="2200" dirty="0">
                <a:solidFill>
                  <a:prstClr val="black"/>
                </a:solidFill>
                <a:latin typeface="Times New Roman" pitchFamily="18" charset="0"/>
                <a:cs typeface="Times New Roman" pitchFamily="18" charset="0"/>
              </a:rPr>
              <a:t> </a:t>
            </a:r>
            <a:r>
              <a:rPr lang="en-US" sz="2200" dirty="0" err="1">
                <a:solidFill>
                  <a:prstClr val="black"/>
                </a:solidFill>
                <a:latin typeface="Times New Roman" pitchFamily="18" charset="0"/>
                <a:cs typeface="Times New Roman" pitchFamily="18" charset="0"/>
              </a:rPr>
              <a:t>xơi</a:t>
            </a:r>
            <a:r>
              <a:rPr lang="en-US" sz="2200" dirty="0">
                <a:solidFill>
                  <a:prstClr val="black"/>
                </a:solidFill>
                <a:latin typeface="Times New Roman" pitchFamily="18" charset="0"/>
                <a:cs typeface="Times New Roman" pitchFamily="18" charset="0"/>
              </a:rPr>
              <a:t>!</a:t>
            </a:r>
          </a:p>
          <a:p>
            <a:pPr marL="30480" marR="30480" lvl="0" algn="l" defTabSz="914400" rtl="0" eaLnBrk="1" fontAlgn="auto" latinLnBrk="0" hangingPunct="1">
              <a:spcBef>
                <a:spcPts val="0"/>
              </a:spcBef>
              <a:buClrTx/>
              <a:buSzTx/>
              <a:tabLst/>
              <a:defRPr/>
            </a:pPr>
            <a:r>
              <a:rPr lang="en-US" sz="2200" dirty="0">
                <a:solidFill>
                  <a:prstClr val="black"/>
                </a:solidFill>
                <a:latin typeface="Times New Roman" pitchFamily="18" charset="0"/>
                <a:cs typeface="Times New Roman" pitchFamily="18" charset="0"/>
              </a:rPr>
              <a:t>      - </a:t>
            </a:r>
            <a:r>
              <a:rPr lang="en-US" sz="2200" dirty="0" err="1">
                <a:solidFill>
                  <a:prstClr val="black"/>
                </a:solidFill>
                <a:latin typeface="Times New Roman" pitchFamily="18" charset="0"/>
                <a:cs typeface="Times New Roman" pitchFamily="18" charset="0"/>
              </a:rPr>
              <a:t>Bác</a:t>
            </a:r>
            <a:r>
              <a:rPr lang="en-US" sz="2200" dirty="0">
                <a:solidFill>
                  <a:prstClr val="black"/>
                </a:solidFill>
                <a:latin typeface="Times New Roman" pitchFamily="18" charset="0"/>
                <a:cs typeface="Times New Roman" pitchFamily="18" charset="0"/>
              </a:rPr>
              <a:t> </a:t>
            </a:r>
            <a:r>
              <a:rPr lang="en-US" sz="2200" dirty="0" err="1">
                <a:solidFill>
                  <a:prstClr val="black"/>
                </a:solidFill>
                <a:latin typeface="Times New Roman" pitchFamily="18" charset="0"/>
                <a:cs typeface="Times New Roman" pitchFamily="18" charset="0"/>
              </a:rPr>
              <a:t>xơi</a:t>
            </a:r>
            <a:r>
              <a:rPr lang="en-US" sz="2200" dirty="0">
                <a:solidFill>
                  <a:prstClr val="black"/>
                </a:solidFill>
                <a:latin typeface="Times New Roman" pitchFamily="18" charset="0"/>
                <a:cs typeface="Times New Roman" pitchFamily="18" charset="0"/>
              </a:rPr>
              <a:t> </a:t>
            </a:r>
            <a:r>
              <a:rPr lang="en-US" sz="2200" dirty="0" err="1">
                <a:solidFill>
                  <a:prstClr val="black"/>
                </a:solidFill>
                <a:latin typeface="Times New Roman" pitchFamily="18" charset="0"/>
                <a:cs typeface="Times New Roman" pitchFamily="18" charset="0"/>
              </a:rPr>
              <a:t>nữa</a:t>
            </a:r>
            <a:r>
              <a:rPr lang="en-US" sz="2200" dirty="0">
                <a:solidFill>
                  <a:prstClr val="black"/>
                </a:solidFill>
                <a:latin typeface="Times New Roman" pitchFamily="18" charset="0"/>
                <a:cs typeface="Times New Roman" pitchFamily="18" charset="0"/>
              </a:rPr>
              <a:t> </a:t>
            </a:r>
            <a:r>
              <a:rPr lang="en-US" sz="2200" dirty="0" err="1">
                <a:solidFill>
                  <a:prstClr val="black"/>
                </a:solidFill>
                <a:latin typeface="Times New Roman" pitchFamily="18" charset="0"/>
                <a:cs typeface="Times New Roman" pitchFamily="18" charset="0"/>
              </a:rPr>
              <a:t>không</a:t>
            </a:r>
            <a:r>
              <a:rPr lang="en-US" sz="2200" dirty="0">
                <a:solidFill>
                  <a:prstClr val="black"/>
                </a:solidFill>
                <a:latin typeface="Times New Roman" pitchFamily="18" charset="0"/>
                <a:cs typeface="Times New Roman" pitchFamily="18" charset="0"/>
              </a:rPr>
              <a:t> ạ?</a:t>
            </a:r>
          </a:p>
          <a:p>
            <a:pPr marL="30480" marR="30480" lvl="0" algn="l" defTabSz="914400" rtl="0" eaLnBrk="1" fontAlgn="auto" latinLnBrk="0" hangingPunct="1">
              <a:spcBef>
                <a:spcPts val="0"/>
              </a:spcBef>
              <a:buClrTx/>
              <a:buSzTx/>
              <a:tabLst/>
              <a:defRPr/>
            </a:pPr>
            <a:r>
              <a:rPr kumimoji="0" lang="en-US" sz="2200" b="0" i="0" u="none" strike="noStrike" kern="1200" cap="none" spc="0" normalizeH="0" noProof="0" dirty="0">
                <a:ln>
                  <a:noFill/>
                </a:ln>
                <a:solidFill>
                  <a:prstClr val="black"/>
                </a:solidFill>
                <a:effectLst/>
                <a:uLnTx/>
                <a:uFillTx/>
                <a:latin typeface="Times New Roman" pitchFamily="18" charset="0"/>
                <a:cs typeface="Times New Roman" pitchFamily="18" charset="0"/>
              </a:rPr>
              <a:t>      - </a:t>
            </a:r>
            <a:r>
              <a:rPr kumimoji="0" lang="en-US" sz="2200" b="0" i="0" u="none" strike="noStrike" kern="1200" cap="none" spc="0" normalizeH="0" noProof="0" dirty="0" err="1">
                <a:ln>
                  <a:noFill/>
                </a:ln>
                <a:solidFill>
                  <a:prstClr val="black"/>
                </a:solidFill>
                <a:effectLst/>
                <a:uLnTx/>
                <a:uFillTx/>
                <a:latin typeface="Times New Roman" pitchFamily="18" charset="0"/>
                <a:cs typeface="Times New Roman" pitchFamily="18" charset="0"/>
              </a:rPr>
              <a:t>Cảm</a:t>
            </a:r>
            <a:r>
              <a:rPr kumimoji="0" lang="en-US" sz="2200" b="0" i="0" u="none" strike="noStrike" kern="1200" cap="none" spc="0" normalizeH="0" noProof="0" dirty="0">
                <a:ln>
                  <a:noFill/>
                </a:ln>
                <a:solidFill>
                  <a:prstClr val="black"/>
                </a:solidFill>
                <a:effectLst/>
                <a:uLnTx/>
                <a:uFillTx/>
                <a:latin typeface="Times New Roman" pitchFamily="18" charset="0"/>
                <a:cs typeface="Times New Roman" pitchFamily="18" charset="0"/>
              </a:rPr>
              <a:t> </a:t>
            </a:r>
            <a:r>
              <a:rPr kumimoji="0" lang="en-US" sz="2200" b="0" i="0" u="none" strike="noStrike" kern="1200" cap="none" spc="0" normalizeH="0" noProof="0" dirty="0" err="1">
                <a:ln>
                  <a:noFill/>
                </a:ln>
                <a:solidFill>
                  <a:prstClr val="black"/>
                </a:solidFill>
                <a:effectLst/>
                <a:uLnTx/>
                <a:uFillTx/>
                <a:latin typeface="Times New Roman" pitchFamily="18" charset="0"/>
                <a:cs typeface="Times New Roman" pitchFamily="18" charset="0"/>
              </a:rPr>
              <a:t>ơn</a:t>
            </a:r>
            <a:r>
              <a:rPr kumimoji="0" lang="en-US" sz="2200" b="0" i="0" u="none" strike="noStrike" kern="1200" cap="none" spc="0" normalizeH="0" noProof="0" dirty="0">
                <a:ln>
                  <a:noFill/>
                </a:ln>
                <a:solidFill>
                  <a:prstClr val="black"/>
                </a:solidFill>
                <a:effectLst/>
                <a:uLnTx/>
                <a:uFillTx/>
                <a:latin typeface="Times New Roman" pitchFamily="18" charset="0"/>
                <a:cs typeface="Times New Roman" pitchFamily="18" charset="0"/>
              </a:rPr>
              <a:t> </a:t>
            </a:r>
            <a:r>
              <a:rPr kumimoji="0" lang="en-US" sz="2200" b="0" i="0" u="none" strike="noStrike" kern="1200" cap="none" spc="0" normalizeH="0" noProof="0" dirty="0" err="1">
                <a:ln>
                  <a:noFill/>
                </a:ln>
                <a:solidFill>
                  <a:prstClr val="black"/>
                </a:solidFill>
                <a:effectLst/>
                <a:uLnTx/>
                <a:uFillTx/>
                <a:latin typeface="Times New Roman" pitchFamily="18" charset="0"/>
                <a:cs typeface="Times New Roman" pitchFamily="18" charset="0"/>
              </a:rPr>
              <a:t>bác</a:t>
            </a:r>
            <a:r>
              <a:rPr kumimoji="0" lang="en-US" sz="2200" b="0" i="0" u="none" strike="noStrike" kern="1200" cap="none" spc="0" normalizeH="0" noProof="0" dirty="0">
                <a:ln>
                  <a:noFill/>
                </a:ln>
                <a:solidFill>
                  <a:prstClr val="black"/>
                </a:solidFill>
                <a:effectLst/>
                <a:uLnTx/>
                <a:uFillTx/>
                <a:latin typeface="Times New Roman" pitchFamily="18" charset="0"/>
                <a:cs typeface="Times New Roman" pitchFamily="18" charset="0"/>
              </a:rPr>
              <a:t>! </a:t>
            </a:r>
            <a:r>
              <a:rPr kumimoji="0" lang="en-US" sz="2200" b="0" i="0" u="none" strike="noStrike" kern="1200" cap="none" spc="0" normalizeH="0" noProof="0" dirty="0" err="1">
                <a:ln>
                  <a:noFill/>
                </a:ln>
                <a:solidFill>
                  <a:prstClr val="black"/>
                </a:solidFill>
                <a:effectLst/>
                <a:uLnTx/>
                <a:uFillTx/>
                <a:latin typeface="Times New Roman" pitchFamily="18" charset="0"/>
                <a:cs typeface="Times New Roman" pitchFamily="18" charset="0"/>
              </a:rPr>
              <a:t>Tôi</a:t>
            </a:r>
            <a:r>
              <a:rPr kumimoji="0" lang="en-US" sz="2200" b="0" i="0" u="none" strike="noStrike" kern="1200" cap="none" spc="0" normalizeH="0" noProof="0" dirty="0">
                <a:ln>
                  <a:noFill/>
                </a:ln>
                <a:solidFill>
                  <a:prstClr val="black"/>
                </a:solidFill>
                <a:effectLst/>
                <a:uLnTx/>
                <a:uFillTx/>
                <a:latin typeface="Times New Roman" pitchFamily="18" charset="0"/>
                <a:cs typeface="Times New Roman" pitchFamily="18" charset="0"/>
              </a:rPr>
              <a:t> </a:t>
            </a:r>
            <a:r>
              <a:rPr kumimoji="0" lang="en-US" sz="2200" b="0" i="0" u="none" strike="noStrike" kern="1200" cap="none" spc="0" normalizeH="0" noProof="0" dirty="0" err="1">
                <a:ln>
                  <a:noFill/>
                </a:ln>
                <a:solidFill>
                  <a:prstClr val="black"/>
                </a:solidFill>
                <a:effectLst/>
                <a:uLnTx/>
                <a:uFillTx/>
                <a:latin typeface="Times New Roman" pitchFamily="18" charset="0"/>
                <a:cs typeface="Times New Roman" pitchFamily="18" charset="0"/>
              </a:rPr>
              <a:t>đủ</a:t>
            </a:r>
            <a:r>
              <a:rPr kumimoji="0" lang="en-US" sz="2200" b="0" i="0" u="none" strike="noStrike" kern="1200" cap="none" spc="0" normalizeH="0" noProof="0" dirty="0">
                <a:ln>
                  <a:noFill/>
                </a:ln>
                <a:solidFill>
                  <a:prstClr val="black"/>
                </a:solidFill>
                <a:effectLst/>
                <a:uLnTx/>
                <a:uFillTx/>
                <a:latin typeface="Times New Roman" pitchFamily="18" charset="0"/>
                <a:cs typeface="Times New Roman" pitchFamily="18" charset="0"/>
              </a:rPr>
              <a:t> </a:t>
            </a:r>
            <a:r>
              <a:rPr kumimoji="0" lang="en-US" sz="2200" b="0" i="0" u="none" strike="noStrike" kern="1200" cap="none" spc="0" normalizeH="0" noProof="0" dirty="0" err="1">
                <a:ln>
                  <a:noFill/>
                </a:ln>
                <a:solidFill>
                  <a:prstClr val="black"/>
                </a:solidFill>
                <a:effectLst/>
                <a:uLnTx/>
                <a:uFillTx/>
                <a:latin typeface="Times New Roman" pitchFamily="18" charset="0"/>
                <a:cs typeface="Times New Roman" pitchFamily="18" charset="0"/>
              </a:rPr>
              <a:t>rồi</a:t>
            </a:r>
            <a:r>
              <a:rPr kumimoji="0" lang="en-US" sz="2200" b="0" i="0" u="none" strike="noStrike" kern="1200" cap="none" spc="0" normalizeH="0" noProof="0" dirty="0">
                <a:ln>
                  <a:noFill/>
                </a:ln>
                <a:solidFill>
                  <a:prstClr val="black"/>
                </a:solidFill>
                <a:effectLst/>
                <a:uLnTx/>
                <a:uFillTx/>
                <a:latin typeface="Times New Roman" pitchFamily="18" charset="0"/>
                <a:cs typeface="Times New Roman" pitchFamily="18" charset="0"/>
              </a:rPr>
              <a:t>.</a:t>
            </a:r>
            <a:endParaRPr kumimoji="0" lang="en-US" sz="2200" b="0" i="0" u="none" strike="noStrike" kern="1200" cap="none" spc="0" normalizeH="0" baseline="0" noProof="0" dirty="0">
              <a:ln>
                <a:noFill/>
              </a:ln>
              <a:solidFill>
                <a:prstClr val="black"/>
              </a:solidFill>
              <a:effectLst/>
              <a:uLnTx/>
              <a:uFillTx/>
              <a:latin typeface="Calibri"/>
            </a:endParaRPr>
          </a:p>
        </p:txBody>
      </p:sp>
      <p:sp>
        <p:nvSpPr>
          <p:cNvPr id="6" name="TextBox 5">
            <a:extLst>
              <a:ext uri="{FF2B5EF4-FFF2-40B4-BE49-F238E27FC236}">
                <a16:creationId xmlns:a16="http://schemas.microsoft.com/office/drawing/2014/main" id="{2D3ECA9E-8442-417E-8A88-C6236269A505}"/>
              </a:ext>
            </a:extLst>
          </p:cNvPr>
          <p:cNvSpPr txBox="1"/>
          <p:nvPr/>
        </p:nvSpPr>
        <p:spPr>
          <a:xfrm>
            <a:off x="468800" y="3210136"/>
            <a:ext cx="11186173" cy="1446550"/>
          </a:xfrm>
          <a:prstGeom prst="rect">
            <a:avLst/>
          </a:prstGeom>
          <a:noFill/>
        </p:spPr>
        <p:txBody>
          <a:bodyPr wrap="square" rtlCol="0">
            <a:spAutoFit/>
          </a:bodyPr>
          <a:lstStyle/>
          <a:p>
            <a:pPr marL="30480" marR="30480" lvl="0" indent="0" algn="just" defTabSz="914400" rtl="0" eaLnBrk="1" fontAlgn="auto" latinLnBrk="0" hangingPunct="1">
              <a:lnSpc>
                <a:spcPct val="100000"/>
              </a:lnSpc>
              <a:spcBef>
                <a:spcPts val="0"/>
              </a:spcBef>
              <a:buClrTx/>
              <a:buSzTx/>
              <a:buFontTx/>
              <a:buNone/>
              <a:tabLst/>
              <a:defRPr/>
            </a:pPr>
            <a:r>
              <a:rPr kumimoji="0" lang="en-US" sz="2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rPr>
              <a:t>Hai</a:t>
            </a:r>
            <a:r>
              <a:rPr kumimoji="0" lang="en-US" sz="2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rPr>
              <a:t>bố</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con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cùng</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phá</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lên</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cười</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err="1">
                <a:ln>
                  <a:noFill/>
                </a:ln>
                <a:solidFill>
                  <a:srgbClr val="000000"/>
                </a:solidFill>
                <a:effectLst/>
                <a:uLnTx/>
                <a:uFillTx/>
                <a:latin typeface="Times New Roman" panose="02020603050405020304" pitchFamily="18" charset="0"/>
                <a:ea typeface="Times New Roman" panose="02020603050405020304" pitchFamily="18" charset="0"/>
              </a:rPr>
              <a:t>Lát</a:t>
            </a:r>
            <a:r>
              <a:rPr kumimoji="0" lang="en-US" sz="2200" b="0" i="0" u="none" strike="noStrike" kern="1200" cap="none" spc="0" normalizeH="0" noProof="0">
                <a:ln>
                  <a:noFill/>
                </a:ln>
                <a:solidFill>
                  <a:srgbClr val="000000"/>
                </a:solidFill>
                <a:effectLst/>
                <a:uLnTx/>
                <a:uFillTx/>
                <a:latin typeface="Times New Roman" panose="02020603050405020304" pitchFamily="18" charset="0"/>
                <a:ea typeface="Times New Roman" panose="02020603050405020304" pitchFamily="18" charset="0"/>
              </a:rPr>
              <a:t> sau,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hai</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bố</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con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đổi</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cho</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nhau</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Bố</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hỏi</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a:t>
            </a:r>
          </a:p>
          <a:p>
            <a:pPr marL="30480" marR="30480" lvl="0" indent="0" algn="just" defTabSz="914400" rtl="0" eaLnBrk="1" fontAlgn="auto" latinLnBrk="0" hangingPunct="1">
              <a:lnSpc>
                <a:spcPct val="100000"/>
              </a:lnSpc>
              <a:spcBef>
                <a:spcPts val="0"/>
              </a:spcBef>
              <a:buClrTx/>
              <a:buSzTx/>
              <a:buFontTx/>
              <a:buNone/>
              <a:tabLst/>
              <a:defRPr/>
            </a:pPr>
            <a:r>
              <a:rPr lang="en-US" sz="2200" baseline="0" dirty="0">
                <a:solidFill>
                  <a:srgbClr val="000000"/>
                </a:solidFill>
                <a:latin typeface="Times New Roman" panose="02020603050405020304" pitchFamily="18" charset="0"/>
                <a:ea typeface="Times New Roman" panose="02020603050405020304" pitchFamily="18" charset="0"/>
              </a:rPr>
              <a:t>        - </a:t>
            </a:r>
            <a:r>
              <a:rPr lang="en-US" sz="2200" baseline="0" dirty="0" err="1">
                <a:solidFill>
                  <a:srgbClr val="000000"/>
                </a:solidFill>
                <a:latin typeface="Times New Roman" panose="02020603050405020304" pitchFamily="18" charset="0"/>
                <a:ea typeface="Times New Roman" panose="02020603050405020304" pitchFamily="18" charset="0"/>
              </a:rPr>
              <a:t>Bác</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xơi</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gì</a:t>
            </a:r>
            <a:r>
              <a:rPr lang="en-US" sz="2200" dirty="0">
                <a:solidFill>
                  <a:srgbClr val="000000"/>
                </a:solidFill>
                <a:latin typeface="Times New Roman" panose="02020603050405020304" pitchFamily="18" charset="0"/>
                <a:ea typeface="Times New Roman" panose="02020603050405020304" pitchFamily="18" charset="0"/>
              </a:rPr>
              <a:t> ạ?</a:t>
            </a:r>
          </a:p>
          <a:p>
            <a:pPr marL="30480" marR="30480" lvl="0" indent="0" algn="just" defTabSz="914400" rtl="0" eaLnBrk="1" fontAlgn="auto" latinLnBrk="0" hangingPunct="1">
              <a:lnSpc>
                <a:spcPct val="100000"/>
              </a:lnSpc>
              <a:spcBef>
                <a:spcPts val="0"/>
              </a:spcBef>
              <a:buClrTx/>
              <a:buSzTx/>
              <a:buFontTx/>
              <a:buNone/>
              <a:tabLst/>
              <a:defRPr/>
            </a:pP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Dạ</a:t>
            </a:r>
            <a:r>
              <a:rPr kumimoji="0" lang="en-US" sz="2200" b="0" i="0" u="none" strike="noStrike" kern="1200" cap="none" spc="0" normalizeH="0" noProof="0">
                <a:ln>
                  <a:noFill/>
                </a:ln>
                <a:solidFill>
                  <a:srgbClr val="000000"/>
                </a:solidFill>
                <a:effectLst/>
                <a:uLnTx/>
                <a:uFillTx/>
                <a:latin typeface="Times New Roman" panose="02020603050405020304" pitchFamily="18" charset="0"/>
                <a:ea typeface="Times New Roman" panose="02020603050405020304" pitchFamily="18" charset="0"/>
              </a:rPr>
              <a:t>, xin bác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bát</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miến</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ạ.</a:t>
            </a:r>
          </a:p>
          <a:p>
            <a:pPr marL="30480" marR="30480" lvl="0" indent="0" algn="just" defTabSz="914400" rtl="0" eaLnBrk="1" fontAlgn="auto" latinLnBrk="0" hangingPunct="1">
              <a:lnSpc>
                <a:spcPct val="100000"/>
              </a:lnSpc>
              <a:spcBef>
                <a:spcPts val="0"/>
              </a:spcBef>
              <a:buClrTx/>
              <a:buSzTx/>
              <a:buFontTx/>
              <a:buNone/>
              <a:tabLst/>
              <a:defRPr/>
            </a:pPr>
            <a:r>
              <a:rPr lang="en-US" sz="2200" dirty="0">
                <a:solidFill>
                  <a:srgbClr val="000000"/>
                </a:solidFill>
                <a:latin typeface="Times New Roman" panose="02020603050405020304" pitchFamily="18" charset="0"/>
                <a:ea typeface="Times New Roman" panose="02020603050405020304" pitchFamily="18" charset="0"/>
              </a:rPr>
              <a:t>        - </a:t>
            </a:r>
            <a:r>
              <a:rPr lang="en-US" sz="2200" dirty="0" err="1">
                <a:solidFill>
                  <a:srgbClr val="000000"/>
                </a:solidFill>
                <a:latin typeface="Times New Roman" panose="02020603050405020304" pitchFamily="18" charset="0"/>
                <a:ea typeface="Times New Roman" panose="02020603050405020304" pitchFamily="18" charset="0"/>
              </a:rPr>
              <a:t>Đây</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mời</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bác</a:t>
            </a:r>
            <a:r>
              <a:rPr lang="en-US" sz="2200" dirty="0">
                <a:solidFill>
                  <a:srgbClr val="000000"/>
                </a:solidFill>
                <a:latin typeface="Times New Roman" panose="02020603050405020304" pitchFamily="18" charset="0"/>
                <a:ea typeface="Times New Roman" panose="02020603050405020304" pitchFamily="18" charset="0"/>
              </a:rPr>
              <a:t>.</a:t>
            </a:r>
            <a:endParaRPr kumimoji="0" lang="en-US" sz="2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endParaRPr>
          </a:p>
        </p:txBody>
      </p:sp>
      <p:sp>
        <p:nvSpPr>
          <p:cNvPr id="7" name="TextBox 6">
            <a:extLst>
              <a:ext uri="{FF2B5EF4-FFF2-40B4-BE49-F238E27FC236}">
                <a16:creationId xmlns:a16="http://schemas.microsoft.com/office/drawing/2014/main" id="{D84EB1CB-B470-4E60-9A49-831FB2C79A5F}"/>
              </a:ext>
            </a:extLst>
          </p:cNvPr>
          <p:cNvSpPr txBox="1"/>
          <p:nvPr/>
        </p:nvSpPr>
        <p:spPr>
          <a:xfrm>
            <a:off x="977562" y="122830"/>
            <a:ext cx="1016864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a:solidFill>
                  <a:srgbClr val="FF0000"/>
                </a:solidFill>
                <a:latin typeface="Times New Roman" panose="02020603050405020304" pitchFamily="18" charset="0"/>
                <a:cs typeface="Times New Roman" panose="02020603050405020304" pitchFamily="18" charset="0"/>
              </a:rPr>
              <a:t>TRÒ CHƠI CỦA BỐ</a:t>
            </a:r>
            <a:endPar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F4D008B5-83C4-4C7D-83B1-2542F0F26F57}"/>
              </a:ext>
            </a:extLst>
          </p:cNvPr>
          <p:cNvSpPr txBox="1"/>
          <p:nvPr/>
        </p:nvSpPr>
        <p:spPr>
          <a:xfrm>
            <a:off x="8906587" y="6363866"/>
            <a:ext cx="2990850" cy="769441"/>
          </a:xfrm>
          <a:prstGeom prst="rect">
            <a:avLst/>
          </a:prstGeom>
          <a:noFill/>
        </p:spPr>
        <p:txBody>
          <a:bodyPr wrap="square" rtlCol="0">
            <a:spAutoFit/>
          </a:bodyPr>
          <a:lstStyle/>
          <a:p>
            <a:r>
              <a:rPr kumimoji="0" lang="en-US" sz="22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rPr>
              <a:t>(Theo </a:t>
            </a:r>
            <a:r>
              <a:rPr kumimoji="0" lang="en-US" sz="2200" b="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rPr>
              <a:t>Phong</a:t>
            </a:r>
            <a:r>
              <a:rPr kumimoji="0" lang="en-US" sz="2200" b="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rPr>
              <a:t> Thu</a:t>
            </a:r>
            <a:r>
              <a:rPr kumimoji="0" lang="en-US" sz="22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rPr>
              <a:t>)</a:t>
            </a:r>
            <a:endParaRPr kumimoji="0" lang="en-US" sz="22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endParaRPr>
          </a:p>
          <a:p>
            <a:endParaRPr lang="en-US" sz="2200" dirty="0"/>
          </a:p>
        </p:txBody>
      </p:sp>
      <p:sp>
        <p:nvSpPr>
          <p:cNvPr id="9" name="Oval 8">
            <a:extLst>
              <a:ext uri="{FF2B5EF4-FFF2-40B4-BE49-F238E27FC236}">
                <a16:creationId xmlns:a16="http://schemas.microsoft.com/office/drawing/2014/main" id="{2BC9162F-F75A-4A4F-9B59-14AC9CCF2CBC}"/>
              </a:ext>
            </a:extLst>
          </p:cNvPr>
          <p:cNvSpPr/>
          <p:nvPr/>
        </p:nvSpPr>
        <p:spPr>
          <a:xfrm>
            <a:off x="694099" y="3222612"/>
            <a:ext cx="465486" cy="421373"/>
          </a:xfrm>
          <a:prstGeom prst="ellipse">
            <a:avLst/>
          </a:prstGeom>
          <a:solidFill>
            <a:srgbClr val="ED7D31"/>
          </a:solidFill>
          <a:ln w="12700" cap="flat" cmpd="sng" algn="ctr">
            <a:solidFill>
              <a:srgbClr val="ED7D31">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200" b="0"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2</a:t>
            </a:r>
          </a:p>
        </p:txBody>
      </p:sp>
      <p:sp>
        <p:nvSpPr>
          <p:cNvPr id="10" name="Oval 9">
            <a:extLst>
              <a:ext uri="{FF2B5EF4-FFF2-40B4-BE49-F238E27FC236}">
                <a16:creationId xmlns:a16="http://schemas.microsoft.com/office/drawing/2014/main" id="{6026A475-6858-41F5-98B6-CFF25BC57101}"/>
              </a:ext>
            </a:extLst>
          </p:cNvPr>
          <p:cNvSpPr/>
          <p:nvPr/>
        </p:nvSpPr>
        <p:spPr>
          <a:xfrm>
            <a:off x="617901" y="523348"/>
            <a:ext cx="503585" cy="416312"/>
          </a:xfrm>
          <a:prstGeom prst="ellipse">
            <a:avLst/>
          </a:prstGeom>
          <a:solidFill>
            <a:srgbClr val="ED7D31"/>
          </a:solidFill>
          <a:ln w="12700" cap="flat" cmpd="sng" algn="ctr">
            <a:solidFill>
              <a:srgbClr val="ED7D31">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200" b="0"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a:t>
            </a:r>
          </a:p>
        </p:txBody>
      </p:sp>
      <p:sp>
        <p:nvSpPr>
          <p:cNvPr id="11" name="TextBox 10">
            <a:extLst>
              <a:ext uri="{FF2B5EF4-FFF2-40B4-BE49-F238E27FC236}">
                <a16:creationId xmlns:a16="http://schemas.microsoft.com/office/drawing/2014/main" id="{2D3ECA9E-8442-417E-8A88-C6236269A505}"/>
              </a:ext>
            </a:extLst>
          </p:cNvPr>
          <p:cNvSpPr txBox="1"/>
          <p:nvPr/>
        </p:nvSpPr>
        <p:spPr>
          <a:xfrm>
            <a:off x="472298" y="4531445"/>
            <a:ext cx="11617973" cy="1785104"/>
          </a:xfrm>
          <a:prstGeom prst="rect">
            <a:avLst/>
          </a:prstGeom>
          <a:noFill/>
        </p:spPr>
        <p:txBody>
          <a:bodyPr wrap="square" rtlCol="0">
            <a:spAutoFit/>
          </a:bodyPr>
          <a:lstStyle/>
          <a:p>
            <a:pPr marL="30480" marR="30480" lvl="0" indent="0" algn="just" defTabSz="914400" rtl="0" eaLnBrk="1" fontAlgn="auto" latinLnBrk="0" hangingPunct="1">
              <a:lnSpc>
                <a:spcPct val="100000"/>
              </a:lnSpc>
              <a:spcBef>
                <a:spcPts val="0"/>
              </a:spcBef>
              <a:buClrTx/>
              <a:buSzTx/>
              <a:buFontTx/>
              <a:buNone/>
              <a:tabLst/>
              <a:defRPr/>
            </a:pPr>
            <a:r>
              <a:rPr kumimoji="0" lang="en-US" sz="2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rPr>
              <a:t>Hường</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đưa</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tay</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ra</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cầm</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lấy</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cái</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bát</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nhựa</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Bố</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bảo</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a:t>
            </a:r>
          </a:p>
          <a:p>
            <a:pPr marL="30480" marR="30480" lvl="0" indent="0" algn="just" defTabSz="914400" rtl="0" eaLnBrk="1" fontAlgn="auto" latinLnBrk="0" hangingPunct="1">
              <a:lnSpc>
                <a:spcPct val="100000"/>
              </a:lnSpc>
              <a:spcBef>
                <a:spcPts val="0"/>
              </a:spcBef>
              <a:buClrTx/>
              <a:buSzTx/>
              <a:buFontTx/>
              <a:buNone/>
              <a:tabLst/>
              <a:defRPr/>
            </a:pPr>
            <a:r>
              <a:rPr lang="en-US" sz="2200" baseline="0" dirty="0">
                <a:solidFill>
                  <a:srgbClr val="000000"/>
                </a:solidFill>
                <a:latin typeface="Times New Roman" panose="02020603050405020304" pitchFamily="18" charset="0"/>
                <a:ea typeface="Times New Roman" panose="02020603050405020304" pitchFamily="18" charset="0"/>
              </a:rPr>
              <a:t>        - </a:t>
            </a:r>
            <a:r>
              <a:rPr lang="en-US" sz="2200" baseline="0" dirty="0" err="1">
                <a:solidFill>
                  <a:srgbClr val="000000"/>
                </a:solidFill>
                <a:latin typeface="Times New Roman" panose="02020603050405020304" pitchFamily="18" charset="0"/>
                <a:ea typeface="Times New Roman" panose="02020603050405020304" pitchFamily="18" charset="0"/>
              </a:rPr>
              <a:t>Ấy</a:t>
            </a:r>
            <a:r>
              <a:rPr lang="en-US" sz="2200" baseline="0" dirty="0">
                <a:solidFill>
                  <a:srgbClr val="000000"/>
                </a:solidFill>
                <a:latin typeface="Times New Roman" panose="02020603050405020304" pitchFamily="18" charset="0"/>
                <a:ea typeface="Times New Roman" panose="02020603050405020304" pitchFamily="18" charset="0"/>
              </a:rPr>
              <a:t>,</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bác</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phải</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đỡ</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bằng</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hai</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tay</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Tôi</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đưa</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cho</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bác</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bằng</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hai</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tay</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cơ</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mà</a:t>
            </a:r>
            <a:r>
              <a:rPr lang="en-US" sz="2200" dirty="0">
                <a:solidFill>
                  <a:srgbClr val="000000"/>
                </a:solidFill>
                <a:latin typeface="Times New Roman" panose="02020603050405020304" pitchFamily="18" charset="0"/>
                <a:ea typeface="Times New Roman" panose="02020603050405020304" pitchFamily="18" charset="0"/>
              </a:rPr>
              <a:t>!</a:t>
            </a:r>
          </a:p>
          <a:p>
            <a:pPr marL="30480" marR="30480" lvl="0" indent="0" algn="just" defTabSz="914400" rtl="0" eaLnBrk="1" fontAlgn="auto" latinLnBrk="0" hangingPunct="1">
              <a:lnSpc>
                <a:spcPct val="100000"/>
              </a:lnSpc>
              <a:spcBef>
                <a:spcPts val="0"/>
              </a:spcBef>
              <a:buClrTx/>
              <a:buSzTx/>
              <a:buFontTx/>
              <a:buNone/>
              <a:tabLst/>
              <a:defRPr/>
            </a:pP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Năm</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nay,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bố</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đi</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công</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tác</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xa</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Đến</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bữa</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ăn</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nhìn</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hai</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bàn</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tay</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của</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Hường</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lễ</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phép</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đón</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bát</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cơm</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mẹ</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lại</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nhớ</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đến</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lúc</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hai</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bố</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con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chơi</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với</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nhau</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Mẹ</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nghĩ</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Hường</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không</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biết</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rằng</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ngay</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trong</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trò</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chơi</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ấy</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bố</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đã</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dạy</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con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một</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nết</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ngoan</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a:t>
            </a:r>
          </a:p>
        </p:txBody>
      </p:sp>
      <p:sp>
        <p:nvSpPr>
          <p:cNvPr id="12" name="Oval 11">
            <a:extLst>
              <a:ext uri="{FF2B5EF4-FFF2-40B4-BE49-F238E27FC236}">
                <a16:creationId xmlns:a16="http://schemas.microsoft.com/office/drawing/2014/main" id="{2BC9162F-F75A-4A4F-9B59-14AC9CCF2CBC}"/>
              </a:ext>
            </a:extLst>
          </p:cNvPr>
          <p:cNvSpPr/>
          <p:nvPr/>
        </p:nvSpPr>
        <p:spPr>
          <a:xfrm>
            <a:off x="656000" y="4531445"/>
            <a:ext cx="465486" cy="421373"/>
          </a:xfrm>
          <a:prstGeom prst="ellipse">
            <a:avLst/>
          </a:prstGeom>
          <a:solidFill>
            <a:srgbClr val="ED7D31"/>
          </a:solidFill>
          <a:ln w="12700" cap="flat" cmpd="sng" algn="ctr">
            <a:solidFill>
              <a:srgbClr val="ED7D31">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200" b="0"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3</a:t>
            </a:r>
          </a:p>
        </p:txBody>
      </p:sp>
      <p:sp>
        <p:nvSpPr>
          <p:cNvPr id="14" name="Rounded Rectangle 13"/>
          <p:cNvSpPr/>
          <p:nvPr/>
        </p:nvSpPr>
        <p:spPr>
          <a:xfrm>
            <a:off x="10080256" y="75513"/>
            <a:ext cx="2010015" cy="473172"/>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Đọc</a:t>
            </a:r>
            <a:r>
              <a:rPr lang="en-US" sz="2400" b="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đoạn</a:t>
            </a:r>
            <a:endParaRPr lang="en-US" sz="24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30026350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3852" t="1" r="7184" b="-415"/>
          <a:stretch/>
        </p:blipFill>
        <p:spPr>
          <a:xfrm>
            <a:off x="0" y="0"/>
            <a:ext cx="12256655" cy="6858000"/>
          </a:xfrm>
          <a:prstGeom prst="rect">
            <a:avLst/>
          </a:prstGeom>
        </p:spPr>
      </p:pic>
      <p:pic>
        <p:nvPicPr>
          <p:cNvPr id="3" name="图片 73732" descr="PPT素材-12"/>
          <p:cNvPicPr>
            <a:picLocks noChangeAspect="1"/>
          </p:cNvPicPr>
          <p:nvPr/>
        </p:nvPicPr>
        <p:blipFill>
          <a:blip r:embed="rId4"/>
          <a:stretch>
            <a:fillRect/>
          </a:stretch>
        </p:blipFill>
        <p:spPr>
          <a:xfrm>
            <a:off x="4580389" y="-239859"/>
            <a:ext cx="7611613" cy="3026440"/>
          </a:xfrm>
          <a:prstGeom prst="rect">
            <a:avLst/>
          </a:prstGeom>
          <a:noFill/>
          <a:ln w="9525">
            <a:noFill/>
          </a:ln>
        </p:spPr>
      </p:pic>
      <p:sp>
        <p:nvSpPr>
          <p:cNvPr id="4" name="Rectangle 11">
            <a:extLst>
              <a:ext uri="{FF2B5EF4-FFF2-40B4-BE49-F238E27FC236}">
                <a16:creationId xmlns:a16="http://schemas.microsoft.com/office/drawing/2014/main" id="{3AD24F28-1415-40B3-A995-3C246C286D7F}"/>
              </a:ext>
            </a:extLst>
          </p:cNvPr>
          <p:cNvSpPr>
            <a:spLocks noChangeArrowheads="1"/>
          </p:cNvSpPr>
          <p:nvPr/>
        </p:nvSpPr>
        <p:spPr bwMode="gray">
          <a:xfrm>
            <a:off x="2784687" y="716696"/>
            <a:ext cx="11203016" cy="1113378"/>
          </a:xfrm>
          <a:prstGeom prst="rect">
            <a:avLst/>
          </a:prstGeom>
          <a:noFill/>
          <a:ln>
            <a:noFill/>
          </a:ln>
        </p:spPr>
        <p:txBody>
          <a:bodyPr wrap="square" lIns="91436" tIns="45718" rIns="91436" bIns="45718">
            <a:spAutoFit/>
          </a:bodyPr>
          <a:lstStyle/>
          <a:p>
            <a:pPr algn="ctr" defTabSz="1219079">
              <a:lnSpc>
                <a:spcPct val="150000"/>
              </a:lnSpc>
              <a:defRPr/>
            </a:pPr>
            <a:r>
              <a:rPr lang="en-US" altLang="zh-CN" sz="5025" b="1"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ea typeface="Arial-Rounded" panose="020B0500000000000000" pitchFamily="34" charset="0"/>
                <a:cs typeface="Times New Roman" panose="02020603050405020304" pitchFamily="18" charset="0"/>
              </a:rPr>
              <a:t>Luyện</a:t>
            </a:r>
            <a:r>
              <a:rPr lang="en-US" altLang="zh-CN" sz="5025"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5025" b="1"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ea typeface="Arial-Rounded" panose="020B0500000000000000" pitchFamily="34" charset="0"/>
                <a:cs typeface="Times New Roman" panose="02020603050405020304" pitchFamily="18" charset="0"/>
              </a:rPr>
              <a:t>đọc</a:t>
            </a:r>
            <a:r>
              <a:rPr lang="en-US" altLang="zh-CN" sz="5025"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5025" b="1"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ea typeface="Arial-Rounded" panose="020B0500000000000000" pitchFamily="34" charset="0"/>
                <a:cs typeface="Times New Roman" panose="02020603050405020304" pitchFamily="18" charset="0"/>
              </a:rPr>
              <a:t>nhóm</a:t>
            </a:r>
            <a:endParaRPr lang="zh-CN" altLang="en-US" sz="5025"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5" name="图片 6"/>
          <p:cNvPicPr>
            <a:picLocks noChangeAspect="1"/>
          </p:cNvPicPr>
          <p:nvPr/>
        </p:nvPicPr>
        <p:blipFill rotWithShape="1">
          <a:blip r:embed="rId5" cstate="print">
            <a:extLst>
              <a:ext uri="{28A0092B-C50C-407E-A947-70E740481C1C}">
                <a14:useLocalDpi xmlns:a14="http://schemas.microsoft.com/office/drawing/2010/main" val="0"/>
              </a:ext>
            </a:extLst>
          </a:blip>
          <a:srcRect l="27294" t="7312" r="32213" b="28914"/>
          <a:stretch>
            <a:fillRect/>
          </a:stretch>
        </p:blipFill>
        <p:spPr>
          <a:xfrm>
            <a:off x="10637196" y="39449"/>
            <a:ext cx="1285680" cy="1909425"/>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88220" y="2228183"/>
            <a:ext cx="6003917" cy="4557486"/>
          </a:xfrm>
          <a:prstGeom prst="rect">
            <a:avLst/>
          </a:prstGeom>
          <a:ln>
            <a:noFill/>
          </a:ln>
          <a:effectLst>
            <a:outerShdw blurRad="292100" dist="139700" dir="2700000" algn="tl" rotWithShape="0">
              <a:srgbClr val="333333">
                <a:alpha val="65000"/>
              </a:srgbClr>
            </a:outerShdw>
          </a:effectLst>
        </p:spPr>
      </p:pic>
      <p:pic>
        <p:nvPicPr>
          <p:cNvPr id="7" name="PA_图片 4">
            <a:extLst>
              <a:ext uri="{FF2B5EF4-FFF2-40B4-BE49-F238E27FC236}">
                <a16:creationId xmlns:a16="http://schemas.microsoft.com/office/drawing/2014/main" id="{D905F46D-C93D-41F3-B62E-63FA6382E3D0}"/>
              </a:ext>
            </a:extLst>
          </p:cNvPr>
          <p:cNvPicPr>
            <a:picLocks noChangeAspect="1"/>
          </p:cNvPicPr>
          <p:nvPr>
            <p:custDataLst>
              <p:tags r:id="rId1"/>
            </p:custDataLst>
          </p:nvPr>
        </p:nvPicPr>
        <p:blipFill>
          <a:blip r:embed="rId7" cstate="print">
            <a:extLst>
              <a:ext uri="{28A0092B-C50C-407E-A947-70E740481C1C}">
                <a14:useLocalDpi xmlns:a14="http://schemas.microsoft.com/office/drawing/2010/main" val="0"/>
              </a:ext>
            </a:extLst>
          </a:blip>
          <a:stretch>
            <a:fillRect/>
          </a:stretch>
        </p:blipFill>
        <p:spPr>
          <a:xfrm>
            <a:off x="272514" y="1762271"/>
            <a:ext cx="5188354" cy="4111773"/>
          </a:xfrm>
          <a:prstGeom prst="rect">
            <a:avLst/>
          </a:prstGeom>
        </p:spPr>
      </p:pic>
      <p:sp>
        <p:nvSpPr>
          <p:cNvPr id="8" name="Rectangle 7">
            <a:extLst>
              <a:ext uri="{FF2B5EF4-FFF2-40B4-BE49-F238E27FC236}">
                <a16:creationId xmlns:a16="http://schemas.microsoft.com/office/drawing/2014/main" id="{E2BEBDD5-1C69-4D04-BADB-E17C1B32BBC5}"/>
              </a:ext>
            </a:extLst>
          </p:cNvPr>
          <p:cNvSpPr/>
          <p:nvPr/>
        </p:nvSpPr>
        <p:spPr>
          <a:xfrm>
            <a:off x="696189" y="2786581"/>
            <a:ext cx="4659952" cy="2631486"/>
          </a:xfrm>
          <a:prstGeom prst="rect">
            <a:avLst/>
          </a:prstGeom>
        </p:spPr>
        <p:txBody>
          <a:bodyPr wrap="square" lIns="91436" tIns="45718" rIns="91436" bIns="45718">
            <a:spAutoFit/>
          </a:bodyPr>
          <a:lstStyle/>
          <a:p>
            <a:pPr algn="ctr">
              <a:buClr>
                <a:srgbClr val="000000"/>
              </a:buClr>
              <a:buFont typeface="Arial"/>
              <a:buNone/>
            </a:pPr>
            <a:r>
              <a:rPr lang="en-US" altLang="zh-CN" sz="5400" b="1" dirty="0" err="1">
                <a:ln>
                  <a:solidFill>
                    <a:sysClr val="windowText" lastClr="000000"/>
                  </a:solidFill>
                </a:ln>
                <a:solidFill>
                  <a:srgbClr val="00B050"/>
                </a:solidFill>
                <a:latin typeface="Times New Roman" pitchFamily="18" charset="0"/>
                <a:cs typeface="Times New Roman" pitchFamily="18" charset="0"/>
                <a:sym typeface="Arial"/>
              </a:rPr>
              <a:t>Yêu</a:t>
            </a:r>
            <a:r>
              <a:rPr lang="zh-CN" altLang="en-US" sz="5400" b="1" dirty="0">
                <a:ln>
                  <a:solidFill>
                    <a:sysClr val="windowText" lastClr="000000"/>
                  </a:solidFill>
                </a:ln>
                <a:solidFill>
                  <a:srgbClr val="00B050"/>
                </a:solidFill>
                <a:latin typeface="Times New Roman" pitchFamily="18" charset="0"/>
                <a:cs typeface="Times New Roman" pitchFamily="18" charset="0"/>
                <a:sym typeface="Arial"/>
              </a:rPr>
              <a:t> </a:t>
            </a:r>
            <a:r>
              <a:rPr lang="en-US" altLang="zh-CN" sz="5400" b="1" dirty="0" err="1">
                <a:ln>
                  <a:solidFill>
                    <a:sysClr val="windowText" lastClr="000000"/>
                  </a:solidFill>
                </a:ln>
                <a:solidFill>
                  <a:srgbClr val="00B050"/>
                </a:solidFill>
                <a:latin typeface="Times New Roman" pitchFamily="18" charset="0"/>
                <a:cs typeface="Times New Roman" pitchFamily="18" charset="0"/>
                <a:sym typeface="Arial"/>
              </a:rPr>
              <a:t>cầu</a:t>
            </a:r>
            <a:endParaRPr lang="zh-CN" altLang="en-US" sz="5400" b="1" dirty="0">
              <a:ln>
                <a:solidFill>
                  <a:sysClr val="windowText" lastClr="000000"/>
                </a:solidFill>
              </a:ln>
              <a:solidFill>
                <a:srgbClr val="00B050"/>
              </a:solidFill>
              <a:latin typeface="Times New Roman" pitchFamily="18" charset="0"/>
              <a:cs typeface="Times New Roman" pitchFamily="18" charset="0"/>
              <a:sym typeface="Arial"/>
            </a:endParaRPr>
          </a:p>
          <a:p>
            <a:pPr>
              <a:buClr>
                <a:srgbClr val="000000"/>
              </a:buClr>
              <a:buSzPts val="2800"/>
              <a:buFont typeface="Arial"/>
              <a:buNone/>
            </a:pPr>
            <a:r>
              <a:rPr lang="en-US" altLang="zh-CN" sz="2775" dirty="0">
                <a:solidFill>
                  <a:schemeClr val="tx1">
                    <a:lumMod val="95000"/>
                    <a:lumOff val="5000"/>
                  </a:schemeClr>
                </a:solidFill>
                <a:latin typeface="Times New Roman" pitchFamily="18" charset="0"/>
                <a:cs typeface="Times New Roman" pitchFamily="18" charset="0"/>
                <a:sym typeface="Arial"/>
              </a:rPr>
              <a:t>- </a:t>
            </a:r>
            <a:r>
              <a:rPr lang="en-US" altLang="zh-CN" sz="2775" dirty="0" err="1">
                <a:ln w="0"/>
                <a:solidFill>
                  <a:schemeClr val="tx1">
                    <a:lumMod val="95000"/>
                    <a:lumOff val="5000"/>
                  </a:schemeClr>
                </a:solidFill>
                <a:latin typeface="Times New Roman" pitchFamily="18" charset="0"/>
                <a:cs typeface="Times New Roman" pitchFamily="18" charset="0"/>
                <a:sym typeface="Arial"/>
              </a:rPr>
              <a:t>Phân</a:t>
            </a:r>
            <a:r>
              <a:rPr lang="zh-CN" altLang="en-US" sz="2775" dirty="0">
                <a:ln w="0"/>
                <a:solidFill>
                  <a:schemeClr val="tx1">
                    <a:lumMod val="95000"/>
                    <a:lumOff val="5000"/>
                  </a:schemeClr>
                </a:solidFill>
                <a:latin typeface="Times New Roman" pitchFamily="18" charset="0"/>
                <a:cs typeface="Times New Roman" pitchFamily="18" charset="0"/>
                <a:sym typeface="Arial"/>
              </a:rPr>
              <a:t> </a:t>
            </a:r>
            <a:r>
              <a:rPr lang="en-US" altLang="zh-CN" sz="2775" dirty="0" err="1">
                <a:ln w="0"/>
                <a:solidFill>
                  <a:schemeClr val="tx1">
                    <a:lumMod val="95000"/>
                    <a:lumOff val="5000"/>
                  </a:schemeClr>
                </a:solidFill>
                <a:latin typeface="Times New Roman" pitchFamily="18" charset="0"/>
                <a:cs typeface="Times New Roman" pitchFamily="18" charset="0"/>
                <a:sym typeface="Arial"/>
              </a:rPr>
              <a:t>công</a:t>
            </a:r>
            <a:r>
              <a:rPr lang="zh-CN" altLang="en-US" sz="2775" dirty="0">
                <a:ln w="0"/>
                <a:solidFill>
                  <a:schemeClr val="tx1">
                    <a:lumMod val="95000"/>
                    <a:lumOff val="5000"/>
                  </a:schemeClr>
                </a:solidFill>
                <a:latin typeface="Times New Roman" pitchFamily="18" charset="0"/>
                <a:cs typeface="Times New Roman" pitchFamily="18" charset="0"/>
                <a:sym typeface="Arial"/>
              </a:rPr>
              <a:t> </a:t>
            </a:r>
            <a:r>
              <a:rPr lang="en-US" altLang="zh-CN" sz="2775" dirty="0" err="1">
                <a:ln w="0"/>
                <a:solidFill>
                  <a:schemeClr val="tx1">
                    <a:lumMod val="95000"/>
                    <a:lumOff val="5000"/>
                  </a:schemeClr>
                </a:solidFill>
                <a:latin typeface="Times New Roman" pitchFamily="18" charset="0"/>
                <a:cs typeface="Times New Roman" pitchFamily="18" charset="0"/>
                <a:sym typeface="Arial"/>
              </a:rPr>
              <a:t>đọc</a:t>
            </a:r>
            <a:r>
              <a:rPr lang="zh-CN" altLang="en-US" sz="2775" dirty="0">
                <a:ln w="0"/>
                <a:solidFill>
                  <a:schemeClr val="tx1">
                    <a:lumMod val="95000"/>
                    <a:lumOff val="5000"/>
                  </a:schemeClr>
                </a:solidFill>
                <a:latin typeface="Times New Roman" pitchFamily="18" charset="0"/>
                <a:cs typeface="Times New Roman" pitchFamily="18" charset="0"/>
                <a:sym typeface="Arial"/>
              </a:rPr>
              <a:t> </a:t>
            </a:r>
            <a:r>
              <a:rPr lang="en-US" altLang="zh-CN" sz="2775" dirty="0" err="1">
                <a:ln w="0"/>
                <a:solidFill>
                  <a:schemeClr val="tx1">
                    <a:lumMod val="95000"/>
                    <a:lumOff val="5000"/>
                  </a:schemeClr>
                </a:solidFill>
                <a:latin typeface="Times New Roman" pitchFamily="18" charset="0"/>
                <a:cs typeface="Times New Roman" pitchFamily="18" charset="0"/>
                <a:sym typeface="Arial"/>
              </a:rPr>
              <a:t>theo</a:t>
            </a:r>
            <a:r>
              <a:rPr lang="zh-CN" altLang="en-US" sz="2775" dirty="0">
                <a:ln w="0"/>
                <a:solidFill>
                  <a:schemeClr val="tx1">
                    <a:lumMod val="95000"/>
                    <a:lumOff val="5000"/>
                  </a:schemeClr>
                </a:solidFill>
                <a:latin typeface="Times New Roman" pitchFamily="18" charset="0"/>
                <a:cs typeface="Times New Roman" pitchFamily="18" charset="0"/>
                <a:sym typeface="Arial"/>
              </a:rPr>
              <a:t> </a:t>
            </a:r>
            <a:r>
              <a:rPr lang="en-US" altLang="zh-CN" sz="2775" dirty="0" err="1">
                <a:ln w="0"/>
                <a:solidFill>
                  <a:schemeClr val="tx1">
                    <a:lumMod val="95000"/>
                    <a:lumOff val="5000"/>
                  </a:schemeClr>
                </a:solidFill>
                <a:latin typeface="Times New Roman" pitchFamily="18" charset="0"/>
                <a:cs typeface="Times New Roman" pitchFamily="18" charset="0"/>
                <a:sym typeface="Arial"/>
              </a:rPr>
              <a:t>đoạn</a:t>
            </a:r>
            <a:endParaRPr lang="zh-CN" altLang="en-US" sz="2775" dirty="0">
              <a:ln w="0"/>
              <a:solidFill>
                <a:schemeClr val="tx1">
                  <a:lumMod val="95000"/>
                  <a:lumOff val="5000"/>
                </a:schemeClr>
              </a:solidFill>
              <a:latin typeface="Times New Roman" pitchFamily="18" charset="0"/>
              <a:cs typeface="Times New Roman" pitchFamily="18" charset="0"/>
              <a:sym typeface="Arial"/>
            </a:endParaRPr>
          </a:p>
          <a:p>
            <a:pPr>
              <a:buClr>
                <a:srgbClr val="000000"/>
              </a:buClr>
              <a:buSzPts val="2800"/>
              <a:buFont typeface="Arial"/>
              <a:buNone/>
            </a:pPr>
            <a:r>
              <a:rPr lang="en-US" altLang="zh-CN" sz="2775" dirty="0">
                <a:ln w="0"/>
                <a:solidFill>
                  <a:schemeClr val="tx1">
                    <a:lumMod val="95000"/>
                    <a:lumOff val="5000"/>
                  </a:schemeClr>
                </a:solidFill>
                <a:latin typeface="Times New Roman" pitchFamily="18" charset="0"/>
                <a:cs typeface="Times New Roman" pitchFamily="18" charset="0"/>
                <a:sym typeface="Arial"/>
              </a:rPr>
              <a:t>- </a:t>
            </a:r>
            <a:r>
              <a:rPr lang="en-US" altLang="zh-CN" sz="2775" dirty="0" err="1">
                <a:ln w="0"/>
                <a:solidFill>
                  <a:schemeClr val="tx1">
                    <a:lumMod val="95000"/>
                    <a:lumOff val="5000"/>
                  </a:schemeClr>
                </a:solidFill>
                <a:latin typeface="Times New Roman" pitchFamily="18" charset="0"/>
                <a:cs typeface="Times New Roman" pitchFamily="18" charset="0"/>
                <a:sym typeface="Arial"/>
              </a:rPr>
              <a:t>Tất</a:t>
            </a:r>
            <a:r>
              <a:rPr lang="zh-CN" altLang="en-US" sz="2775" dirty="0">
                <a:ln w="0"/>
                <a:solidFill>
                  <a:schemeClr val="tx1">
                    <a:lumMod val="95000"/>
                    <a:lumOff val="5000"/>
                  </a:schemeClr>
                </a:solidFill>
                <a:latin typeface="Times New Roman" pitchFamily="18" charset="0"/>
                <a:cs typeface="Times New Roman" pitchFamily="18" charset="0"/>
                <a:sym typeface="Arial"/>
              </a:rPr>
              <a:t> </a:t>
            </a:r>
            <a:r>
              <a:rPr lang="en-US" altLang="zh-CN" sz="2775" dirty="0" err="1">
                <a:ln w="0"/>
                <a:solidFill>
                  <a:schemeClr val="tx1">
                    <a:lumMod val="95000"/>
                    <a:lumOff val="5000"/>
                  </a:schemeClr>
                </a:solidFill>
                <a:latin typeface="Times New Roman" pitchFamily="18" charset="0"/>
                <a:cs typeface="Times New Roman" pitchFamily="18" charset="0"/>
                <a:sym typeface="Arial"/>
              </a:rPr>
              <a:t>cả</a:t>
            </a:r>
            <a:r>
              <a:rPr lang="zh-CN" altLang="en-US" sz="2775" dirty="0">
                <a:ln w="0"/>
                <a:solidFill>
                  <a:schemeClr val="tx1">
                    <a:lumMod val="95000"/>
                    <a:lumOff val="5000"/>
                  </a:schemeClr>
                </a:solidFill>
                <a:latin typeface="Times New Roman" pitchFamily="18" charset="0"/>
                <a:cs typeface="Times New Roman" pitchFamily="18" charset="0"/>
                <a:sym typeface="Arial"/>
              </a:rPr>
              <a:t> </a:t>
            </a:r>
            <a:r>
              <a:rPr lang="en-US" altLang="zh-CN" sz="2775" dirty="0" err="1">
                <a:ln w="0"/>
                <a:solidFill>
                  <a:schemeClr val="tx1">
                    <a:lumMod val="95000"/>
                    <a:lumOff val="5000"/>
                  </a:schemeClr>
                </a:solidFill>
                <a:latin typeface="Times New Roman" pitchFamily="18" charset="0"/>
                <a:cs typeface="Times New Roman" pitchFamily="18" charset="0"/>
                <a:sym typeface="Arial"/>
              </a:rPr>
              <a:t>thành</a:t>
            </a:r>
            <a:r>
              <a:rPr lang="zh-CN" altLang="en-US" sz="2775" dirty="0">
                <a:ln w="0"/>
                <a:solidFill>
                  <a:schemeClr val="tx1">
                    <a:lumMod val="95000"/>
                    <a:lumOff val="5000"/>
                  </a:schemeClr>
                </a:solidFill>
                <a:latin typeface="Times New Roman" pitchFamily="18" charset="0"/>
                <a:cs typeface="Times New Roman" pitchFamily="18" charset="0"/>
                <a:sym typeface="Arial"/>
              </a:rPr>
              <a:t> </a:t>
            </a:r>
            <a:r>
              <a:rPr lang="en-US" altLang="zh-CN" sz="2775" dirty="0" err="1">
                <a:ln w="0"/>
                <a:solidFill>
                  <a:schemeClr val="tx1">
                    <a:lumMod val="95000"/>
                    <a:lumOff val="5000"/>
                  </a:schemeClr>
                </a:solidFill>
                <a:latin typeface="Times New Roman" pitchFamily="18" charset="0"/>
                <a:cs typeface="Times New Roman" pitchFamily="18" charset="0"/>
                <a:sym typeface="Arial"/>
              </a:rPr>
              <a:t>viên</a:t>
            </a:r>
            <a:r>
              <a:rPr lang="zh-CN" altLang="en-US" sz="2775" dirty="0">
                <a:ln w="0"/>
                <a:solidFill>
                  <a:schemeClr val="tx1">
                    <a:lumMod val="95000"/>
                    <a:lumOff val="5000"/>
                  </a:schemeClr>
                </a:solidFill>
                <a:latin typeface="Times New Roman" pitchFamily="18" charset="0"/>
                <a:cs typeface="Times New Roman" pitchFamily="18" charset="0"/>
                <a:sym typeface="Arial"/>
              </a:rPr>
              <a:t> </a:t>
            </a:r>
            <a:r>
              <a:rPr lang="en-US" altLang="zh-CN" sz="2775" dirty="0" err="1">
                <a:ln w="0"/>
                <a:solidFill>
                  <a:schemeClr val="tx1">
                    <a:lumMod val="95000"/>
                    <a:lumOff val="5000"/>
                  </a:schemeClr>
                </a:solidFill>
                <a:latin typeface="Times New Roman" pitchFamily="18" charset="0"/>
                <a:cs typeface="Times New Roman" pitchFamily="18" charset="0"/>
                <a:sym typeface="Arial"/>
              </a:rPr>
              <a:t>đều</a:t>
            </a:r>
            <a:r>
              <a:rPr lang="zh-CN" altLang="en-US" sz="2775" dirty="0">
                <a:ln w="0"/>
                <a:solidFill>
                  <a:schemeClr val="tx1">
                    <a:lumMod val="95000"/>
                    <a:lumOff val="5000"/>
                  </a:schemeClr>
                </a:solidFill>
                <a:latin typeface="Times New Roman" pitchFamily="18" charset="0"/>
                <a:cs typeface="Times New Roman" pitchFamily="18" charset="0"/>
                <a:sym typeface="Arial"/>
              </a:rPr>
              <a:t> </a:t>
            </a:r>
            <a:r>
              <a:rPr lang="en-US" altLang="zh-CN" sz="2775" dirty="0" err="1">
                <a:ln w="0"/>
                <a:solidFill>
                  <a:schemeClr val="tx1">
                    <a:lumMod val="95000"/>
                    <a:lumOff val="5000"/>
                  </a:schemeClr>
                </a:solidFill>
                <a:latin typeface="Times New Roman" pitchFamily="18" charset="0"/>
                <a:cs typeface="Times New Roman" pitchFamily="18" charset="0"/>
                <a:sym typeface="Arial"/>
              </a:rPr>
              <a:t>đọc</a:t>
            </a:r>
            <a:endParaRPr lang="zh-CN" altLang="en-US" sz="2775" dirty="0">
              <a:ln w="0"/>
              <a:solidFill>
                <a:schemeClr val="tx1">
                  <a:lumMod val="95000"/>
                  <a:lumOff val="5000"/>
                </a:schemeClr>
              </a:solidFill>
              <a:latin typeface="Times New Roman" pitchFamily="18" charset="0"/>
              <a:cs typeface="Times New Roman" pitchFamily="18" charset="0"/>
              <a:sym typeface="Arial"/>
            </a:endParaRPr>
          </a:p>
          <a:p>
            <a:pPr>
              <a:buClr>
                <a:srgbClr val="000000"/>
              </a:buClr>
              <a:buSzPts val="2800"/>
              <a:buFont typeface="Arial"/>
              <a:buNone/>
            </a:pPr>
            <a:r>
              <a:rPr lang="en-US" altLang="zh-CN" sz="2775" dirty="0">
                <a:ln w="0"/>
                <a:solidFill>
                  <a:schemeClr val="tx1">
                    <a:lumMod val="95000"/>
                    <a:lumOff val="5000"/>
                  </a:schemeClr>
                </a:solidFill>
                <a:latin typeface="Times New Roman" pitchFamily="18" charset="0"/>
                <a:cs typeface="Times New Roman" pitchFamily="18" charset="0"/>
                <a:sym typeface="Arial"/>
              </a:rPr>
              <a:t>- </a:t>
            </a:r>
            <a:r>
              <a:rPr lang="en-US" altLang="zh-CN" sz="2775" dirty="0" err="1">
                <a:ln w="0"/>
                <a:solidFill>
                  <a:schemeClr val="tx1">
                    <a:lumMod val="95000"/>
                    <a:lumOff val="5000"/>
                  </a:schemeClr>
                </a:solidFill>
                <a:latin typeface="Times New Roman" pitchFamily="18" charset="0"/>
                <a:cs typeface="Times New Roman" pitchFamily="18" charset="0"/>
                <a:sym typeface="Arial"/>
              </a:rPr>
              <a:t>Sửa</a:t>
            </a:r>
            <a:r>
              <a:rPr lang="en-US" altLang="zh-CN" sz="2775" dirty="0">
                <a:ln w="0"/>
                <a:solidFill>
                  <a:schemeClr val="tx1">
                    <a:lumMod val="95000"/>
                    <a:lumOff val="5000"/>
                  </a:schemeClr>
                </a:solidFill>
                <a:latin typeface="Times New Roman" pitchFamily="18" charset="0"/>
                <a:cs typeface="Times New Roman" pitchFamily="18" charset="0"/>
                <a:sym typeface="Arial"/>
              </a:rPr>
              <a:t> </a:t>
            </a:r>
            <a:r>
              <a:rPr lang="en-US" altLang="zh-CN" sz="2775" dirty="0" err="1">
                <a:ln w="0"/>
                <a:solidFill>
                  <a:schemeClr val="tx1">
                    <a:lumMod val="95000"/>
                    <a:lumOff val="5000"/>
                  </a:schemeClr>
                </a:solidFill>
                <a:latin typeface="Times New Roman" pitchFamily="18" charset="0"/>
                <a:cs typeface="Times New Roman" pitchFamily="18" charset="0"/>
                <a:sym typeface="Arial"/>
              </a:rPr>
              <a:t>lỗi</a:t>
            </a:r>
            <a:r>
              <a:rPr lang="en-US" altLang="zh-CN" sz="2775" dirty="0">
                <a:ln w="0"/>
                <a:solidFill>
                  <a:schemeClr val="tx1">
                    <a:lumMod val="95000"/>
                    <a:lumOff val="5000"/>
                  </a:schemeClr>
                </a:solidFill>
                <a:latin typeface="Times New Roman" pitchFamily="18" charset="0"/>
                <a:cs typeface="Times New Roman" pitchFamily="18" charset="0"/>
                <a:sym typeface="Arial"/>
              </a:rPr>
              <a:t> </a:t>
            </a:r>
            <a:r>
              <a:rPr lang="en-US" altLang="zh-CN" sz="2775" dirty="0" err="1">
                <a:ln w="0"/>
                <a:solidFill>
                  <a:schemeClr val="tx1">
                    <a:lumMod val="95000"/>
                    <a:lumOff val="5000"/>
                  </a:schemeClr>
                </a:solidFill>
                <a:latin typeface="Times New Roman" pitchFamily="18" charset="0"/>
                <a:cs typeface="Times New Roman" pitchFamily="18" charset="0"/>
                <a:sym typeface="Arial"/>
              </a:rPr>
              <a:t>cho</a:t>
            </a:r>
            <a:r>
              <a:rPr lang="en-US" altLang="zh-CN" sz="2775" dirty="0">
                <a:ln w="0"/>
                <a:solidFill>
                  <a:schemeClr val="tx1">
                    <a:lumMod val="95000"/>
                    <a:lumOff val="5000"/>
                  </a:schemeClr>
                </a:solidFill>
                <a:latin typeface="Times New Roman" pitchFamily="18" charset="0"/>
                <a:cs typeface="Times New Roman" pitchFamily="18" charset="0"/>
                <a:sym typeface="Arial"/>
              </a:rPr>
              <a:t> </a:t>
            </a:r>
            <a:r>
              <a:rPr lang="en-US" altLang="zh-CN" sz="2775" dirty="0" err="1">
                <a:ln w="0"/>
                <a:solidFill>
                  <a:schemeClr val="tx1">
                    <a:lumMod val="95000"/>
                    <a:lumOff val="5000"/>
                  </a:schemeClr>
                </a:solidFill>
                <a:latin typeface="Times New Roman" pitchFamily="18" charset="0"/>
                <a:cs typeface="Times New Roman" pitchFamily="18" charset="0"/>
                <a:sym typeface="Arial"/>
              </a:rPr>
              <a:t>bạn</a:t>
            </a:r>
            <a:r>
              <a:rPr lang="en-US" altLang="zh-CN" sz="2775" dirty="0">
                <a:ln w="0"/>
                <a:solidFill>
                  <a:schemeClr val="tx1">
                    <a:lumMod val="95000"/>
                    <a:lumOff val="5000"/>
                  </a:schemeClr>
                </a:solidFill>
                <a:latin typeface="Times New Roman" pitchFamily="18" charset="0"/>
                <a:cs typeface="Times New Roman" pitchFamily="18" charset="0"/>
                <a:sym typeface="Arial"/>
              </a:rPr>
              <a:t> </a:t>
            </a:r>
            <a:r>
              <a:rPr lang="en-US" altLang="zh-CN" sz="2775" dirty="0" err="1">
                <a:ln w="0"/>
                <a:solidFill>
                  <a:schemeClr val="tx1">
                    <a:lumMod val="95000"/>
                    <a:lumOff val="5000"/>
                  </a:schemeClr>
                </a:solidFill>
                <a:latin typeface="Times New Roman" pitchFamily="18" charset="0"/>
                <a:cs typeface="Times New Roman" pitchFamily="18" charset="0"/>
                <a:sym typeface="Arial"/>
              </a:rPr>
              <a:t>nếu</a:t>
            </a:r>
            <a:r>
              <a:rPr lang="en-US" altLang="zh-CN" sz="2775" dirty="0">
                <a:ln w="0"/>
                <a:solidFill>
                  <a:schemeClr val="tx1">
                    <a:lumMod val="95000"/>
                    <a:lumOff val="5000"/>
                  </a:schemeClr>
                </a:solidFill>
                <a:latin typeface="Times New Roman" pitchFamily="18" charset="0"/>
                <a:cs typeface="Times New Roman" pitchFamily="18" charset="0"/>
                <a:sym typeface="Arial"/>
              </a:rPr>
              <a:t> </a:t>
            </a:r>
            <a:r>
              <a:rPr lang="en-US" altLang="zh-CN" sz="2775" dirty="0" err="1">
                <a:ln w="0"/>
                <a:solidFill>
                  <a:schemeClr val="tx1">
                    <a:lumMod val="95000"/>
                    <a:lumOff val="5000"/>
                  </a:schemeClr>
                </a:solidFill>
                <a:latin typeface="Times New Roman" pitchFamily="18" charset="0"/>
                <a:cs typeface="Times New Roman" pitchFamily="18" charset="0"/>
                <a:sym typeface="Arial"/>
              </a:rPr>
              <a:t>bạn</a:t>
            </a:r>
            <a:r>
              <a:rPr lang="en-US" altLang="zh-CN" sz="2775" dirty="0">
                <a:ln w="0"/>
                <a:solidFill>
                  <a:schemeClr val="tx1">
                    <a:lumMod val="95000"/>
                    <a:lumOff val="5000"/>
                  </a:schemeClr>
                </a:solidFill>
                <a:latin typeface="Times New Roman" pitchFamily="18" charset="0"/>
                <a:cs typeface="Times New Roman" pitchFamily="18" charset="0"/>
                <a:sym typeface="Arial"/>
              </a:rPr>
              <a:t> </a:t>
            </a:r>
            <a:r>
              <a:rPr lang="en-US" altLang="zh-CN" sz="2775" dirty="0" err="1">
                <a:ln w="0"/>
                <a:solidFill>
                  <a:schemeClr val="tx1">
                    <a:lumMod val="95000"/>
                    <a:lumOff val="5000"/>
                  </a:schemeClr>
                </a:solidFill>
                <a:latin typeface="Times New Roman" pitchFamily="18" charset="0"/>
                <a:cs typeface="Times New Roman" pitchFamily="18" charset="0"/>
                <a:sym typeface="Arial"/>
              </a:rPr>
              <a:t>đọc</a:t>
            </a:r>
            <a:r>
              <a:rPr lang="en-US" altLang="zh-CN" sz="2775" dirty="0">
                <a:ln w="0"/>
                <a:solidFill>
                  <a:schemeClr val="tx1">
                    <a:lumMod val="95000"/>
                    <a:lumOff val="5000"/>
                  </a:schemeClr>
                </a:solidFill>
                <a:latin typeface="Times New Roman" pitchFamily="18" charset="0"/>
                <a:cs typeface="Times New Roman" pitchFamily="18" charset="0"/>
                <a:sym typeface="Arial"/>
              </a:rPr>
              <a:t> </a:t>
            </a:r>
            <a:r>
              <a:rPr lang="en-US" altLang="zh-CN" sz="2775" dirty="0" err="1">
                <a:ln w="0"/>
                <a:solidFill>
                  <a:schemeClr val="tx1">
                    <a:lumMod val="95000"/>
                    <a:lumOff val="5000"/>
                  </a:schemeClr>
                </a:solidFill>
                <a:latin typeface="Times New Roman" pitchFamily="18" charset="0"/>
                <a:cs typeface="Times New Roman" pitchFamily="18" charset="0"/>
                <a:sym typeface="Arial"/>
              </a:rPr>
              <a:t>chưa</a:t>
            </a:r>
            <a:r>
              <a:rPr lang="en-US" altLang="zh-CN" sz="2775" dirty="0">
                <a:ln w="0"/>
                <a:solidFill>
                  <a:schemeClr val="tx1">
                    <a:lumMod val="95000"/>
                    <a:lumOff val="5000"/>
                  </a:schemeClr>
                </a:solidFill>
                <a:latin typeface="Times New Roman" pitchFamily="18" charset="0"/>
                <a:cs typeface="Times New Roman" pitchFamily="18" charset="0"/>
                <a:sym typeface="Arial"/>
              </a:rPr>
              <a:t> </a:t>
            </a:r>
            <a:r>
              <a:rPr lang="en-US" altLang="zh-CN" sz="2775" dirty="0" err="1">
                <a:ln w="0"/>
                <a:solidFill>
                  <a:schemeClr val="tx1">
                    <a:lumMod val="95000"/>
                    <a:lumOff val="5000"/>
                  </a:schemeClr>
                </a:solidFill>
                <a:latin typeface="Times New Roman" pitchFamily="18" charset="0"/>
                <a:cs typeface="Times New Roman" pitchFamily="18" charset="0"/>
                <a:sym typeface="Arial"/>
              </a:rPr>
              <a:t>đúng</a:t>
            </a:r>
            <a:r>
              <a:rPr lang="en-US" altLang="zh-CN" sz="2775" dirty="0">
                <a:ln w="0"/>
                <a:solidFill>
                  <a:schemeClr val="tx1">
                    <a:lumMod val="95000"/>
                    <a:lumOff val="5000"/>
                  </a:schemeClr>
                </a:solidFill>
                <a:latin typeface="Times New Roman" pitchFamily="18" charset="0"/>
                <a:cs typeface="Times New Roman" pitchFamily="18" charset="0"/>
                <a:sym typeface="Arial"/>
              </a:rPr>
              <a:t>.</a:t>
            </a:r>
            <a:endParaRPr lang="zh-CN" altLang="en-US" sz="2775" dirty="0">
              <a:ln w="0"/>
              <a:solidFill>
                <a:schemeClr val="tx1">
                  <a:lumMod val="95000"/>
                  <a:lumOff val="5000"/>
                </a:schemeClr>
              </a:solidFill>
              <a:latin typeface="Times New Roman" pitchFamily="18" charset="0"/>
              <a:cs typeface="Times New Roman" pitchFamily="18" charset="0"/>
              <a:sym typeface="Arial"/>
            </a:endParaRPr>
          </a:p>
        </p:txBody>
      </p:sp>
    </p:spTree>
    <p:extLst>
      <p:ext uri="{BB962C8B-B14F-4D97-AF65-F5344CB8AC3E}">
        <p14:creationId xmlns:p14="http://schemas.microsoft.com/office/powerpoint/2010/main" val="240462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right)">
                                      <p:cBhvr>
                                        <p:cTn id="7" dur="500"/>
                                        <p:tgtEl>
                                          <p:spTgt spid="7"/>
                                        </p:tgtEl>
                                      </p:cBhvr>
                                    </p:animEffect>
                                  </p:childTnLst>
                                </p:cTn>
                              </p:par>
                              <p:par>
                                <p:cTn id="8" presetID="16" presetClass="entr" presetSubtype="21" fill="hold" nodeType="withEffect">
                                  <p:stCondLst>
                                    <p:cond delay="0"/>
                                  </p:stCondLst>
                                  <p:childTnLst>
                                    <p:set>
                                      <p:cBhvr>
                                        <p:cTn id="9" dur="1" fill="hold">
                                          <p:stCondLst>
                                            <p:cond delay="0"/>
                                          </p:stCondLst>
                                        </p:cTn>
                                        <p:tgtEl>
                                          <p:spTgt spid="8">
                                            <p:txEl>
                                              <p:pRg st="0" end="0"/>
                                            </p:txEl>
                                          </p:spTgt>
                                        </p:tgtEl>
                                        <p:attrNameLst>
                                          <p:attrName>style.visibility</p:attrName>
                                        </p:attrNameLst>
                                      </p:cBhvr>
                                      <p:to>
                                        <p:strVal val="visible"/>
                                      </p:to>
                                    </p:set>
                                    <p:animEffect transition="in" filter="barn(inVertical)">
                                      <p:cBhvr>
                                        <p:cTn id="10" dur="500"/>
                                        <p:tgtEl>
                                          <p:spTgt spid="8">
                                            <p:txEl>
                                              <p:pRg st="0" end="0"/>
                                            </p:txEl>
                                          </p:spTgt>
                                        </p:tgtEl>
                                      </p:cBhvr>
                                    </p:animEffect>
                                  </p:childTnLst>
                                </p:cTn>
                              </p:par>
                              <p:par>
                                <p:cTn id="11" presetID="16" presetClass="entr" presetSubtype="21" fill="hold" nodeType="withEffect">
                                  <p:stCondLst>
                                    <p:cond delay="0"/>
                                  </p:stCondLst>
                                  <p:childTnLst>
                                    <p:set>
                                      <p:cBhvr>
                                        <p:cTn id="12" dur="1" fill="hold">
                                          <p:stCondLst>
                                            <p:cond delay="0"/>
                                          </p:stCondLst>
                                        </p:cTn>
                                        <p:tgtEl>
                                          <p:spTgt spid="8">
                                            <p:txEl>
                                              <p:pRg st="1" end="1"/>
                                            </p:txEl>
                                          </p:spTgt>
                                        </p:tgtEl>
                                        <p:attrNameLst>
                                          <p:attrName>style.visibility</p:attrName>
                                        </p:attrNameLst>
                                      </p:cBhvr>
                                      <p:to>
                                        <p:strVal val="visible"/>
                                      </p:to>
                                    </p:set>
                                    <p:animEffect transition="in" filter="barn(inVertical)">
                                      <p:cBhvr>
                                        <p:cTn id="13" dur="500"/>
                                        <p:tgtEl>
                                          <p:spTgt spid="8">
                                            <p:txEl>
                                              <p:pRg st="1" end="1"/>
                                            </p:txEl>
                                          </p:spTgt>
                                        </p:tgtEl>
                                      </p:cBhvr>
                                    </p:animEffect>
                                  </p:childTnLst>
                                </p:cTn>
                              </p:par>
                              <p:par>
                                <p:cTn id="14" presetID="16" presetClass="entr" presetSubtype="21" fill="hold" nodeType="withEffect">
                                  <p:stCondLst>
                                    <p:cond delay="0"/>
                                  </p:stCondLst>
                                  <p:childTnLst>
                                    <p:set>
                                      <p:cBhvr>
                                        <p:cTn id="15" dur="1" fill="hold">
                                          <p:stCondLst>
                                            <p:cond delay="0"/>
                                          </p:stCondLst>
                                        </p:cTn>
                                        <p:tgtEl>
                                          <p:spTgt spid="8">
                                            <p:txEl>
                                              <p:pRg st="2" end="2"/>
                                            </p:txEl>
                                          </p:spTgt>
                                        </p:tgtEl>
                                        <p:attrNameLst>
                                          <p:attrName>style.visibility</p:attrName>
                                        </p:attrNameLst>
                                      </p:cBhvr>
                                      <p:to>
                                        <p:strVal val="visible"/>
                                      </p:to>
                                    </p:set>
                                    <p:animEffect transition="in" filter="barn(inVertical)">
                                      <p:cBhvr>
                                        <p:cTn id="16" dur="500"/>
                                        <p:tgtEl>
                                          <p:spTgt spid="8">
                                            <p:txEl>
                                              <p:pRg st="2" end="2"/>
                                            </p:txEl>
                                          </p:spTgt>
                                        </p:tgtEl>
                                      </p:cBhvr>
                                    </p:animEffect>
                                  </p:childTnLst>
                                </p:cTn>
                              </p:par>
                              <p:par>
                                <p:cTn id="17" presetID="16" presetClass="entr" presetSubtype="21" fill="hold" nodeType="withEffect">
                                  <p:stCondLst>
                                    <p:cond delay="0"/>
                                  </p:stCondLst>
                                  <p:childTnLst>
                                    <p:set>
                                      <p:cBhvr>
                                        <p:cTn id="18" dur="1" fill="hold">
                                          <p:stCondLst>
                                            <p:cond delay="0"/>
                                          </p:stCondLst>
                                        </p:cTn>
                                        <p:tgtEl>
                                          <p:spTgt spid="8">
                                            <p:txEl>
                                              <p:pRg st="3" end="3"/>
                                            </p:txEl>
                                          </p:spTgt>
                                        </p:tgtEl>
                                        <p:attrNameLst>
                                          <p:attrName>style.visibility</p:attrName>
                                        </p:attrNameLst>
                                      </p:cBhvr>
                                      <p:to>
                                        <p:strVal val="visible"/>
                                      </p:to>
                                    </p:set>
                                    <p:animEffect transition="in" filter="barn(inVertical)">
                                      <p:cBhvr>
                                        <p:cTn id="19" dur="500"/>
                                        <p:tgtEl>
                                          <p:spTgt spid="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332F39E-6EFB-4C03-9DC5-4CC834EC5314}"/>
              </a:ext>
            </a:extLst>
          </p:cNvPr>
          <p:cNvSpPr txBox="1"/>
          <p:nvPr/>
        </p:nvSpPr>
        <p:spPr>
          <a:xfrm>
            <a:off x="628572" y="523348"/>
            <a:ext cx="11534399" cy="2800767"/>
          </a:xfrm>
          <a:prstGeom prst="rect">
            <a:avLst/>
          </a:prstGeom>
          <a:noFill/>
        </p:spPr>
        <p:txBody>
          <a:bodyPr wrap="square" rtlCol="0">
            <a:spAutoFit/>
          </a:bodyPr>
          <a:lstStyle/>
          <a:p>
            <a:pPr marL="30480" marR="30480" lvl="0" indent="0" algn="l" defTabSz="914400" rtl="0" eaLnBrk="1" fontAlgn="auto" latinLnBrk="0" hangingPunct="1">
              <a:spcBef>
                <a:spcPts val="0"/>
              </a:spcBef>
              <a:buClrTx/>
              <a:buSzTx/>
              <a:buFontTx/>
              <a:buNone/>
              <a:tabLst/>
              <a:defRPr/>
            </a:pPr>
            <a:r>
              <a:rPr kumimoji="0" lang="en-US" sz="2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Bố</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luôn</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dành</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cho</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Hường</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những</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điều</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ngạc</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nhiên</a:t>
            </a:r>
            <a:r>
              <a:rPr lang="en-US" sz="2200" dirty="0">
                <a:solidFill>
                  <a:srgbClr val="000000"/>
                </a:solidFill>
                <a:latin typeface="Times New Roman" panose="02020603050405020304" pitchFamily="18" charset="0"/>
                <a:ea typeface="Times New Roman" panose="02020603050405020304" pitchFamily="18" charset="0"/>
              </a:rPr>
              <a:t>. </a:t>
            </a:r>
            <a:r>
              <a:rPr lang="en-US" sz="2200" err="1">
                <a:solidFill>
                  <a:srgbClr val="000000"/>
                </a:solidFill>
                <a:latin typeface="Times New Roman" panose="02020603050405020304" pitchFamily="18" charset="0"/>
                <a:ea typeface="Times New Roman" panose="02020603050405020304" pitchFamily="18" charset="0"/>
              </a:rPr>
              <a:t>Lúc</a:t>
            </a:r>
            <a:r>
              <a:rPr lang="en-US" sz="2200">
                <a:solidFill>
                  <a:srgbClr val="000000"/>
                </a:solidFill>
                <a:latin typeface="Times New Roman" panose="02020603050405020304" pitchFamily="18" charset="0"/>
                <a:ea typeface="Times New Roman" panose="02020603050405020304" pitchFamily="18" charset="0"/>
              </a:rPr>
              <a:t> rảnh </a:t>
            </a:r>
            <a:r>
              <a:rPr lang="en-US" sz="2200" dirty="0" err="1">
                <a:solidFill>
                  <a:srgbClr val="000000"/>
                </a:solidFill>
                <a:latin typeface="Times New Roman" panose="02020603050405020304" pitchFamily="18" charset="0"/>
                <a:ea typeface="Times New Roman" panose="02020603050405020304" pitchFamily="18" charset="0"/>
              </a:rPr>
              <a:t>rỗi</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hai</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bố</a:t>
            </a:r>
            <a:r>
              <a:rPr lang="en-US" sz="2200" dirty="0">
                <a:solidFill>
                  <a:srgbClr val="000000"/>
                </a:solidFill>
                <a:latin typeface="Times New Roman" panose="02020603050405020304" pitchFamily="18" charset="0"/>
                <a:ea typeface="Times New Roman" panose="02020603050405020304" pitchFamily="18" charset="0"/>
              </a:rPr>
              <a:t> con </a:t>
            </a:r>
            <a:r>
              <a:rPr lang="en-US" sz="2200" dirty="0" err="1">
                <a:solidFill>
                  <a:srgbClr val="000000"/>
                </a:solidFill>
                <a:latin typeface="Times New Roman" panose="02020603050405020304" pitchFamily="18" charset="0"/>
                <a:ea typeface="Times New Roman" panose="02020603050405020304" pitchFamily="18" charset="0"/>
              </a:rPr>
              <a:t>ngồi</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chơi</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với</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nhau</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như</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đôi</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bạn</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cùng</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tuổi</a:t>
            </a:r>
            <a:r>
              <a:rPr lang="en-US" sz="2200" dirty="0">
                <a:solidFill>
                  <a:srgbClr val="000000"/>
                </a:solidFill>
                <a:latin typeface="Times New Roman" panose="02020603050405020304" pitchFamily="18" charset="0"/>
                <a:ea typeface="Times New Roman" panose="02020603050405020304" pitchFamily="18" charset="0"/>
              </a:rPr>
              <a:t>.</a:t>
            </a:r>
          </a:p>
          <a:p>
            <a:pPr marL="30480" marR="30480" lvl="0" indent="0" algn="l" defTabSz="914400" rtl="0" eaLnBrk="1" fontAlgn="auto" latinLnBrk="0" hangingPunct="1">
              <a:spcBef>
                <a:spcPts val="0"/>
              </a:spcBef>
              <a:buClrTx/>
              <a:buSzTx/>
              <a:buFontTx/>
              <a:buNone/>
              <a:tabLst/>
              <a:defRPr/>
            </a:pPr>
            <a:r>
              <a:rPr lang="en-US" sz="2200" dirty="0">
                <a:solidFill>
                  <a:srgbClr val="000000"/>
                </a:solidFill>
                <a:latin typeface="Times New Roman" panose="02020603050405020304" pitchFamily="18" charset="0"/>
              </a:rPr>
              <a:t>       </a:t>
            </a:r>
            <a:r>
              <a:rPr lang="en-US" sz="2200" dirty="0" err="1">
                <a:solidFill>
                  <a:srgbClr val="000000"/>
                </a:solidFill>
                <a:latin typeface="Times New Roman" panose="02020603050405020304" pitchFamily="18" charset="0"/>
              </a:rPr>
              <a:t>Có</a:t>
            </a:r>
            <a:r>
              <a:rPr lang="en-US" sz="2200" dirty="0">
                <a:solidFill>
                  <a:srgbClr val="000000"/>
                </a:solidFill>
                <a:latin typeface="Times New Roman" panose="02020603050405020304" pitchFamily="18" charset="0"/>
              </a:rPr>
              <a:t> </a:t>
            </a:r>
            <a:r>
              <a:rPr lang="en-US" sz="2200" dirty="0" err="1">
                <a:solidFill>
                  <a:srgbClr val="000000"/>
                </a:solidFill>
                <a:latin typeface="Times New Roman" panose="02020603050405020304" pitchFamily="18" charset="0"/>
              </a:rPr>
              <a:t>lần</a:t>
            </a:r>
            <a:r>
              <a:rPr lang="en-US" sz="2200" dirty="0">
                <a:solidFill>
                  <a:srgbClr val="000000"/>
                </a:solidFill>
                <a:latin typeface="Times New Roman" panose="02020603050405020304" pitchFamily="18" charset="0"/>
              </a:rPr>
              <a:t>, </a:t>
            </a:r>
            <a:r>
              <a:rPr lang="en-US" sz="2200" dirty="0" err="1">
                <a:solidFill>
                  <a:srgbClr val="000000"/>
                </a:solidFill>
                <a:latin typeface="Times New Roman" panose="02020603050405020304" pitchFamily="18" charset="0"/>
              </a:rPr>
              <a:t>hai</a:t>
            </a:r>
            <a:r>
              <a:rPr lang="en-US" sz="2200" dirty="0">
                <a:solidFill>
                  <a:srgbClr val="000000"/>
                </a:solidFill>
                <a:latin typeface="Times New Roman" panose="02020603050405020304" pitchFamily="18" charset="0"/>
              </a:rPr>
              <a:t> </a:t>
            </a:r>
            <a:r>
              <a:rPr lang="en-US" sz="2200" dirty="0" err="1">
                <a:solidFill>
                  <a:srgbClr val="000000"/>
                </a:solidFill>
                <a:latin typeface="Times New Roman" panose="02020603050405020304" pitchFamily="18" charset="0"/>
              </a:rPr>
              <a:t>bố</a:t>
            </a:r>
            <a:r>
              <a:rPr lang="en-US" sz="2200" dirty="0">
                <a:solidFill>
                  <a:srgbClr val="000000"/>
                </a:solidFill>
                <a:latin typeface="Times New Roman" panose="02020603050405020304" pitchFamily="18" charset="0"/>
              </a:rPr>
              <a:t> con </a:t>
            </a:r>
            <a:r>
              <a:rPr lang="en-US" sz="2200" dirty="0" err="1">
                <a:solidFill>
                  <a:srgbClr val="000000"/>
                </a:solidFill>
                <a:latin typeface="Times New Roman" panose="02020603050405020304" pitchFamily="18" charset="0"/>
              </a:rPr>
              <a:t>chơi</a:t>
            </a:r>
            <a:r>
              <a:rPr lang="en-US" sz="2200" dirty="0">
                <a:solidFill>
                  <a:srgbClr val="000000"/>
                </a:solidFill>
                <a:latin typeface="Times New Roman" panose="02020603050405020304" pitchFamily="18" charset="0"/>
              </a:rPr>
              <a:t> </a:t>
            </a:r>
            <a:r>
              <a:rPr lang="en-US" sz="2200" dirty="0" err="1">
                <a:solidFill>
                  <a:srgbClr val="000000"/>
                </a:solidFill>
                <a:latin typeface="Times New Roman" panose="02020603050405020304" pitchFamily="18" charset="0"/>
              </a:rPr>
              <a:t>trò</a:t>
            </a:r>
            <a:r>
              <a:rPr lang="en-US" sz="2200" dirty="0">
                <a:solidFill>
                  <a:srgbClr val="000000"/>
                </a:solidFill>
                <a:latin typeface="Times New Roman" panose="02020603050405020304" pitchFamily="18" charset="0"/>
              </a:rPr>
              <a:t> </a:t>
            </a:r>
            <a:r>
              <a:rPr lang="en-US" sz="2200" err="1">
                <a:solidFill>
                  <a:srgbClr val="000000"/>
                </a:solidFill>
                <a:latin typeface="Times New Roman" panose="02020603050405020304" pitchFamily="18" charset="0"/>
              </a:rPr>
              <a:t>chơi</a:t>
            </a:r>
            <a:r>
              <a:rPr lang="en-US" sz="2200">
                <a:solidFill>
                  <a:srgbClr val="000000"/>
                </a:solidFill>
                <a:latin typeface="Times New Roman" panose="02020603050405020304" pitchFamily="18" charset="0"/>
              </a:rPr>
              <a:t> “ăn </a:t>
            </a:r>
            <a:r>
              <a:rPr lang="en-US" sz="2200" dirty="0" err="1">
                <a:solidFill>
                  <a:srgbClr val="000000"/>
                </a:solidFill>
                <a:latin typeface="Times New Roman" panose="02020603050405020304" pitchFamily="18" charset="0"/>
              </a:rPr>
              <a:t>cỗ</a:t>
            </a:r>
            <a:r>
              <a:rPr lang="en-US" sz="2200">
                <a:solidFill>
                  <a:srgbClr val="000000"/>
                </a:solidFill>
                <a:latin typeface="Times New Roman" panose="02020603050405020304" pitchFamily="18" charset="0"/>
              </a:rPr>
              <a:t>”. Hường </a:t>
            </a:r>
            <a:r>
              <a:rPr lang="en-US" sz="2200" dirty="0" err="1">
                <a:solidFill>
                  <a:srgbClr val="000000"/>
                </a:solidFill>
                <a:latin typeface="Times New Roman" panose="02020603050405020304" pitchFamily="18" charset="0"/>
              </a:rPr>
              <a:t>đưa</a:t>
            </a:r>
            <a:r>
              <a:rPr lang="en-US" sz="2200" dirty="0">
                <a:solidFill>
                  <a:srgbClr val="000000"/>
                </a:solidFill>
                <a:latin typeface="Times New Roman" panose="02020603050405020304" pitchFamily="18" charset="0"/>
              </a:rPr>
              <a:t> </a:t>
            </a:r>
            <a:r>
              <a:rPr lang="en-US" sz="2200" dirty="0" err="1">
                <a:solidFill>
                  <a:srgbClr val="000000"/>
                </a:solidFill>
                <a:latin typeface="Times New Roman" panose="02020603050405020304" pitchFamily="18" charset="0"/>
              </a:rPr>
              <a:t>cái</a:t>
            </a:r>
            <a:r>
              <a:rPr lang="en-US" sz="2200" dirty="0">
                <a:solidFill>
                  <a:srgbClr val="000000"/>
                </a:solidFill>
                <a:latin typeface="Times New Roman" panose="02020603050405020304" pitchFamily="18" charset="0"/>
              </a:rPr>
              <a:t> </a:t>
            </a:r>
            <a:r>
              <a:rPr lang="en-US" sz="2200" dirty="0" err="1">
                <a:solidFill>
                  <a:srgbClr val="000000"/>
                </a:solidFill>
                <a:latin typeface="Times New Roman" panose="02020603050405020304" pitchFamily="18" charset="0"/>
              </a:rPr>
              <a:t>bát</a:t>
            </a:r>
            <a:r>
              <a:rPr lang="en-US" sz="2200" dirty="0">
                <a:solidFill>
                  <a:srgbClr val="000000"/>
                </a:solidFill>
                <a:latin typeface="Times New Roman" panose="02020603050405020304" pitchFamily="18" charset="0"/>
              </a:rPr>
              <a:t> </a:t>
            </a:r>
            <a:r>
              <a:rPr lang="en-US" sz="2200" dirty="0" err="1">
                <a:solidFill>
                  <a:srgbClr val="000000"/>
                </a:solidFill>
                <a:latin typeface="Times New Roman" panose="02020603050405020304" pitchFamily="18" charset="0"/>
              </a:rPr>
              <a:t>nhựa</a:t>
            </a:r>
            <a:r>
              <a:rPr lang="en-US" sz="2200" dirty="0">
                <a:solidFill>
                  <a:srgbClr val="000000"/>
                </a:solidFill>
                <a:latin typeface="Times New Roman" panose="02020603050405020304" pitchFamily="18" charset="0"/>
              </a:rPr>
              <a:t> </a:t>
            </a:r>
            <a:r>
              <a:rPr lang="en-US" sz="2200" dirty="0" err="1">
                <a:solidFill>
                  <a:srgbClr val="000000"/>
                </a:solidFill>
                <a:latin typeface="Times New Roman" panose="02020603050405020304" pitchFamily="18" charset="0"/>
              </a:rPr>
              <a:t>cho</a:t>
            </a:r>
            <a:r>
              <a:rPr lang="en-US" sz="2200" dirty="0">
                <a:solidFill>
                  <a:srgbClr val="000000"/>
                </a:solidFill>
                <a:latin typeface="Times New Roman" panose="02020603050405020304" pitchFamily="18" charset="0"/>
              </a:rPr>
              <a:t> </a:t>
            </a:r>
            <a:r>
              <a:rPr lang="en-US" sz="2200" dirty="0" err="1">
                <a:solidFill>
                  <a:srgbClr val="000000"/>
                </a:solidFill>
                <a:latin typeface="Times New Roman" panose="02020603050405020304" pitchFamily="18" charset="0"/>
              </a:rPr>
              <a:t>bố</a:t>
            </a:r>
            <a:r>
              <a:rPr lang="en-US" sz="2200" dirty="0">
                <a:solidFill>
                  <a:srgbClr val="000000"/>
                </a:solidFill>
                <a:latin typeface="Times New Roman" panose="02020603050405020304" pitchFamily="18" charset="0"/>
              </a:rPr>
              <a:t>:</a:t>
            </a:r>
          </a:p>
          <a:p>
            <a:pPr marL="30480" marR="30480">
              <a:defRPr/>
            </a:pPr>
            <a:r>
              <a:rPr kumimoji="0" lang="en-US" sz="2200" b="0" i="0" u="none" strike="noStrike" kern="1200" cap="none" spc="0" normalizeH="0" baseline="0" noProof="0" dirty="0">
                <a:ln>
                  <a:noFill/>
                </a:ln>
                <a:solidFill>
                  <a:srgbClr val="000000"/>
                </a:solidFill>
                <a:effectLst/>
                <a:uLnTx/>
                <a:uFillTx/>
                <a:latin typeface="Times New Roman" panose="02020603050405020304" pitchFamily="18" charset="0"/>
              </a:rPr>
              <a:t>       -</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rPr>
              <a:t> </a:t>
            </a:r>
            <a:r>
              <a:rPr kumimoji="0" lang="en-US" sz="2200" b="0" i="0" u="none" strike="noStrike" kern="1200" cap="none" spc="0" normalizeH="0" baseline="0" noProof="0" dirty="0" err="1">
                <a:ln>
                  <a:noFill/>
                </a:ln>
                <a:solidFill>
                  <a:srgbClr val="000000"/>
                </a:solidFill>
                <a:effectLst/>
                <a:uLnTx/>
                <a:uFillTx/>
                <a:latin typeface="Times New Roman" panose="02020603050405020304" pitchFamily="18" charset="0"/>
              </a:rPr>
              <a:t>Mời</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rPr>
              <a:t>bác</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rPr>
              <a:t>xơi</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rPr>
              <a:t>!</a:t>
            </a:r>
          </a:p>
          <a:p>
            <a:pPr marL="30480" marR="30480" lvl="0" algn="l" defTabSz="914400" rtl="0" eaLnBrk="1" fontAlgn="auto" latinLnBrk="0" hangingPunct="1">
              <a:spcBef>
                <a:spcPts val="0"/>
              </a:spcBef>
              <a:buClrTx/>
              <a:buSzTx/>
              <a:tabLst/>
              <a:defRPr/>
            </a:pPr>
            <a:r>
              <a:rPr lang="en-US" sz="2200" dirty="0">
                <a:solidFill>
                  <a:prstClr val="black"/>
                </a:solidFill>
                <a:latin typeface="Calibri"/>
              </a:rPr>
              <a:t>      </a:t>
            </a:r>
            <a:r>
              <a:rPr lang="en-US" sz="2200" dirty="0" err="1">
                <a:solidFill>
                  <a:prstClr val="black"/>
                </a:solidFill>
                <a:latin typeface="Times New Roman" pitchFamily="18" charset="0"/>
                <a:cs typeface="Times New Roman" pitchFamily="18" charset="0"/>
              </a:rPr>
              <a:t>Bố</a:t>
            </a:r>
            <a:r>
              <a:rPr lang="en-US" sz="2200" dirty="0">
                <a:solidFill>
                  <a:prstClr val="black"/>
                </a:solidFill>
                <a:latin typeface="Times New Roman" pitchFamily="18" charset="0"/>
                <a:cs typeface="Times New Roman" pitchFamily="18" charset="0"/>
              </a:rPr>
              <a:t> </a:t>
            </a:r>
            <a:r>
              <a:rPr lang="en-US" sz="2200" dirty="0" err="1">
                <a:solidFill>
                  <a:prstClr val="black"/>
                </a:solidFill>
                <a:latin typeface="Times New Roman" pitchFamily="18" charset="0"/>
                <a:cs typeface="Times New Roman" pitchFamily="18" charset="0"/>
              </a:rPr>
              <a:t>đỡ</a:t>
            </a:r>
            <a:r>
              <a:rPr lang="en-US" sz="2200" dirty="0">
                <a:solidFill>
                  <a:prstClr val="black"/>
                </a:solidFill>
                <a:latin typeface="Times New Roman" pitchFamily="18" charset="0"/>
                <a:cs typeface="Times New Roman" pitchFamily="18" charset="0"/>
              </a:rPr>
              <a:t> </a:t>
            </a:r>
            <a:r>
              <a:rPr lang="en-US" sz="2200" dirty="0" err="1">
                <a:solidFill>
                  <a:prstClr val="black"/>
                </a:solidFill>
                <a:latin typeface="Times New Roman" pitchFamily="18" charset="0"/>
                <a:cs typeface="Times New Roman" pitchFamily="18" charset="0"/>
              </a:rPr>
              <a:t>bằng</a:t>
            </a:r>
            <a:r>
              <a:rPr lang="en-US" sz="2200" dirty="0">
                <a:solidFill>
                  <a:prstClr val="black"/>
                </a:solidFill>
                <a:latin typeface="Times New Roman" pitchFamily="18" charset="0"/>
                <a:cs typeface="Times New Roman" pitchFamily="18" charset="0"/>
              </a:rPr>
              <a:t> </a:t>
            </a:r>
            <a:r>
              <a:rPr lang="en-US" sz="2200" dirty="0" err="1">
                <a:solidFill>
                  <a:prstClr val="black"/>
                </a:solidFill>
                <a:latin typeface="Times New Roman" pitchFamily="18" charset="0"/>
                <a:cs typeface="Times New Roman" pitchFamily="18" charset="0"/>
              </a:rPr>
              <a:t>hai</a:t>
            </a:r>
            <a:r>
              <a:rPr lang="en-US" sz="2200" dirty="0">
                <a:solidFill>
                  <a:prstClr val="black"/>
                </a:solidFill>
                <a:latin typeface="Times New Roman" pitchFamily="18" charset="0"/>
                <a:cs typeface="Times New Roman" pitchFamily="18" charset="0"/>
              </a:rPr>
              <a:t> </a:t>
            </a:r>
            <a:r>
              <a:rPr lang="en-US" sz="2200" dirty="0" err="1">
                <a:solidFill>
                  <a:prstClr val="black"/>
                </a:solidFill>
                <a:latin typeface="Times New Roman" pitchFamily="18" charset="0"/>
                <a:cs typeface="Times New Roman" pitchFamily="18" charset="0"/>
              </a:rPr>
              <a:t>tay</a:t>
            </a:r>
            <a:r>
              <a:rPr lang="en-US" sz="2200" dirty="0">
                <a:solidFill>
                  <a:prstClr val="black"/>
                </a:solidFill>
                <a:latin typeface="Times New Roman" pitchFamily="18" charset="0"/>
                <a:cs typeface="Times New Roman" pitchFamily="18" charset="0"/>
              </a:rPr>
              <a:t> </a:t>
            </a:r>
            <a:r>
              <a:rPr lang="en-US" sz="2200" dirty="0" err="1">
                <a:solidFill>
                  <a:prstClr val="black"/>
                </a:solidFill>
                <a:latin typeface="Times New Roman" pitchFamily="18" charset="0"/>
                <a:cs typeface="Times New Roman" pitchFamily="18" charset="0"/>
              </a:rPr>
              <a:t>hẳn</a:t>
            </a:r>
            <a:r>
              <a:rPr lang="en-US" sz="2200" dirty="0">
                <a:solidFill>
                  <a:prstClr val="black"/>
                </a:solidFill>
                <a:latin typeface="Times New Roman" pitchFamily="18" charset="0"/>
                <a:cs typeface="Times New Roman" pitchFamily="18" charset="0"/>
              </a:rPr>
              <a:t> hoi </a:t>
            </a:r>
            <a:r>
              <a:rPr lang="en-US" sz="2200" dirty="0" err="1">
                <a:solidFill>
                  <a:prstClr val="black"/>
                </a:solidFill>
                <a:latin typeface="Times New Roman" pitchFamily="18" charset="0"/>
                <a:cs typeface="Times New Roman" pitchFamily="18" charset="0"/>
              </a:rPr>
              <a:t>và</a:t>
            </a:r>
            <a:r>
              <a:rPr lang="en-US" sz="2200" dirty="0">
                <a:solidFill>
                  <a:prstClr val="black"/>
                </a:solidFill>
                <a:latin typeface="Times New Roman" pitchFamily="18" charset="0"/>
                <a:cs typeface="Times New Roman" pitchFamily="18" charset="0"/>
              </a:rPr>
              <a:t> </a:t>
            </a:r>
            <a:r>
              <a:rPr lang="en-US" sz="2200" dirty="0" err="1">
                <a:solidFill>
                  <a:prstClr val="black"/>
                </a:solidFill>
                <a:latin typeface="Times New Roman" pitchFamily="18" charset="0"/>
                <a:cs typeface="Times New Roman" pitchFamily="18" charset="0"/>
              </a:rPr>
              <a:t>nói</a:t>
            </a:r>
            <a:r>
              <a:rPr lang="en-US" sz="2200" dirty="0">
                <a:solidFill>
                  <a:prstClr val="black"/>
                </a:solidFill>
                <a:latin typeface="Times New Roman" pitchFamily="18" charset="0"/>
                <a:cs typeface="Times New Roman" pitchFamily="18" charset="0"/>
              </a:rPr>
              <a:t>:</a:t>
            </a:r>
          </a:p>
          <a:p>
            <a:pPr marL="30480" marR="30480" lvl="0" algn="l" defTabSz="914400" rtl="0" eaLnBrk="1" fontAlgn="auto" latinLnBrk="0" hangingPunct="1">
              <a:spcBef>
                <a:spcPts val="0"/>
              </a:spcBef>
              <a:buClrTx/>
              <a:buSzTx/>
              <a:tabLst/>
              <a:defRPr/>
            </a:pPr>
            <a:r>
              <a:rPr lang="en-US" sz="2200" dirty="0">
                <a:solidFill>
                  <a:prstClr val="black"/>
                </a:solidFill>
                <a:latin typeface="Times New Roman" pitchFamily="18" charset="0"/>
                <a:cs typeface="Times New Roman" pitchFamily="18" charset="0"/>
              </a:rPr>
              <a:t>      - </a:t>
            </a:r>
            <a:r>
              <a:rPr lang="en-US" sz="2200" dirty="0" err="1">
                <a:solidFill>
                  <a:prstClr val="black"/>
                </a:solidFill>
                <a:latin typeface="Times New Roman" pitchFamily="18" charset="0"/>
                <a:cs typeface="Times New Roman" pitchFamily="18" charset="0"/>
              </a:rPr>
              <a:t>Xin</a:t>
            </a:r>
            <a:r>
              <a:rPr lang="en-US" sz="2200" dirty="0">
                <a:solidFill>
                  <a:prstClr val="black"/>
                </a:solidFill>
                <a:latin typeface="Times New Roman" pitchFamily="18" charset="0"/>
                <a:cs typeface="Times New Roman" pitchFamily="18" charset="0"/>
              </a:rPr>
              <a:t> </a:t>
            </a:r>
            <a:r>
              <a:rPr lang="en-US" sz="2200" dirty="0" err="1">
                <a:solidFill>
                  <a:prstClr val="black"/>
                </a:solidFill>
                <a:latin typeface="Times New Roman" pitchFamily="18" charset="0"/>
                <a:cs typeface="Times New Roman" pitchFamily="18" charset="0"/>
              </a:rPr>
              <a:t>bác</a:t>
            </a:r>
            <a:r>
              <a:rPr lang="en-US" sz="2200" dirty="0">
                <a:solidFill>
                  <a:prstClr val="black"/>
                </a:solidFill>
                <a:latin typeface="Times New Roman" pitchFamily="18" charset="0"/>
                <a:cs typeface="Times New Roman" pitchFamily="18" charset="0"/>
              </a:rPr>
              <a:t>. </a:t>
            </a:r>
            <a:r>
              <a:rPr lang="en-US" sz="2200" dirty="0" err="1">
                <a:solidFill>
                  <a:prstClr val="black"/>
                </a:solidFill>
                <a:latin typeface="Times New Roman" pitchFamily="18" charset="0"/>
                <a:cs typeface="Times New Roman" pitchFamily="18" charset="0"/>
              </a:rPr>
              <a:t>Mời</a:t>
            </a:r>
            <a:r>
              <a:rPr lang="en-US" sz="2200" dirty="0">
                <a:solidFill>
                  <a:prstClr val="black"/>
                </a:solidFill>
                <a:latin typeface="Times New Roman" pitchFamily="18" charset="0"/>
                <a:cs typeface="Times New Roman" pitchFamily="18" charset="0"/>
              </a:rPr>
              <a:t> </a:t>
            </a:r>
            <a:r>
              <a:rPr lang="en-US" sz="2200" dirty="0" err="1">
                <a:solidFill>
                  <a:prstClr val="black"/>
                </a:solidFill>
                <a:latin typeface="Times New Roman" pitchFamily="18" charset="0"/>
                <a:cs typeface="Times New Roman" pitchFamily="18" charset="0"/>
              </a:rPr>
              <a:t>bác</a:t>
            </a:r>
            <a:r>
              <a:rPr lang="en-US" sz="2200" dirty="0">
                <a:solidFill>
                  <a:prstClr val="black"/>
                </a:solidFill>
                <a:latin typeface="Times New Roman" pitchFamily="18" charset="0"/>
                <a:cs typeface="Times New Roman" pitchFamily="18" charset="0"/>
              </a:rPr>
              <a:t> </a:t>
            </a:r>
            <a:r>
              <a:rPr lang="en-US" sz="2200" dirty="0" err="1">
                <a:solidFill>
                  <a:prstClr val="black"/>
                </a:solidFill>
                <a:latin typeface="Times New Roman" pitchFamily="18" charset="0"/>
                <a:cs typeface="Times New Roman" pitchFamily="18" charset="0"/>
              </a:rPr>
              <a:t>xơi</a:t>
            </a:r>
            <a:r>
              <a:rPr lang="en-US" sz="2200" dirty="0">
                <a:solidFill>
                  <a:prstClr val="black"/>
                </a:solidFill>
                <a:latin typeface="Times New Roman" pitchFamily="18" charset="0"/>
                <a:cs typeface="Times New Roman" pitchFamily="18" charset="0"/>
              </a:rPr>
              <a:t>!</a:t>
            </a:r>
          </a:p>
          <a:p>
            <a:pPr marL="30480" marR="30480" lvl="0" algn="l" defTabSz="914400" rtl="0" eaLnBrk="1" fontAlgn="auto" latinLnBrk="0" hangingPunct="1">
              <a:spcBef>
                <a:spcPts val="0"/>
              </a:spcBef>
              <a:buClrTx/>
              <a:buSzTx/>
              <a:tabLst/>
              <a:defRPr/>
            </a:pPr>
            <a:r>
              <a:rPr lang="en-US" sz="2200" dirty="0">
                <a:solidFill>
                  <a:prstClr val="black"/>
                </a:solidFill>
                <a:latin typeface="Times New Roman" pitchFamily="18" charset="0"/>
                <a:cs typeface="Times New Roman" pitchFamily="18" charset="0"/>
              </a:rPr>
              <a:t>      - </a:t>
            </a:r>
            <a:r>
              <a:rPr lang="en-US" sz="2200" dirty="0" err="1">
                <a:solidFill>
                  <a:prstClr val="black"/>
                </a:solidFill>
                <a:latin typeface="Times New Roman" pitchFamily="18" charset="0"/>
                <a:cs typeface="Times New Roman" pitchFamily="18" charset="0"/>
              </a:rPr>
              <a:t>Bác</a:t>
            </a:r>
            <a:r>
              <a:rPr lang="en-US" sz="2200" dirty="0">
                <a:solidFill>
                  <a:prstClr val="black"/>
                </a:solidFill>
                <a:latin typeface="Times New Roman" pitchFamily="18" charset="0"/>
                <a:cs typeface="Times New Roman" pitchFamily="18" charset="0"/>
              </a:rPr>
              <a:t> </a:t>
            </a:r>
            <a:r>
              <a:rPr lang="en-US" sz="2200" dirty="0" err="1">
                <a:solidFill>
                  <a:prstClr val="black"/>
                </a:solidFill>
                <a:latin typeface="Times New Roman" pitchFamily="18" charset="0"/>
                <a:cs typeface="Times New Roman" pitchFamily="18" charset="0"/>
              </a:rPr>
              <a:t>xơi</a:t>
            </a:r>
            <a:r>
              <a:rPr lang="en-US" sz="2200" dirty="0">
                <a:solidFill>
                  <a:prstClr val="black"/>
                </a:solidFill>
                <a:latin typeface="Times New Roman" pitchFamily="18" charset="0"/>
                <a:cs typeface="Times New Roman" pitchFamily="18" charset="0"/>
              </a:rPr>
              <a:t> </a:t>
            </a:r>
            <a:r>
              <a:rPr lang="en-US" sz="2200" dirty="0" err="1">
                <a:solidFill>
                  <a:prstClr val="black"/>
                </a:solidFill>
                <a:latin typeface="Times New Roman" pitchFamily="18" charset="0"/>
                <a:cs typeface="Times New Roman" pitchFamily="18" charset="0"/>
              </a:rPr>
              <a:t>nữa</a:t>
            </a:r>
            <a:r>
              <a:rPr lang="en-US" sz="2200" dirty="0">
                <a:solidFill>
                  <a:prstClr val="black"/>
                </a:solidFill>
                <a:latin typeface="Times New Roman" pitchFamily="18" charset="0"/>
                <a:cs typeface="Times New Roman" pitchFamily="18" charset="0"/>
              </a:rPr>
              <a:t> </a:t>
            </a:r>
            <a:r>
              <a:rPr lang="en-US" sz="2200" dirty="0" err="1">
                <a:solidFill>
                  <a:prstClr val="black"/>
                </a:solidFill>
                <a:latin typeface="Times New Roman" pitchFamily="18" charset="0"/>
                <a:cs typeface="Times New Roman" pitchFamily="18" charset="0"/>
              </a:rPr>
              <a:t>không</a:t>
            </a:r>
            <a:r>
              <a:rPr lang="en-US" sz="2200" dirty="0">
                <a:solidFill>
                  <a:prstClr val="black"/>
                </a:solidFill>
                <a:latin typeface="Times New Roman" pitchFamily="18" charset="0"/>
                <a:cs typeface="Times New Roman" pitchFamily="18" charset="0"/>
              </a:rPr>
              <a:t> ạ?</a:t>
            </a:r>
          </a:p>
          <a:p>
            <a:pPr marL="30480" marR="30480" lvl="0" algn="l" defTabSz="914400" rtl="0" eaLnBrk="1" fontAlgn="auto" latinLnBrk="0" hangingPunct="1">
              <a:spcBef>
                <a:spcPts val="0"/>
              </a:spcBef>
              <a:buClrTx/>
              <a:buSzTx/>
              <a:tabLst/>
              <a:defRPr/>
            </a:pPr>
            <a:r>
              <a:rPr kumimoji="0" lang="en-US" sz="2200" b="0" i="0" u="none" strike="noStrike" kern="1200" cap="none" spc="0" normalizeH="0" noProof="0" dirty="0">
                <a:ln>
                  <a:noFill/>
                </a:ln>
                <a:solidFill>
                  <a:prstClr val="black"/>
                </a:solidFill>
                <a:effectLst/>
                <a:uLnTx/>
                <a:uFillTx/>
                <a:latin typeface="Times New Roman" pitchFamily="18" charset="0"/>
                <a:cs typeface="Times New Roman" pitchFamily="18" charset="0"/>
              </a:rPr>
              <a:t>      - </a:t>
            </a:r>
            <a:r>
              <a:rPr kumimoji="0" lang="en-US" sz="2200" b="0" i="0" u="none" strike="noStrike" kern="1200" cap="none" spc="0" normalizeH="0" noProof="0" dirty="0" err="1">
                <a:ln>
                  <a:noFill/>
                </a:ln>
                <a:solidFill>
                  <a:prstClr val="black"/>
                </a:solidFill>
                <a:effectLst/>
                <a:uLnTx/>
                <a:uFillTx/>
                <a:latin typeface="Times New Roman" pitchFamily="18" charset="0"/>
                <a:cs typeface="Times New Roman" pitchFamily="18" charset="0"/>
              </a:rPr>
              <a:t>Cảm</a:t>
            </a:r>
            <a:r>
              <a:rPr kumimoji="0" lang="en-US" sz="2200" b="0" i="0" u="none" strike="noStrike" kern="1200" cap="none" spc="0" normalizeH="0" noProof="0" dirty="0">
                <a:ln>
                  <a:noFill/>
                </a:ln>
                <a:solidFill>
                  <a:prstClr val="black"/>
                </a:solidFill>
                <a:effectLst/>
                <a:uLnTx/>
                <a:uFillTx/>
                <a:latin typeface="Times New Roman" pitchFamily="18" charset="0"/>
                <a:cs typeface="Times New Roman" pitchFamily="18" charset="0"/>
              </a:rPr>
              <a:t> </a:t>
            </a:r>
            <a:r>
              <a:rPr kumimoji="0" lang="en-US" sz="2200" b="0" i="0" u="none" strike="noStrike" kern="1200" cap="none" spc="0" normalizeH="0" noProof="0" dirty="0" err="1">
                <a:ln>
                  <a:noFill/>
                </a:ln>
                <a:solidFill>
                  <a:prstClr val="black"/>
                </a:solidFill>
                <a:effectLst/>
                <a:uLnTx/>
                <a:uFillTx/>
                <a:latin typeface="Times New Roman" pitchFamily="18" charset="0"/>
                <a:cs typeface="Times New Roman" pitchFamily="18" charset="0"/>
              </a:rPr>
              <a:t>ơn</a:t>
            </a:r>
            <a:r>
              <a:rPr kumimoji="0" lang="en-US" sz="2200" b="0" i="0" u="none" strike="noStrike" kern="1200" cap="none" spc="0" normalizeH="0" noProof="0" dirty="0">
                <a:ln>
                  <a:noFill/>
                </a:ln>
                <a:solidFill>
                  <a:prstClr val="black"/>
                </a:solidFill>
                <a:effectLst/>
                <a:uLnTx/>
                <a:uFillTx/>
                <a:latin typeface="Times New Roman" pitchFamily="18" charset="0"/>
                <a:cs typeface="Times New Roman" pitchFamily="18" charset="0"/>
              </a:rPr>
              <a:t> </a:t>
            </a:r>
            <a:r>
              <a:rPr kumimoji="0" lang="en-US" sz="2200" b="0" i="0" u="none" strike="noStrike" kern="1200" cap="none" spc="0" normalizeH="0" noProof="0" dirty="0" err="1">
                <a:ln>
                  <a:noFill/>
                </a:ln>
                <a:solidFill>
                  <a:prstClr val="black"/>
                </a:solidFill>
                <a:effectLst/>
                <a:uLnTx/>
                <a:uFillTx/>
                <a:latin typeface="Times New Roman" pitchFamily="18" charset="0"/>
                <a:cs typeface="Times New Roman" pitchFamily="18" charset="0"/>
              </a:rPr>
              <a:t>bác</a:t>
            </a:r>
            <a:r>
              <a:rPr kumimoji="0" lang="en-US" sz="2200" b="0" i="0" u="none" strike="noStrike" kern="1200" cap="none" spc="0" normalizeH="0" noProof="0" dirty="0">
                <a:ln>
                  <a:noFill/>
                </a:ln>
                <a:solidFill>
                  <a:prstClr val="black"/>
                </a:solidFill>
                <a:effectLst/>
                <a:uLnTx/>
                <a:uFillTx/>
                <a:latin typeface="Times New Roman" pitchFamily="18" charset="0"/>
                <a:cs typeface="Times New Roman" pitchFamily="18" charset="0"/>
              </a:rPr>
              <a:t>! </a:t>
            </a:r>
            <a:r>
              <a:rPr kumimoji="0" lang="en-US" sz="2200" b="0" i="0" u="none" strike="noStrike" kern="1200" cap="none" spc="0" normalizeH="0" noProof="0" dirty="0" err="1">
                <a:ln>
                  <a:noFill/>
                </a:ln>
                <a:solidFill>
                  <a:prstClr val="black"/>
                </a:solidFill>
                <a:effectLst/>
                <a:uLnTx/>
                <a:uFillTx/>
                <a:latin typeface="Times New Roman" pitchFamily="18" charset="0"/>
                <a:cs typeface="Times New Roman" pitchFamily="18" charset="0"/>
              </a:rPr>
              <a:t>Tôi</a:t>
            </a:r>
            <a:r>
              <a:rPr kumimoji="0" lang="en-US" sz="2200" b="0" i="0" u="none" strike="noStrike" kern="1200" cap="none" spc="0" normalizeH="0" noProof="0" dirty="0">
                <a:ln>
                  <a:noFill/>
                </a:ln>
                <a:solidFill>
                  <a:prstClr val="black"/>
                </a:solidFill>
                <a:effectLst/>
                <a:uLnTx/>
                <a:uFillTx/>
                <a:latin typeface="Times New Roman" pitchFamily="18" charset="0"/>
                <a:cs typeface="Times New Roman" pitchFamily="18" charset="0"/>
              </a:rPr>
              <a:t> </a:t>
            </a:r>
            <a:r>
              <a:rPr kumimoji="0" lang="en-US" sz="2200" b="0" i="0" u="none" strike="noStrike" kern="1200" cap="none" spc="0" normalizeH="0" noProof="0" dirty="0" err="1">
                <a:ln>
                  <a:noFill/>
                </a:ln>
                <a:solidFill>
                  <a:prstClr val="black"/>
                </a:solidFill>
                <a:effectLst/>
                <a:uLnTx/>
                <a:uFillTx/>
                <a:latin typeface="Times New Roman" pitchFamily="18" charset="0"/>
                <a:cs typeface="Times New Roman" pitchFamily="18" charset="0"/>
              </a:rPr>
              <a:t>đủ</a:t>
            </a:r>
            <a:r>
              <a:rPr kumimoji="0" lang="en-US" sz="2200" b="0" i="0" u="none" strike="noStrike" kern="1200" cap="none" spc="0" normalizeH="0" noProof="0" dirty="0">
                <a:ln>
                  <a:noFill/>
                </a:ln>
                <a:solidFill>
                  <a:prstClr val="black"/>
                </a:solidFill>
                <a:effectLst/>
                <a:uLnTx/>
                <a:uFillTx/>
                <a:latin typeface="Times New Roman" pitchFamily="18" charset="0"/>
                <a:cs typeface="Times New Roman" pitchFamily="18" charset="0"/>
              </a:rPr>
              <a:t> </a:t>
            </a:r>
            <a:r>
              <a:rPr kumimoji="0" lang="en-US" sz="2200" b="0" i="0" u="none" strike="noStrike" kern="1200" cap="none" spc="0" normalizeH="0" noProof="0" dirty="0" err="1">
                <a:ln>
                  <a:noFill/>
                </a:ln>
                <a:solidFill>
                  <a:prstClr val="black"/>
                </a:solidFill>
                <a:effectLst/>
                <a:uLnTx/>
                <a:uFillTx/>
                <a:latin typeface="Times New Roman" pitchFamily="18" charset="0"/>
                <a:cs typeface="Times New Roman" pitchFamily="18" charset="0"/>
              </a:rPr>
              <a:t>rồi</a:t>
            </a:r>
            <a:r>
              <a:rPr kumimoji="0" lang="en-US" sz="2200" b="0" i="0" u="none" strike="noStrike" kern="1200" cap="none" spc="0" normalizeH="0" noProof="0" dirty="0">
                <a:ln>
                  <a:noFill/>
                </a:ln>
                <a:solidFill>
                  <a:prstClr val="black"/>
                </a:solidFill>
                <a:effectLst/>
                <a:uLnTx/>
                <a:uFillTx/>
                <a:latin typeface="Times New Roman" pitchFamily="18" charset="0"/>
                <a:cs typeface="Times New Roman" pitchFamily="18" charset="0"/>
              </a:rPr>
              <a:t>.</a:t>
            </a:r>
            <a:endParaRPr kumimoji="0" lang="en-US" sz="2200" b="0" i="0" u="none" strike="noStrike" kern="1200" cap="none" spc="0" normalizeH="0" baseline="0" noProof="0" dirty="0">
              <a:ln>
                <a:noFill/>
              </a:ln>
              <a:solidFill>
                <a:prstClr val="black"/>
              </a:solidFill>
              <a:effectLst/>
              <a:uLnTx/>
              <a:uFillTx/>
              <a:latin typeface="Calibri"/>
            </a:endParaRPr>
          </a:p>
        </p:txBody>
      </p:sp>
      <p:sp>
        <p:nvSpPr>
          <p:cNvPr id="6" name="TextBox 5">
            <a:extLst>
              <a:ext uri="{FF2B5EF4-FFF2-40B4-BE49-F238E27FC236}">
                <a16:creationId xmlns:a16="http://schemas.microsoft.com/office/drawing/2014/main" id="{2D3ECA9E-8442-417E-8A88-C6236269A505}"/>
              </a:ext>
            </a:extLst>
          </p:cNvPr>
          <p:cNvSpPr txBox="1"/>
          <p:nvPr/>
        </p:nvSpPr>
        <p:spPr>
          <a:xfrm>
            <a:off x="468800" y="3210136"/>
            <a:ext cx="11186173" cy="1446550"/>
          </a:xfrm>
          <a:prstGeom prst="rect">
            <a:avLst/>
          </a:prstGeom>
          <a:noFill/>
        </p:spPr>
        <p:txBody>
          <a:bodyPr wrap="square" rtlCol="0">
            <a:spAutoFit/>
          </a:bodyPr>
          <a:lstStyle/>
          <a:p>
            <a:pPr marL="30480" marR="30480" lvl="0" indent="0" algn="just" defTabSz="914400" rtl="0" eaLnBrk="1" fontAlgn="auto" latinLnBrk="0" hangingPunct="1">
              <a:lnSpc>
                <a:spcPct val="100000"/>
              </a:lnSpc>
              <a:spcBef>
                <a:spcPts val="0"/>
              </a:spcBef>
              <a:buClrTx/>
              <a:buSzTx/>
              <a:buFontTx/>
              <a:buNone/>
              <a:tabLst/>
              <a:defRPr/>
            </a:pPr>
            <a:r>
              <a:rPr kumimoji="0" lang="en-US" sz="2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rPr>
              <a:t>Hai</a:t>
            </a:r>
            <a:r>
              <a:rPr kumimoji="0" lang="en-US" sz="2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rPr>
              <a:t>bố</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con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cùng</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phá</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lên</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cười</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err="1">
                <a:ln>
                  <a:noFill/>
                </a:ln>
                <a:solidFill>
                  <a:srgbClr val="000000"/>
                </a:solidFill>
                <a:effectLst/>
                <a:uLnTx/>
                <a:uFillTx/>
                <a:latin typeface="Times New Roman" panose="02020603050405020304" pitchFamily="18" charset="0"/>
                <a:ea typeface="Times New Roman" panose="02020603050405020304" pitchFamily="18" charset="0"/>
              </a:rPr>
              <a:t>Lát</a:t>
            </a:r>
            <a:r>
              <a:rPr kumimoji="0" lang="en-US" sz="2200" b="0" i="0" u="none" strike="noStrike" kern="1200" cap="none" spc="0" normalizeH="0" noProof="0">
                <a:ln>
                  <a:noFill/>
                </a:ln>
                <a:solidFill>
                  <a:srgbClr val="000000"/>
                </a:solidFill>
                <a:effectLst/>
                <a:uLnTx/>
                <a:uFillTx/>
                <a:latin typeface="Times New Roman" panose="02020603050405020304" pitchFamily="18" charset="0"/>
                <a:ea typeface="Times New Roman" panose="02020603050405020304" pitchFamily="18" charset="0"/>
              </a:rPr>
              <a:t> sau,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hai</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bố</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con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đổi</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cho</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nhau</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Bố</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hỏi</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a:t>
            </a:r>
          </a:p>
          <a:p>
            <a:pPr marL="30480" marR="30480" lvl="0" indent="0" algn="just" defTabSz="914400" rtl="0" eaLnBrk="1" fontAlgn="auto" latinLnBrk="0" hangingPunct="1">
              <a:lnSpc>
                <a:spcPct val="100000"/>
              </a:lnSpc>
              <a:spcBef>
                <a:spcPts val="0"/>
              </a:spcBef>
              <a:buClrTx/>
              <a:buSzTx/>
              <a:buFontTx/>
              <a:buNone/>
              <a:tabLst/>
              <a:defRPr/>
            </a:pPr>
            <a:r>
              <a:rPr lang="en-US" sz="2200" baseline="0" dirty="0">
                <a:solidFill>
                  <a:srgbClr val="000000"/>
                </a:solidFill>
                <a:latin typeface="Times New Roman" panose="02020603050405020304" pitchFamily="18" charset="0"/>
                <a:ea typeface="Times New Roman" panose="02020603050405020304" pitchFamily="18" charset="0"/>
              </a:rPr>
              <a:t>        - </a:t>
            </a:r>
            <a:r>
              <a:rPr lang="en-US" sz="2200" baseline="0" dirty="0" err="1">
                <a:solidFill>
                  <a:srgbClr val="000000"/>
                </a:solidFill>
                <a:latin typeface="Times New Roman" panose="02020603050405020304" pitchFamily="18" charset="0"/>
                <a:ea typeface="Times New Roman" panose="02020603050405020304" pitchFamily="18" charset="0"/>
              </a:rPr>
              <a:t>Bác</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xơi</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gì</a:t>
            </a:r>
            <a:r>
              <a:rPr lang="en-US" sz="2200" dirty="0">
                <a:solidFill>
                  <a:srgbClr val="000000"/>
                </a:solidFill>
                <a:latin typeface="Times New Roman" panose="02020603050405020304" pitchFamily="18" charset="0"/>
                <a:ea typeface="Times New Roman" panose="02020603050405020304" pitchFamily="18" charset="0"/>
              </a:rPr>
              <a:t> ạ?</a:t>
            </a:r>
          </a:p>
          <a:p>
            <a:pPr marL="30480" marR="30480" lvl="0" indent="0" algn="just" defTabSz="914400" rtl="0" eaLnBrk="1" fontAlgn="auto" latinLnBrk="0" hangingPunct="1">
              <a:lnSpc>
                <a:spcPct val="100000"/>
              </a:lnSpc>
              <a:spcBef>
                <a:spcPts val="0"/>
              </a:spcBef>
              <a:buClrTx/>
              <a:buSzTx/>
              <a:buFontTx/>
              <a:buNone/>
              <a:tabLst/>
              <a:defRPr/>
            </a:pP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Dạ</a:t>
            </a:r>
            <a:r>
              <a:rPr kumimoji="0" lang="en-US" sz="2200" b="0" i="0" u="none" strike="noStrike" kern="1200" cap="none" spc="0" normalizeH="0" noProof="0">
                <a:ln>
                  <a:noFill/>
                </a:ln>
                <a:solidFill>
                  <a:srgbClr val="000000"/>
                </a:solidFill>
                <a:effectLst/>
                <a:uLnTx/>
                <a:uFillTx/>
                <a:latin typeface="Times New Roman" panose="02020603050405020304" pitchFamily="18" charset="0"/>
                <a:ea typeface="Times New Roman" panose="02020603050405020304" pitchFamily="18" charset="0"/>
              </a:rPr>
              <a:t>, xin bác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bát</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miến</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ạ.</a:t>
            </a:r>
          </a:p>
          <a:p>
            <a:pPr marL="30480" marR="30480" lvl="0" indent="0" algn="just" defTabSz="914400" rtl="0" eaLnBrk="1" fontAlgn="auto" latinLnBrk="0" hangingPunct="1">
              <a:lnSpc>
                <a:spcPct val="100000"/>
              </a:lnSpc>
              <a:spcBef>
                <a:spcPts val="0"/>
              </a:spcBef>
              <a:buClrTx/>
              <a:buSzTx/>
              <a:buFontTx/>
              <a:buNone/>
              <a:tabLst/>
              <a:defRPr/>
            </a:pPr>
            <a:r>
              <a:rPr lang="en-US" sz="2200" dirty="0">
                <a:solidFill>
                  <a:srgbClr val="000000"/>
                </a:solidFill>
                <a:latin typeface="Times New Roman" panose="02020603050405020304" pitchFamily="18" charset="0"/>
                <a:ea typeface="Times New Roman" panose="02020603050405020304" pitchFamily="18" charset="0"/>
              </a:rPr>
              <a:t>        - </a:t>
            </a:r>
            <a:r>
              <a:rPr lang="en-US" sz="2200" dirty="0" err="1">
                <a:solidFill>
                  <a:srgbClr val="000000"/>
                </a:solidFill>
                <a:latin typeface="Times New Roman" panose="02020603050405020304" pitchFamily="18" charset="0"/>
                <a:ea typeface="Times New Roman" panose="02020603050405020304" pitchFamily="18" charset="0"/>
              </a:rPr>
              <a:t>Đây</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mời</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bác</a:t>
            </a:r>
            <a:r>
              <a:rPr lang="en-US" sz="2200" dirty="0">
                <a:solidFill>
                  <a:srgbClr val="000000"/>
                </a:solidFill>
                <a:latin typeface="Times New Roman" panose="02020603050405020304" pitchFamily="18" charset="0"/>
                <a:ea typeface="Times New Roman" panose="02020603050405020304" pitchFamily="18" charset="0"/>
              </a:rPr>
              <a:t>.</a:t>
            </a:r>
            <a:endParaRPr kumimoji="0" lang="en-US" sz="2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endParaRPr>
          </a:p>
        </p:txBody>
      </p:sp>
      <p:sp>
        <p:nvSpPr>
          <p:cNvPr id="7" name="TextBox 6">
            <a:extLst>
              <a:ext uri="{FF2B5EF4-FFF2-40B4-BE49-F238E27FC236}">
                <a16:creationId xmlns:a16="http://schemas.microsoft.com/office/drawing/2014/main" id="{D84EB1CB-B470-4E60-9A49-831FB2C79A5F}"/>
              </a:ext>
            </a:extLst>
          </p:cNvPr>
          <p:cNvSpPr txBox="1"/>
          <p:nvPr/>
        </p:nvSpPr>
        <p:spPr>
          <a:xfrm>
            <a:off x="977562" y="122830"/>
            <a:ext cx="1016864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a:solidFill>
                  <a:srgbClr val="FF0000"/>
                </a:solidFill>
                <a:latin typeface="Times New Roman" panose="02020603050405020304" pitchFamily="18" charset="0"/>
                <a:cs typeface="Times New Roman" panose="02020603050405020304" pitchFamily="18" charset="0"/>
              </a:rPr>
              <a:t>TRÒ CHƠI CỦA BỐ</a:t>
            </a:r>
            <a:endPar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F4D008B5-83C4-4C7D-83B1-2542F0F26F57}"/>
              </a:ext>
            </a:extLst>
          </p:cNvPr>
          <p:cNvSpPr txBox="1"/>
          <p:nvPr/>
        </p:nvSpPr>
        <p:spPr>
          <a:xfrm>
            <a:off x="8906587" y="6363866"/>
            <a:ext cx="2990850" cy="769441"/>
          </a:xfrm>
          <a:prstGeom prst="rect">
            <a:avLst/>
          </a:prstGeom>
          <a:noFill/>
        </p:spPr>
        <p:txBody>
          <a:bodyPr wrap="square" rtlCol="0">
            <a:spAutoFit/>
          </a:bodyPr>
          <a:lstStyle/>
          <a:p>
            <a:r>
              <a:rPr kumimoji="0" lang="en-US" sz="22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rPr>
              <a:t>(Theo </a:t>
            </a:r>
            <a:r>
              <a:rPr kumimoji="0" lang="en-US" sz="2200" b="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rPr>
              <a:t>Phong</a:t>
            </a:r>
            <a:r>
              <a:rPr kumimoji="0" lang="en-US" sz="2200" b="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rPr>
              <a:t> Thu</a:t>
            </a:r>
            <a:r>
              <a:rPr kumimoji="0" lang="en-US" sz="22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rPr>
              <a:t>)</a:t>
            </a:r>
            <a:endParaRPr kumimoji="0" lang="en-US" sz="22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endParaRPr>
          </a:p>
          <a:p>
            <a:endParaRPr lang="en-US" sz="2200" dirty="0"/>
          </a:p>
        </p:txBody>
      </p:sp>
      <p:sp>
        <p:nvSpPr>
          <p:cNvPr id="9" name="Oval 8">
            <a:extLst>
              <a:ext uri="{FF2B5EF4-FFF2-40B4-BE49-F238E27FC236}">
                <a16:creationId xmlns:a16="http://schemas.microsoft.com/office/drawing/2014/main" id="{2BC9162F-F75A-4A4F-9B59-14AC9CCF2CBC}"/>
              </a:ext>
            </a:extLst>
          </p:cNvPr>
          <p:cNvSpPr/>
          <p:nvPr/>
        </p:nvSpPr>
        <p:spPr>
          <a:xfrm>
            <a:off x="694099" y="3222612"/>
            <a:ext cx="465486" cy="421373"/>
          </a:xfrm>
          <a:prstGeom prst="ellipse">
            <a:avLst/>
          </a:prstGeom>
          <a:solidFill>
            <a:srgbClr val="ED7D31"/>
          </a:solidFill>
          <a:ln w="12700" cap="flat" cmpd="sng" algn="ctr">
            <a:solidFill>
              <a:srgbClr val="ED7D31">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200" b="0"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2</a:t>
            </a:r>
          </a:p>
        </p:txBody>
      </p:sp>
      <p:sp>
        <p:nvSpPr>
          <p:cNvPr id="10" name="Oval 9">
            <a:extLst>
              <a:ext uri="{FF2B5EF4-FFF2-40B4-BE49-F238E27FC236}">
                <a16:creationId xmlns:a16="http://schemas.microsoft.com/office/drawing/2014/main" id="{6026A475-6858-41F5-98B6-CFF25BC57101}"/>
              </a:ext>
            </a:extLst>
          </p:cNvPr>
          <p:cNvSpPr/>
          <p:nvPr/>
        </p:nvSpPr>
        <p:spPr>
          <a:xfrm>
            <a:off x="617901" y="523348"/>
            <a:ext cx="503585" cy="416312"/>
          </a:xfrm>
          <a:prstGeom prst="ellipse">
            <a:avLst/>
          </a:prstGeom>
          <a:solidFill>
            <a:srgbClr val="ED7D31"/>
          </a:solidFill>
          <a:ln w="12700" cap="flat" cmpd="sng" algn="ctr">
            <a:solidFill>
              <a:srgbClr val="ED7D31">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200" b="0"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a:t>
            </a:r>
          </a:p>
        </p:txBody>
      </p:sp>
      <p:sp>
        <p:nvSpPr>
          <p:cNvPr id="11" name="TextBox 10">
            <a:extLst>
              <a:ext uri="{FF2B5EF4-FFF2-40B4-BE49-F238E27FC236}">
                <a16:creationId xmlns:a16="http://schemas.microsoft.com/office/drawing/2014/main" id="{2D3ECA9E-8442-417E-8A88-C6236269A505}"/>
              </a:ext>
            </a:extLst>
          </p:cNvPr>
          <p:cNvSpPr txBox="1"/>
          <p:nvPr/>
        </p:nvSpPr>
        <p:spPr>
          <a:xfrm>
            <a:off x="472298" y="4531445"/>
            <a:ext cx="11617973" cy="1785104"/>
          </a:xfrm>
          <a:prstGeom prst="rect">
            <a:avLst/>
          </a:prstGeom>
          <a:noFill/>
        </p:spPr>
        <p:txBody>
          <a:bodyPr wrap="square" rtlCol="0">
            <a:spAutoFit/>
          </a:bodyPr>
          <a:lstStyle/>
          <a:p>
            <a:pPr marL="30480" marR="30480" lvl="0" indent="0" algn="just" defTabSz="914400" rtl="0" eaLnBrk="1" fontAlgn="auto" latinLnBrk="0" hangingPunct="1">
              <a:lnSpc>
                <a:spcPct val="100000"/>
              </a:lnSpc>
              <a:spcBef>
                <a:spcPts val="0"/>
              </a:spcBef>
              <a:buClrTx/>
              <a:buSzTx/>
              <a:buFontTx/>
              <a:buNone/>
              <a:tabLst/>
              <a:defRPr/>
            </a:pPr>
            <a:r>
              <a:rPr kumimoji="0" lang="en-US" sz="2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rPr>
              <a:t>Hường</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đưa</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tay</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ra</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cầm</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lấy</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cái</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bát</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nhựa</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Bố</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bảo</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a:t>
            </a:r>
          </a:p>
          <a:p>
            <a:pPr marL="30480" marR="30480" lvl="0" indent="0" algn="just" defTabSz="914400" rtl="0" eaLnBrk="1" fontAlgn="auto" latinLnBrk="0" hangingPunct="1">
              <a:lnSpc>
                <a:spcPct val="100000"/>
              </a:lnSpc>
              <a:spcBef>
                <a:spcPts val="0"/>
              </a:spcBef>
              <a:buClrTx/>
              <a:buSzTx/>
              <a:buFontTx/>
              <a:buNone/>
              <a:tabLst/>
              <a:defRPr/>
            </a:pPr>
            <a:r>
              <a:rPr lang="en-US" sz="2200" baseline="0" dirty="0">
                <a:solidFill>
                  <a:srgbClr val="000000"/>
                </a:solidFill>
                <a:latin typeface="Times New Roman" panose="02020603050405020304" pitchFamily="18" charset="0"/>
                <a:ea typeface="Times New Roman" panose="02020603050405020304" pitchFamily="18" charset="0"/>
              </a:rPr>
              <a:t>        - </a:t>
            </a:r>
            <a:r>
              <a:rPr lang="en-US" sz="2200" baseline="0" dirty="0" err="1">
                <a:solidFill>
                  <a:srgbClr val="000000"/>
                </a:solidFill>
                <a:latin typeface="Times New Roman" panose="02020603050405020304" pitchFamily="18" charset="0"/>
                <a:ea typeface="Times New Roman" panose="02020603050405020304" pitchFamily="18" charset="0"/>
              </a:rPr>
              <a:t>Ấy</a:t>
            </a:r>
            <a:r>
              <a:rPr lang="en-US" sz="2200" baseline="0" dirty="0">
                <a:solidFill>
                  <a:srgbClr val="000000"/>
                </a:solidFill>
                <a:latin typeface="Times New Roman" panose="02020603050405020304" pitchFamily="18" charset="0"/>
                <a:ea typeface="Times New Roman" panose="02020603050405020304" pitchFamily="18" charset="0"/>
              </a:rPr>
              <a:t>,</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bác</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phải</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đỡ</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bằng</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hai</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tay</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Tôi</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đưa</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cho</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bác</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bằng</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hai</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tay</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cơ</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mà</a:t>
            </a:r>
            <a:r>
              <a:rPr lang="en-US" sz="2200" dirty="0">
                <a:solidFill>
                  <a:srgbClr val="000000"/>
                </a:solidFill>
                <a:latin typeface="Times New Roman" panose="02020603050405020304" pitchFamily="18" charset="0"/>
                <a:ea typeface="Times New Roman" panose="02020603050405020304" pitchFamily="18" charset="0"/>
              </a:rPr>
              <a:t>!</a:t>
            </a:r>
          </a:p>
          <a:p>
            <a:pPr marL="30480" marR="30480" lvl="0" indent="0" algn="just" defTabSz="914400" rtl="0" eaLnBrk="1" fontAlgn="auto" latinLnBrk="0" hangingPunct="1">
              <a:lnSpc>
                <a:spcPct val="100000"/>
              </a:lnSpc>
              <a:spcBef>
                <a:spcPts val="0"/>
              </a:spcBef>
              <a:buClrTx/>
              <a:buSzTx/>
              <a:buFontTx/>
              <a:buNone/>
              <a:tabLst/>
              <a:defRPr/>
            </a:pP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Năm</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nay,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bố</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đi</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công</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tác</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xa</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Đến</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bữa</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ăn</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nhìn</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hai</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bàn</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tay</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của</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Hường</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lễ</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phép</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đón</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bát</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cơm</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mẹ</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lại</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nhớ</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đến</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lúc</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hai</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bố</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con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chơi</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với</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nhau</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Mẹ</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nghĩ</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Hường</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không</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biết</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rằng</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ngay</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trong</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trò</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chơi</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ấy</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bố</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đã</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dạy</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con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một</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nết</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ngoan</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a:t>
            </a:r>
          </a:p>
        </p:txBody>
      </p:sp>
      <p:sp>
        <p:nvSpPr>
          <p:cNvPr id="12" name="Oval 11">
            <a:extLst>
              <a:ext uri="{FF2B5EF4-FFF2-40B4-BE49-F238E27FC236}">
                <a16:creationId xmlns:a16="http://schemas.microsoft.com/office/drawing/2014/main" id="{2BC9162F-F75A-4A4F-9B59-14AC9CCF2CBC}"/>
              </a:ext>
            </a:extLst>
          </p:cNvPr>
          <p:cNvSpPr/>
          <p:nvPr/>
        </p:nvSpPr>
        <p:spPr>
          <a:xfrm>
            <a:off x="656000" y="4531445"/>
            <a:ext cx="465486" cy="421373"/>
          </a:xfrm>
          <a:prstGeom prst="ellipse">
            <a:avLst/>
          </a:prstGeom>
          <a:solidFill>
            <a:srgbClr val="ED7D31"/>
          </a:solidFill>
          <a:ln w="12700" cap="flat" cmpd="sng" algn="ctr">
            <a:solidFill>
              <a:srgbClr val="ED7D31">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200" b="0"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3</a:t>
            </a:r>
          </a:p>
        </p:txBody>
      </p:sp>
      <p:sp>
        <p:nvSpPr>
          <p:cNvPr id="14" name="Rounded Rectangle 13"/>
          <p:cNvSpPr/>
          <p:nvPr/>
        </p:nvSpPr>
        <p:spPr>
          <a:xfrm>
            <a:off x="10080256" y="75513"/>
            <a:ext cx="2010015" cy="473172"/>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Đọc</a:t>
            </a:r>
            <a:r>
              <a:rPr lang="en-US" sz="2400" b="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toàn bài</a:t>
            </a:r>
            <a:endParaRPr lang="en-US" sz="24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27317873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grpSp>
        <p:nvGrpSpPr>
          <p:cNvPr id="3" name="组合 2"/>
          <p:cNvGrpSpPr/>
          <p:nvPr/>
        </p:nvGrpSpPr>
        <p:grpSpPr>
          <a:xfrm>
            <a:off x="3575050" y="2661334"/>
            <a:ext cx="5041900" cy="1277255"/>
            <a:chOff x="3575050" y="2674034"/>
            <a:chExt cx="5041900" cy="1277255"/>
          </a:xfrm>
        </p:grpSpPr>
        <p:sp>
          <p:nvSpPr>
            <p:cNvPr id="14" name="椭圆 13"/>
            <p:cNvSpPr/>
            <p:nvPr>
              <p:custDataLst>
                <p:tags r:id="rId1"/>
              </p:custDataLst>
            </p:nvPr>
          </p:nvSpPr>
          <p:spPr>
            <a:xfrm>
              <a:off x="3575050" y="2906714"/>
              <a:ext cx="1042988" cy="1044575"/>
            </a:xfrm>
            <a:prstGeom prst="ellipse">
              <a:avLst/>
            </a:prstGeom>
            <a:solidFill>
              <a:srgbClr val="FFFFFF"/>
            </a:solidFill>
            <a:ln w="25400" cap="flat" cmpd="sng" algn="ctr">
              <a:solidFill>
                <a:schemeClr val="accent2"/>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Impact" pitchFamily="34" charset="0"/>
                <a:ea typeface="宋体" panose="02010600030101010101" pitchFamily="2" charset="-122"/>
                <a:cs typeface="+mn-cs"/>
              </a:endParaRPr>
            </a:p>
          </p:txBody>
        </p:sp>
        <p:sp>
          <p:nvSpPr>
            <p:cNvPr id="15" name="椭圆 14"/>
            <p:cNvSpPr/>
            <p:nvPr>
              <p:custDataLst>
                <p:tags r:id="rId2"/>
              </p:custDataLst>
            </p:nvPr>
          </p:nvSpPr>
          <p:spPr>
            <a:xfrm>
              <a:off x="3663950" y="2997200"/>
              <a:ext cx="865188" cy="863600"/>
            </a:xfrm>
            <a:prstGeom prst="ellipse">
              <a:avLst/>
            </a:prstGeom>
            <a:solidFill>
              <a:schemeClr val="accent2"/>
            </a:solidFill>
            <a:ln w="6350" cap="flat" cmpd="sng" algn="ctr">
              <a:no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0" i="0" u="none" strike="noStrike" kern="0" cap="none" spc="0" normalizeH="0" baseline="0" noProof="0" dirty="0">
                  <a:ln>
                    <a:noFill/>
                  </a:ln>
                  <a:solidFill>
                    <a:prstClr val="white"/>
                  </a:solidFill>
                  <a:effectLst/>
                  <a:uLnTx/>
                  <a:uFillTx/>
                  <a:latin typeface="Impact" pitchFamily="34" charset="0"/>
                  <a:ea typeface="宋体" panose="02010600030101010101" pitchFamily="2" charset="-122"/>
                  <a:cs typeface="+mn-cs"/>
                </a:rPr>
                <a:t>2</a:t>
              </a:r>
              <a:endParaRPr kumimoji="0" lang="zh-CN" altLang="en-US" sz="4400" b="0" i="0" u="none" strike="noStrike" kern="0" cap="none" spc="0" normalizeH="0" baseline="0" noProof="0" dirty="0">
                <a:ln>
                  <a:noFill/>
                </a:ln>
                <a:solidFill>
                  <a:prstClr val="white"/>
                </a:solidFill>
                <a:effectLst/>
                <a:uLnTx/>
                <a:uFillTx/>
                <a:latin typeface="Impact" pitchFamily="34" charset="0"/>
                <a:ea typeface="宋体" panose="02010600030101010101" pitchFamily="2" charset="-122"/>
                <a:cs typeface="+mn-cs"/>
              </a:endParaRPr>
            </a:p>
          </p:txBody>
        </p:sp>
        <p:cxnSp>
          <p:nvCxnSpPr>
            <p:cNvPr id="16" name="直接连接符 16"/>
            <p:cNvCxnSpPr>
              <a:cxnSpLocks noChangeShapeType="1"/>
              <a:stCxn id="14" idx="6"/>
            </p:cNvCxnSpPr>
            <p:nvPr>
              <p:custDataLst>
                <p:tags r:id="rId3"/>
              </p:custDataLst>
            </p:nvPr>
          </p:nvCxnSpPr>
          <p:spPr bwMode="auto">
            <a:xfrm>
              <a:off x="4618038" y="3429000"/>
              <a:ext cx="3998912" cy="0"/>
            </a:xfrm>
            <a:prstGeom prst="line">
              <a:avLst/>
            </a:prstGeom>
            <a:noFill/>
            <a:ln w="28575" algn="ctr">
              <a:solidFill>
                <a:schemeClr val="accent2"/>
              </a:solidFill>
              <a:round/>
              <a:headEnd/>
              <a:tailEnd type="oval" w="lg" len="lg"/>
            </a:ln>
            <a:extLst>
              <a:ext uri="{909E8E84-426E-40DD-AFC4-6F175D3DCCD1}">
                <a14:hiddenFill xmlns:a14="http://schemas.microsoft.com/office/drawing/2010/main">
                  <a:noFill/>
                </a14:hiddenFill>
              </a:ext>
            </a:extLst>
          </p:spPr>
        </p:cxnSp>
        <p:sp>
          <p:nvSpPr>
            <p:cNvPr id="18" name="TextBox 19"/>
            <p:cNvSpPr txBox="1"/>
            <p:nvPr/>
          </p:nvSpPr>
          <p:spPr>
            <a:xfrm>
              <a:off x="4903788" y="2674034"/>
              <a:ext cx="3713162" cy="646331"/>
            </a:xfrm>
            <a:prstGeom prst="rect">
              <a:avLst/>
            </a:prstGeom>
            <a:noFill/>
          </p:spPr>
          <p:txBody>
            <a:bodyPr wrap="square" rtlCol="0">
              <a:spAutoFit/>
              <a:scene3d>
                <a:camera prst="orthographicFront"/>
                <a:lightRig rig="threePt" dir="t"/>
              </a:scene3d>
              <a:sp3d contourW="12700"/>
            </a:bodyPr>
            <a:lstStyle>
              <a:defPPr>
                <a:defRPr lang="zh-CN"/>
              </a:defPPr>
              <a:lvl1pPr>
                <a:defRPr sz="1200">
                  <a:solidFill>
                    <a:schemeClr val="tx1">
                      <a:lumMod val="75000"/>
                      <a:lumOff val="25000"/>
                    </a:schemeClr>
                  </a:solidFill>
                  <a:latin typeface="EngraversGothic BT" panose="020B0507020203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FF0000"/>
                  </a:solidFill>
                  <a:effectLst/>
                  <a:uLnTx/>
                  <a:uFillTx/>
                  <a:latin typeface="Times New Roman" panose="02020603050405020304" pitchFamily="18" charset="0"/>
                  <a:ea typeface="微软雅黑"/>
                  <a:cs typeface="Times New Roman" panose="02020603050405020304" pitchFamily="18" charset="0"/>
                </a:rPr>
                <a:t>TÌM</a:t>
              </a:r>
              <a:r>
                <a:rPr kumimoji="0" lang="en-US" sz="3600" b="1" i="0" u="none" strike="noStrike" kern="1200" cap="none" spc="0" normalizeH="0" noProof="0">
                  <a:ln>
                    <a:noFill/>
                  </a:ln>
                  <a:solidFill>
                    <a:srgbClr val="FF0000"/>
                  </a:solidFill>
                  <a:effectLst/>
                  <a:uLnTx/>
                  <a:uFillTx/>
                  <a:latin typeface="Times New Roman" panose="02020603050405020304" pitchFamily="18" charset="0"/>
                  <a:ea typeface="微软雅黑"/>
                  <a:cs typeface="Times New Roman" panose="02020603050405020304" pitchFamily="18" charset="0"/>
                </a:rPr>
                <a:t> HIỂU BÀI</a:t>
              </a:r>
              <a:endPar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endParaRPr>
            </a:p>
          </p:txBody>
        </p:sp>
      </p:grpSp>
    </p:spTree>
    <p:extLst>
      <p:ext uri="{BB962C8B-B14F-4D97-AF65-F5344CB8AC3E}">
        <p14:creationId xmlns:p14="http://schemas.microsoft.com/office/powerpoint/2010/main" val="30902596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900" decel="100000" fill="hold"/>
                                        <p:tgtEl>
                                          <p:spTgt spid="3"/>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5018A257-072D-4267-A2BD-5A17B774D2B6}"/>
              </a:ext>
            </a:extLst>
          </p:cNvPr>
          <p:cNvGrpSpPr/>
          <p:nvPr/>
        </p:nvGrpSpPr>
        <p:grpSpPr>
          <a:xfrm>
            <a:off x="792590" y="154134"/>
            <a:ext cx="10519736" cy="1100057"/>
            <a:chOff x="136243" y="-2131981"/>
            <a:chExt cx="2109019" cy="2986082"/>
          </a:xfrm>
        </p:grpSpPr>
        <p:sp>
          <p:nvSpPr>
            <p:cNvPr id="3" name="Hexagon 2">
              <a:extLst>
                <a:ext uri="{FF2B5EF4-FFF2-40B4-BE49-F238E27FC236}">
                  <a16:creationId xmlns:a16="http://schemas.microsoft.com/office/drawing/2014/main" id="{060C3AA2-4F0E-4255-839D-EEE431D05DAF}"/>
                </a:ext>
              </a:extLst>
            </p:cNvPr>
            <p:cNvSpPr/>
            <p:nvPr/>
          </p:nvSpPr>
          <p:spPr>
            <a:xfrm>
              <a:off x="136243" y="-2131981"/>
              <a:ext cx="2109019" cy="2986082"/>
            </a:xfrm>
            <a:prstGeom prst="hexagon">
              <a:avLst/>
            </a:prstGeom>
            <a:solidFill>
              <a:srgbClr val="F7ACB9"/>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D48B638A-2940-4598-B4C0-CC054E381E1E}"/>
                </a:ext>
              </a:extLst>
            </p:cNvPr>
            <p:cNvSpPr txBox="1"/>
            <p:nvPr/>
          </p:nvSpPr>
          <p:spPr>
            <a:xfrm>
              <a:off x="264898" y="-1572234"/>
              <a:ext cx="1913403" cy="1587360"/>
            </a:xfrm>
            <a:prstGeom prst="rect">
              <a:avLst/>
            </a:prstGeom>
            <a:noFill/>
          </p:spPr>
          <p:txBody>
            <a:bodyPr wrap="square" rtlCol="0">
              <a:spAutoFit/>
            </a:bodyPr>
            <a:lstStyle/>
            <a:p>
              <a:pPr marR="0" lvl="0" algn="just" defTabSz="913256" rtl="0" eaLnBrk="1" fontAlgn="base" latinLnBrk="0" hangingPunct="1">
                <a:lnSpc>
                  <a:spcPct val="100000"/>
                </a:lnSpc>
                <a:spcBef>
                  <a:spcPct val="0"/>
                </a:spcBef>
                <a:spcAft>
                  <a:spcPct val="0"/>
                </a:spcAft>
                <a:buClrTx/>
                <a:buSzTx/>
                <a:tabLst/>
                <a:defRPr/>
              </a:pPr>
              <a:r>
                <a:rPr kumimoji="0" lang="en-US" sz="3200" b="0" i="0" u="none" strike="noStrike" kern="1200" cap="none" spc="0" normalizeH="0" baseline="0" noProof="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1. Hai </a:t>
              </a: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bố</a:t>
              </a:r>
              <a:r>
                <a:rPr kumimoji="0" lang="en-US" sz="3200" b="0" i="0" u="none" strike="noStrike" kern="1200" cap="none" spc="0" normalizeH="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con </a:t>
              </a:r>
              <a:r>
                <a:rPr kumimoji="0" lang="en-US" sz="3200" b="0" i="0" u="none" strike="noStrike" kern="1200" cap="none" spc="0" normalizeH="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Hường</a:t>
              </a:r>
              <a:r>
                <a:rPr kumimoji="0" lang="en-US" sz="3200" b="0" i="0" u="none" strike="noStrike" kern="1200" cap="none" spc="0" normalizeH="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chơi</a:t>
              </a:r>
              <a:r>
                <a:rPr kumimoji="0" lang="en-US" sz="3200" b="0" i="0" u="none" strike="noStrike" kern="1200" cap="none" spc="0" normalizeH="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trò</a:t>
              </a:r>
              <a:r>
                <a:rPr kumimoji="0" lang="en-US" sz="3200" b="0" i="0" u="none" strike="noStrike" kern="1200" cap="none" spc="0" normalizeH="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chơi</a:t>
              </a:r>
              <a:r>
                <a:rPr kumimoji="0" lang="en-US" sz="3200" b="0" i="0" u="none" strike="noStrike" kern="1200" cap="none" spc="0" normalizeH="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gì</a:t>
              </a:r>
              <a:r>
                <a:rPr kumimoji="0" lang="en-US" sz="3200" b="0" i="0" u="none" strike="noStrike" kern="1200" cap="none" spc="0" normalizeH="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cùng</a:t>
              </a:r>
              <a:r>
                <a:rPr kumimoji="0" lang="en-US" sz="3200" b="0" i="0" u="none" strike="noStrike" kern="1200" cap="none" spc="0" normalizeH="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nhau</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p:txBody>
        </p:sp>
      </p:grpSp>
      <p:pic>
        <p:nvPicPr>
          <p:cNvPr id="6" name="Picture 5"/>
          <p:cNvPicPr/>
          <p:nvPr/>
        </p:nvPicPr>
        <p:blipFill rotWithShape="1">
          <a:blip r:embed="rId2"/>
          <a:srcRect l="33773" t="20899" r="33113" b="35397"/>
          <a:stretch/>
        </p:blipFill>
        <p:spPr>
          <a:xfrm>
            <a:off x="3209323" y="1616625"/>
            <a:ext cx="5936775" cy="3311388"/>
          </a:xfrm>
          <a:prstGeom prst="rect">
            <a:avLst/>
          </a:prstGeom>
        </p:spPr>
      </p:pic>
      <p:sp>
        <p:nvSpPr>
          <p:cNvPr id="10" name="TextBox 9">
            <a:extLst>
              <a:ext uri="{FF2B5EF4-FFF2-40B4-BE49-F238E27FC236}">
                <a16:creationId xmlns:a16="http://schemas.microsoft.com/office/drawing/2014/main" id="{DC9B4B85-C1A0-46C9-9B77-B81A84693A78}"/>
              </a:ext>
            </a:extLst>
          </p:cNvPr>
          <p:cNvSpPr txBox="1"/>
          <p:nvPr/>
        </p:nvSpPr>
        <p:spPr>
          <a:xfrm>
            <a:off x="2101974" y="5114597"/>
            <a:ext cx="1817789" cy="584775"/>
          </a:xfrm>
          <a:prstGeom prst="rect">
            <a:avLst/>
          </a:prstGeom>
          <a:noFill/>
        </p:spPr>
        <p:txBody>
          <a:bodyPr wrap="square" rtlCol="0">
            <a:spAutoFit/>
          </a:bodyPr>
          <a:lstStyle/>
          <a:p>
            <a:pPr lvl="0" algn="just" defTabSz="913256" fontAlgn="base">
              <a:spcBef>
                <a:spcPct val="0"/>
              </a:spcBef>
              <a:spcAft>
                <a:spcPct val="0"/>
              </a:spcAft>
              <a:defRPr/>
            </a:pPr>
            <a:r>
              <a:rPr lang="en-US" altLang="zh-CN" sz="32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sym typeface="+mn-lt"/>
              </a:rPr>
              <a:t>nấu</a:t>
            </a:r>
            <a:r>
              <a:rPr lang="en-US" altLang="zh-CN" sz="3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sym typeface="+mn-lt"/>
              </a:rPr>
              <a:t> </a:t>
            </a:r>
            <a:r>
              <a:rPr lang="en-US" altLang="zh-CN" sz="32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sym typeface="+mn-lt"/>
              </a:rPr>
              <a:t>ăn</a:t>
            </a:r>
            <a:endParaRPr kumimoji="0" lang="zh-CN"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endParaRPr>
          </a:p>
        </p:txBody>
      </p:sp>
      <p:sp>
        <p:nvSpPr>
          <p:cNvPr id="11" name="TextBox 10">
            <a:extLst>
              <a:ext uri="{FF2B5EF4-FFF2-40B4-BE49-F238E27FC236}">
                <a16:creationId xmlns:a16="http://schemas.microsoft.com/office/drawing/2014/main" id="{A0306945-6CD5-49A3-86EF-844356C7820A}"/>
              </a:ext>
            </a:extLst>
          </p:cNvPr>
          <p:cNvSpPr txBox="1"/>
          <p:nvPr/>
        </p:nvSpPr>
        <p:spPr>
          <a:xfrm>
            <a:off x="4291196" y="5114597"/>
            <a:ext cx="1641897" cy="584775"/>
          </a:xfrm>
          <a:prstGeom prst="rect">
            <a:avLst/>
          </a:prstGeom>
          <a:noFill/>
        </p:spPr>
        <p:txBody>
          <a:bodyPr wrap="square" rtlCol="0">
            <a:spAutoFit/>
          </a:bodyPr>
          <a:lstStyle/>
          <a:p>
            <a:pPr lvl="0" algn="just" defTabSz="913256" fontAlgn="base">
              <a:spcBef>
                <a:spcPct val="0"/>
              </a:spcBef>
              <a:spcAft>
                <a:spcPct val="0"/>
              </a:spcAft>
              <a:defRPr/>
            </a:pPr>
            <a:r>
              <a:rPr lang="en-US" altLang="zh-CN" sz="3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sym typeface="+mn-lt"/>
              </a:rPr>
              <a:t>ă</a:t>
            </a:r>
            <a:r>
              <a:rPr lang="en-US" altLang="zh-CN" sz="3200" noProof="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sym typeface="+mn-lt"/>
              </a:rPr>
              <a:t>n </a:t>
            </a:r>
            <a:r>
              <a:rPr lang="en-US" altLang="zh-CN" sz="3200" noProof="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sym typeface="+mn-lt"/>
              </a:rPr>
              <a:t>cỗ</a:t>
            </a:r>
            <a:endParaRPr kumimoji="0" lang="zh-CN"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endParaRPr>
          </a:p>
        </p:txBody>
      </p:sp>
      <p:sp>
        <p:nvSpPr>
          <p:cNvPr id="12" name="TextBox 11">
            <a:extLst>
              <a:ext uri="{FF2B5EF4-FFF2-40B4-BE49-F238E27FC236}">
                <a16:creationId xmlns:a16="http://schemas.microsoft.com/office/drawing/2014/main" id="{A0306945-6CD5-49A3-86EF-844356C7820A}"/>
              </a:ext>
            </a:extLst>
          </p:cNvPr>
          <p:cNvSpPr txBox="1"/>
          <p:nvPr/>
        </p:nvSpPr>
        <p:spPr>
          <a:xfrm>
            <a:off x="6548891" y="5157208"/>
            <a:ext cx="1641897" cy="584775"/>
          </a:xfrm>
          <a:prstGeom prst="rect">
            <a:avLst/>
          </a:prstGeom>
          <a:noFill/>
        </p:spPr>
        <p:txBody>
          <a:bodyPr wrap="square" rtlCol="0">
            <a:spAutoFit/>
          </a:bodyPr>
          <a:lstStyle/>
          <a:p>
            <a:pPr lvl="0" algn="just" defTabSz="913256" fontAlgn="base">
              <a:spcBef>
                <a:spcPct val="0"/>
              </a:spcBef>
              <a:spcAft>
                <a:spcPct val="0"/>
              </a:spcAft>
              <a:defRPr/>
            </a:pPr>
            <a:r>
              <a:rPr lang="en-US" altLang="zh-CN" sz="32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sym typeface="+mn-lt"/>
              </a:rPr>
              <a:t>bắt</a:t>
            </a:r>
            <a:r>
              <a:rPr lang="en-US" altLang="zh-CN" sz="3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sym typeface="+mn-lt"/>
              </a:rPr>
              <a:t> </a:t>
            </a:r>
            <a:r>
              <a:rPr lang="en-US" altLang="zh-CN" sz="32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sym typeface="+mn-lt"/>
              </a:rPr>
              <a:t>tay</a:t>
            </a:r>
            <a:endParaRPr kumimoji="0" lang="zh-CN"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endParaRPr>
          </a:p>
        </p:txBody>
      </p:sp>
      <p:sp>
        <p:nvSpPr>
          <p:cNvPr id="13" name="TextBox 12">
            <a:extLst>
              <a:ext uri="{FF2B5EF4-FFF2-40B4-BE49-F238E27FC236}">
                <a16:creationId xmlns:a16="http://schemas.microsoft.com/office/drawing/2014/main" id="{A0306945-6CD5-49A3-86EF-844356C7820A}"/>
              </a:ext>
            </a:extLst>
          </p:cNvPr>
          <p:cNvSpPr txBox="1"/>
          <p:nvPr/>
        </p:nvSpPr>
        <p:spPr>
          <a:xfrm>
            <a:off x="8824334" y="5157208"/>
            <a:ext cx="1641897" cy="584775"/>
          </a:xfrm>
          <a:prstGeom prst="rect">
            <a:avLst/>
          </a:prstGeom>
          <a:noFill/>
        </p:spPr>
        <p:txBody>
          <a:bodyPr wrap="square" rtlCol="0">
            <a:spAutoFit/>
          </a:bodyPr>
          <a:lstStyle/>
          <a:p>
            <a:pPr lvl="0" algn="just" defTabSz="913256" fontAlgn="base">
              <a:spcBef>
                <a:spcPct val="0"/>
              </a:spcBef>
              <a:spcAft>
                <a:spcPct val="0"/>
              </a:spcAft>
              <a:defRPr/>
            </a:pPr>
            <a:r>
              <a:rPr lang="en-US" altLang="zh-CN" sz="32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sym typeface="+mn-lt"/>
              </a:rPr>
              <a:t>hát</a:t>
            </a:r>
            <a:endParaRPr kumimoji="0" lang="zh-CN"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endParaRPr>
          </a:p>
        </p:txBody>
      </p:sp>
      <p:sp>
        <p:nvSpPr>
          <p:cNvPr id="14" name="TextBox 13">
            <a:extLst>
              <a:ext uri="{FF2B5EF4-FFF2-40B4-BE49-F238E27FC236}">
                <a16:creationId xmlns:a16="http://schemas.microsoft.com/office/drawing/2014/main" id="{A0306945-6CD5-49A3-86EF-844356C7820A}"/>
              </a:ext>
            </a:extLst>
          </p:cNvPr>
          <p:cNvSpPr txBox="1"/>
          <p:nvPr/>
        </p:nvSpPr>
        <p:spPr>
          <a:xfrm>
            <a:off x="4280689" y="5114597"/>
            <a:ext cx="1641897" cy="584775"/>
          </a:xfrm>
          <a:prstGeom prst="rect">
            <a:avLst/>
          </a:prstGeom>
          <a:noFill/>
        </p:spPr>
        <p:txBody>
          <a:bodyPr wrap="square" rtlCol="0">
            <a:spAutoFit/>
          </a:bodyPr>
          <a:lstStyle/>
          <a:p>
            <a:pPr lvl="0" algn="just" defTabSz="913256" fontAlgn="base">
              <a:spcBef>
                <a:spcPct val="0"/>
              </a:spcBef>
              <a:spcAft>
                <a:spcPct val="0"/>
              </a:spcAft>
              <a:defRPr/>
            </a:pPr>
            <a:r>
              <a:rPr lang="en-US" altLang="zh-CN" sz="3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mn-lt"/>
              </a:rPr>
              <a:t>ă</a:t>
            </a:r>
            <a:r>
              <a:rPr lang="en-US" altLang="zh-CN" sz="3200" noProof="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mn-lt"/>
              </a:rPr>
              <a:t>n </a:t>
            </a:r>
            <a:r>
              <a:rPr lang="en-US" altLang="zh-CN" sz="3200" noProof="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mn-lt"/>
              </a:rPr>
              <a:t>cỗ</a:t>
            </a:r>
            <a:endParaRPr kumimoji="0" lang="zh-CN" alt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endParaRPr>
          </a:p>
        </p:txBody>
      </p:sp>
      <p:sp>
        <p:nvSpPr>
          <p:cNvPr id="15" name="Rounded Rectangle 14"/>
          <p:cNvSpPr/>
          <p:nvPr/>
        </p:nvSpPr>
        <p:spPr>
          <a:xfrm>
            <a:off x="1792515" y="5885956"/>
            <a:ext cx="8519886" cy="673331"/>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latin typeface="Times New Roman" panose="02020603050405020304" pitchFamily="18" charset="0"/>
                <a:cs typeface="Times New Roman" panose="02020603050405020304" pitchFamily="18" charset="0"/>
              </a:rPr>
              <a:t>Hai bố con Hường chơi trò chơi ăn cỗ cùng nhau.</a:t>
            </a:r>
          </a:p>
        </p:txBody>
      </p:sp>
      <p:pic>
        <p:nvPicPr>
          <p:cNvPr id="4100" name="Picture 4" descr="Hình ảnh Tình Yêu Trái Tim Trái Tim Trái Tim Hoạt Hình, Tình Yêu, Tình Yêu  Pollo, Tình Yêu miễn phí tải tập tin PNG PSDComment và Vector"/>
          <p:cNvPicPr>
            <a:picLocks noChangeAspect="1" noChangeArrowheads="1"/>
          </p:cNvPicPr>
          <p:nvPr/>
        </p:nvPicPr>
        <p:blipFill>
          <a:blip r:embed="rId3">
            <a:clrChange>
              <a:clrFrom>
                <a:srgbClr val="F5F5F5"/>
              </a:clrFrom>
              <a:clrTo>
                <a:srgbClr val="F5F5F5">
                  <a:alpha val="0"/>
                </a:srgbClr>
              </a:clrTo>
            </a:clrChange>
            <a:extLst>
              <a:ext uri="{28A0092B-C50C-407E-A947-70E740481C1C}">
                <a14:useLocalDpi xmlns:a14="http://schemas.microsoft.com/office/drawing/2010/main" val="0"/>
              </a:ext>
            </a:extLst>
          </a:blip>
          <a:srcRect/>
          <a:stretch>
            <a:fillRect/>
          </a:stretch>
        </p:blipFill>
        <p:spPr bwMode="auto">
          <a:xfrm rot="18440306">
            <a:off x="0" y="1254191"/>
            <a:ext cx="2672801" cy="26728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3154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50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barn(inVertical)">
                                      <p:cBhvr>
                                        <p:cTn id="2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P spid="14" grpId="0"/>
      <p:bldP spid="15" grpId="0" animBg="1"/>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Hexagon 2">
            <a:extLst>
              <a:ext uri="{FF2B5EF4-FFF2-40B4-BE49-F238E27FC236}">
                <a16:creationId xmlns:a16="http://schemas.microsoft.com/office/drawing/2014/main" id="{656B7EDA-4DEE-44AD-9FC2-7177221356BC}"/>
              </a:ext>
            </a:extLst>
          </p:cNvPr>
          <p:cNvSpPr/>
          <p:nvPr/>
        </p:nvSpPr>
        <p:spPr>
          <a:xfrm>
            <a:off x="908704" y="403463"/>
            <a:ext cx="10519736" cy="1058798"/>
          </a:xfrm>
          <a:prstGeom prst="hexagon">
            <a:avLst/>
          </a:prstGeom>
          <a:solidFill>
            <a:srgbClr val="F7ACB9"/>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49663B6F-FE68-42C6-84A9-CF98FA406047}"/>
              </a:ext>
            </a:extLst>
          </p:cNvPr>
          <p:cNvSpPr txBox="1"/>
          <p:nvPr/>
        </p:nvSpPr>
        <p:spPr>
          <a:xfrm>
            <a:off x="1244036" y="616366"/>
            <a:ext cx="9353770" cy="584775"/>
          </a:xfrm>
          <a:prstGeom prst="rect">
            <a:avLst/>
          </a:prstGeom>
          <a:noFill/>
        </p:spPr>
        <p:txBody>
          <a:bodyPr wrap="square" rtlCol="0">
            <a:spAutoFit/>
          </a:bodyPr>
          <a:lstStyle/>
          <a:p>
            <a:pPr marL="0" marR="0" lvl="0" indent="0" algn="ctr" defTabSz="913256" rtl="0" eaLnBrk="1" fontAlgn="base" latinLnBrk="0" hangingPunct="1">
              <a:lnSpc>
                <a:spcPct val="100000"/>
              </a:lnSpc>
              <a:spcBef>
                <a:spcPct val="0"/>
              </a:spcBef>
              <a:spcAft>
                <a:spcPct val="0"/>
              </a:spcAft>
              <a:buClrTx/>
              <a:buSzTx/>
              <a:buFontTx/>
              <a:buNone/>
              <a:tabLst/>
              <a:defRPr/>
            </a:pPr>
            <a:r>
              <a:rPr kumimoji="0" lang="en-US" altLang="zh-CN" sz="3200" b="0" i="0" u="none" strike="noStrike" kern="1200" cap="none" spc="0" normalizeH="0" baseline="0" noProof="0" dirty="0">
                <a:ln>
                  <a:noFill/>
                </a:ln>
                <a:solidFill>
                  <a:srgbClr val="FF0000"/>
                </a:solidFill>
                <a:effectLst/>
                <a:uLnTx/>
                <a:uFillTx/>
                <a:latin typeface="Times New Roman" pitchFamily="18" charset="0"/>
                <a:ea typeface="Arial-Rounded" panose="020B0500000000000000" pitchFamily="34" charset="0"/>
                <a:cs typeface="Times New Roman" pitchFamily="18" charset="0"/>
                <a:sym typeface="+mn-lt"/>
              </a:rPr>
              <a:t>2. </a:t>
            </a:r>
            <a:r>
              <a:rPr lang="en-US" altLang="zh-CN" sz="3200" dirty="0" err="1">
                <a:solidFill>
                  <a:srgbClr val="FF0000"/>
                </a:solidFill>
                <a:latin typeface="Times New Roman" pitchFamily="18" charset="0"/>
                <a:ea typeface="Arial-Rounded" panose="020B0500000000000000" pitchFamily="34" charset="0"/>
                <a:cs typeface="Times New Roman" pitchFamily="18" charset="0"/>
                <a:sym typeface="+mn-lt"/>
              </a:rPr>
              <a:t>Khi</a:t>
            </a:r>
            <a:r>
              <a:rPr lang="en-US" altLang="zh-CN" sz="3200" dirty="0">
                <a:solidFill>
                  <a:srgbClr val="FF0000"/>
                </a:solidFill>
                <a:latin typeface="Times New Roman" pitchFamily="18" charset="0"/>
                <a:ea typeface="Arial-Rounded" panose="020B0500000000000000" pitchFamily="34" charset="0"/>
                <a:cs typeface="Times New Roman" pitchFamily="18" charset="0"/>
                <a:sym typeface="+mn-lt"/>
              </a:rPr>
              <a:t> </a:t>
            </a:r>
            <a:r>
              <a:rPr lang="en-US" altLang="zh-CN" sz="3200" dirty="0" err="1">
                <a:solidFill>
                  <a:srgbClr val="FF0000"/>
                </a:solidFill>
                <a:latin typeface="Times New Roman" pitchFamily="18" charset="0"/>
                <a:ea typeface="Arial-Rounded" panose="020B0500000000000000" pitchFamily="34" charset="0"/>
                <a:cs typeface="Times New Roman" pitchFamily="18" charset="0"/>
                <a:sym typeface="+mn-lt"/>
              </a:rPr>
              <a:t>chơi</a:t>
            </a:r>
            <a:r>
              <a:rPr lang="en-US" altLang="zh-CN" sz="3200" dirty="0">
                <a:solidFill>
                  <a:srgbClr val="FF0000"/>
                </a:solidFill>
                <a:latin typeface="Times New Roman" pitchFamily="18" charset="0"/>
                <a:ea typeface="Arial-Rounded" panose="020B0500000000000000" pitchFamily="34" charset="0"/>
                <a:cs typeface="Times New Roman" pitchFamily="18" charset="0"/>
                <a:sym typeface="+mn-lt"/>
              </a:rPr>
              <a:t>, </a:t>
            </a:r>
            <a:r>
              <a:rPr lang="en-US" altLang="zh-CN" sz="3200" dirty="0" err="1">
                <a:solidFill>
                  <a:srgbClr val="FF0000"/>
                </a:solidFill>
                <a:latin typeface="Times New Roman" pitchFamily="18" charset="0"/>
                <a:ea typeface="Arial-Rounded" panose="020B0500000000000000" pitchFamily="34" charset="0"/>
                <a:cs typeface="Times New Roman" pitchFamily="18" charset="0"/>
                <a:sym typeface="+mn-lt"/>
              </a:rPr>
              <a:t>hai</a:t>
            </a:r>
            <a:r>
              <a:rPr lang="en-US" altLang="zh-CN" sz="3200" dirty="0">
                <a:solidFill>
                  <a:srgbClr val="FF0000"/>
                </a:solidFill>
                <a:latin typeface="Times New Roman" pitchFamily="18" charset="0"/>
                <a:ea typeface="Arial-Rounded" panose="020B0500000000000000" pitchFamily="34" charset="0"/>
                <a:cs typeface="Times New Roman" pitchFamily="18" charset="0"/>
                <a:sym typeface="+mn-lt"/>
              </a:rPr>
              <a:t> </a:t>
            </a:r>
            <a:r>
              <a:rPr lang="en-US" altLang="zh-CN" sz="3200" dirty="0" err="1">
                <a:solidFill>
                  <a:srgbClr val="FF0000"/>
                </a:solidFill>
                <a:latin typeface="Times New Roman" pitchFamily="18" charset="0"/>
                <a:ea typeface="Arial-Rounded" panose="020B0500000000000000" pitchFamily="34" charset="0"/>
                <a:cs typeface="Times New Roman" pitchFamily="18" charset="0"/>
                <a:sym typeface="+mn-lt"/>
              </a:rPr>
              <a:t>bố</a:t>
            </a:r>
            <a:r>
              <a:rPr lang="en-US" altLang="zh-CN" sz="3200" dirty="0">
                <a:solidFill>
                  <a:srgbClr val="FF0000"/>
                </a:solidFill>
                <a:latin typeface="Times New Roman" pitchFamily="18" charset="0"/>
                <a:ea typeface="Arial-Rounded" panose="020B0500000000000000" pitchFamily="34" charset="0"/>
                <a:cs typeface="Times New Roman" pitchFamily="18" charset="0"/>
                <a:sym typeface="+mn-lt"/>
              </a:rPr>
              <a:t> con </a:t>
            </a:r>
            <a:r>
              <a:rPr lang="en-US" altLang="zh-CN" sz="3200" dirty="0" err="1">
                <a:solidFill>
                  <a:srgbClr val="FF0000"/>
                </a:solidFill>
                <a:latin typeface="Times New Roman" pitchFamily="18" charset="0"/>
                <a:ea typeface="Arial-Rounded" panose="020B0500000000000000" pitchFamily="34" charset="0"/>
                <a:cs typeface="Times New Roman" pitchFamily="18" charset="0"/>
                <a:sym typeface="+mn-lt"/>
              </a:rPr>
              <a:t>xưng</a:t>
            </a:r>
            <a:r>
              <a:rPr lang="en-US" altLang="zh-CN" sz="3200" dirty="0">
                <a:solidFill>
                  <a:srgbClr val="FF0000"/>
                </a:solidFill>
                <a:latin typeface="Times New Roman" pitchFamily="18" charset="0"/>
                <a:ea typeface="Arial-Rounded" panose="020B0500000000000000" pitchFamily="34" charset="0"/>
                <a:cs typeface="Times New Roman" pitchFamily="18" charset="0"/>
                <a:sym typeface="+mn-lt"/>
              </a:rPr>
              <a:t> </a:t>
            </a:r>
            <a:r>
              <a:rPr lang="en-US" altLang="zh-CN" sz="3200" err="1">
                <a:solidFill>
                  <a:srgbClr val="FF0000"/>
                </a:solidFill>
                <a:latin typeface="Times New Roman" pitchFamily="18" charset="0"/>
                <a:ea typeface="Arial-Rounded" panose="020B0500000000000000" pitchFamily="34" charset="0"/>
                <a:cs typeface="Times New Roman" pitchFamily="18" charset="0"/>
                <a:sym typeface="+mn-lt"/>
              </a:rPr>
              <a:t>hô</a:t>
            </a:r>
            <a:r>
              <a:rPr lang="en-US" altLang="zh-CN" sz="3200">
                <a:solidFill>
                  <a:srgbClr val="FF0000"/>
                </a:solidFill>
                <a:latin typeface="Times New Roman" pitchFamily="18" charset="0"/>
                <a:ea typeface="Arial-Rounded" panose="020B0500000000000000" pitchFamily="34" charset="0"/>
                <a:cs typeface="Times New Roman" pitchFamily="18" charset="0"/>
                <a:sym typeface="+mn-lt"/>
              </a:rPr>
              <a:t> với nhau như </a:t>
            </a:r>
            <a:r>
              <a:rPr lang="en-US" altLang="zh-CN" sz="3200" dirty="0" err="1">
                <a:solidFill>
                  <a:srgbClr val="FF0000"/>
                </a:solidFill>
                <a:latin typeface="Times New Roman" pitchFamily="18" charset="0"/>
                <a:ea typeface="Arial-Rounded" panose="020B0500000000000000" pitchFamily="34" charset="0"/>
                <a:cs typeface="Times New Roman" pitchFamily="18" charset="0"/>
                <a:sym typeface="+mn-lt"/>
              </a:rPr>
              <a:t>thế</a:t>
            </a:r>
            <a:r>
              <a:rPr lang="en-US" altLang="zh-CN" sz="3200" dirty="0">
                <a:solidFill>
                  <a:srgbClr val="FF0000"/>
                </a:solidFill>
                <a:latin typeface="Times New Roman" pitchFamily="18" charset="0"/>
                <a:ea typeface="Arial-Rounded" panose="020B0500000000000000" pitchFamily="34" charset="0"/>
                <a:cs typeface="Times New Roman" pitchFamily="18" charset="0"/>
                <a:sym typeface="+mn-lt"/>
              </a:rPr>
              <a:t> </a:t>
            </a:r>
            <a:r>
              <a:rPr lang="en-US" altLang="zh-CN" sz="3200" dirty="0" err="1">
                <a:solidFill>
                  <a:srgbClr val="FF0000"/>
                </a:solidFill>
                <a:latin typeface="Times New Roman" pitchFamily="18" charset="0"/>
                <a:ea typeface="Arial-Rounded" panose="020B0500000000000000" pitchFamily="34" charset="0"/>
                <a:cs typeface="Times New Roman" pitchFamily="18" charset="0"/>
                <a:sym typeface="+mn-lt"/>
              </a:rPr>
              <a:t>nào</a:t>
            </a:r>
            <a:r>
              <a:rPr lang="en-US" altLang="zh-CN" sz="3200" dirty="0">
                <a:solidFill>
                  <a:srgbClr val="FF0000"/>
                </a:solidFill>
                <a:latin typeface="Times New Roman" pitchFamily="18" charset="0"/>
                <a:ea typeface="Arial-Rounded" panose="020B0500000000000000" pitchFamily="34" charset="0"/>
                <a:cs typeface="Times New Roman" pitchFamily="18" charset="0"/>
                <a:sym typeface="+mn-lt"/>
              </a:rPr>
              <a:t>?</a:t>
            </a:r>
            <a:endParaRPr kumimoji="0" lang="en-US" altLang="zh-CN" sz="3200" b="0" i="0" u="none" strike="noStrike" kern="1200" cap="none" spc="0" normalizeH="0" baseline="0" noProof="0" dirty="0">
              <a:ln>
                <a:noFill/>
              </a:ln>
              <a:solidFill>
                <a:srgbClr val="FF0000"/>
              </a:solidFill>
              <a:effectLst/>
              <a:uLnTx/>
              <a:uFillTx/>
              <a:latin typeface="Times New Roman" pitchFamily="18" charset="0"/>
              <a:ea typeface="Arial-Rounded" panose="020B0500000000000000" pitchFamily="34" charset="0"/>
              <a:cs typeface="Times New Roman" pitchFamily="18" charset="0"/>
              <a:sym typeface="+mn-lt"/>
            </a:endParaRPr>
          </a:p>
        </p:txBody>
      </p:sp>
      <p:sp>
        <p:nvSpPr>
          <p:cNvPr id="5" name="TextBox 4">
            <a:extLst>
              <a:ext uri="{FF2B5EF4-FFF2-40B4-BE49-F238E27FC236}">
                <a16:creationId xmlns:a16="http://schemas.microsoft.com/office/drawing/2014/main" id="{86376BF2-C889-40D9-91C5-63A439400EAE}"/>
              </a:ext>
            </a:extLst>
          </p:cNvPr>
          <p:cNvSpPr txBox="1"/>
          <p:nvPr/>
        </p:nvSpPr>
        <p:spPr>
          <a:xfrm>
            <a:off x="6371772" y="2589512"/>
            <a:ext cx="5056668" cy="1569660"/>
          </a:xfrm>
          <a:prstGeom prst="rect">
            <a:avLst/>
          </a:prstGeom>
          <a:noFill/>
        </p:spPr>
        <p:txBody>
          <a:bodyPr wrap="square" rtlCol="0">
            <a:spAutoFit/>
          </a:bodyPr>
          <a:lstStyle/>
          <a:p>
            <a:pPr algn="just">
              <a:lnSpc>
                <a:spcPct val="150000"/>
              </a:lnSpc>
            </a:pPr>
            <a:r>
              <a:rPr lang="vi-VN" sz="320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zh-CN" sz="3200" dirty="0" err="1">
                <a:solidFill>
                  <a:srgbClr val="002060"/>
                </a:solidFill>
                <a:latin typeface="Times New Roman" pitchFamily="18" charset="0"/>
                <a:ea typeface="Arial-Rounded" panose="020B0500000000000000" pitchFamily="34" charset="0"/>
                <a:cs typeface="Times New Roman" pitchFamily="18" charset="0"/>
                <a:sym typeface="+mn-lt"/>
              </a:rPr>
              <a:t>Khi</a:t>
            </a:r>
            <a:r>
              <a:rPr lang="en-US" altLang="zh-CN" sz="3200" dirty="0">
                <a:solidFill>
                  <a:srgbClr val="002060"/>
                </a:solidFill>
                <a:latin typeface="Times New Roman" pitchFamily="18" charset="0"/>
                <a:ea typeface="Arial-Rounded" panose="020B0500000000000000" pitchFamily="34" charset="0"/>
                <a:cs typeface="Times New Roman" pitchFamily="18" charset="0"/>
                <a:sym typeface="+mn-lt"/>
              </a:rPr>
              <a:t> </a:t>
            </a:r>
            <a:r>
              <a:rPr lang="en-US" altLang="zh-CN" sz="3200" dirty="0" err="1">
                <a:solidFill>
                  <a:srgbClr val="002060"/>
                </a:solidFill>
                <a:latin typeface="Times New Roman" pitchFamily="18" charset="0"/>
                <a:ea typeface="Arial-Rounded" panose="020B0500000000000000" pitchFamily="34" charset="0"/>
                <a:cs typeface="Times New Roman" pitchFamily="18" charset="0"/>
                <a:sym typeface="+mn-lt"/>
              </a:rPr>
              <a:t>chơi</a:t>
            </a:r>
            <a:r>
              <a:rPr lang="en-US" altLang="zh-CN" sz="3200" dirty="0">
                <a:solidFill>
                  <a:srgbClr val="002060"/>
                </a:solidFill>
                <a:latin typeface="Times New Roman" pitchFamily="18" charset="0"/>
                <a:ea typeface="Arial-Rounded" panose="020B0500000000000000" pitchFamily="34" charset="0"/>
                <a:cs typeface="Times New Roman" pitchFamily="18" charset="0"/>
                <a:sym typeface="+mn-lt"/>
              </a:rPr>
              <a:t>, </a:t>
            </a:r>
            <a:r>
              <a:rPr lang="en-US" altLang="zh-CN" sz="3200" dirty="0" err="1">
                <a:solidFill>
                  <a:srgbClr val="002060"/>
                </a:solidFill>
                <a:latin typeface="Times New Roman" pitchFamily="18" charset="0"/>
                <a:ea typeface="Arial-Rounded" panose="020B0500000000000000" pitchFamily="34" charset="0"/>
                <a:cs typeface="Times New Roman" pitchFamily="18" charset="0"/>
                <a:sym typeface="+mn-lt"/>
              </a:rPr>
              <a:t>hai</a:t>
            </a:r>
            <a:r>
              <a:rPr lang="en-US" altLang="zh-CN" sz="3200" dirty="0">
                <a:solidFill>
                  <a:srgbClr val="002060"/>
                </a:solidFill>
                <a:latin typeface="Times New Roman" pitchFamily="18" charset="0"/>
                <a:ea typeface="Arial-Rounded" panose="020B0500000000000000" pitchFamily="34" charset="0"/>
                <a:cs typeface="Times New Roman" pitchFamily="18" charset="0"/>
                <a:sym typeface="+mn-lt"/>
              </a:rPr>
              <a:t> </a:t>
            </a:r>
            <a:r>
              <a:rPr lang="en-US" altLang="zh-CN" sz="3200" dirty="0" err="1">
                <a:solidFill>
                  <a:srgbClr val="002060"/>
                </a:solidFill>
                <a:latin typeface="Times New Roman" pitchFamily="18" charset="0"/>
                <a:ea typeface="Arial-Rounded" panose="020B0500000000000000" pitchFamily="34" charset="0"/>
                <a:cs typeface="Times New Roman" pitchFamily="18" charset="0"/>
                <a:sym typeface="+mn-lt"/>
              </a:rPr>
              <a:t>bố</a:t>
            </a:r>
            <a:r>
              <a:rPr lang="en-US" altLang="zh-CN" sz="3200" dirty="0">
                <a:solidFill>
                  <a:srgbClr val="002060"/>
                </a:solidFill>
                <a:latin typeface="Times New Roman" pitchFamily="18" charset="0"/>
                <a:ea typeface="Arial-Rounded" panose="020B0500000000000000" pitchFamily="34" charset="0"/>
                <a:cs typeface="Times New Roman" pitchFamily="18" charset="0"/>
                <a:sym typeface="+mn-lt"/>
              </a:rPr>
              <a:t> con </a:t>
            </a:r>
            <a:r>
              <a:rPr lang="en-US" altLang="zh-CN" sz="3200" err="1">
                <a:solidFill>
                  <a:srgbClr val="002060"/>
                </a:solidFill>
                <a:latin typeface="Times New Roman" pitchFamily="18" charset="0"/>
                <a:ea typeface="Arial-Rounded" panose="020B0500000000000000" pitchFamily="34" charset="0"/>
                <a:cs typeface="Times New Roman" pitchFamily="18" charset="0"/>
                <a:sym typeface="+mn-lt"/>
              </a:rPr>
              <a:t>xưng</a:t>
            </a:r>
            <a:r>
              <a:rPr lang="en-US" altLang="zh-CN" sz="3200">
                <a:solidFill>
                  <a:srgbClr val="002060"/>
                </a:solidFill>
                <a:latin typeface="Times New Roman" pitchFamily="18" charset="0"/>
                <a:ea typeface="Arial-Rounded" panose="020B0500000000000000" pitchFamily="34" charset="0"/>
                <a:cs typeface="Times New Roman" pitchFamily="18" charset="0"/>
                <a:sym typeface="+mn-lt"/>
              </a:rPr>
              <a:t> hô với nhau </a:t>
            </a:r>
            <a:r>
              <a:rPr lang="vi-VN" altLang="zh-CN" sz="3200">
                <a:solidFill>
                  <a:srgbClr val="002060"/>
                </a:solidFill>
                <a:latin typeface="Times New Roman" pitchFamily="18" charset="0"/>
                <a:ea typeface="Arial-Rounded" panose="020B0500000000000000" pitchFamily="34" charset="0"/>
                <a:cs typeface="Times New Roman" pitchFamily="18" charset="0"/>
                <a:sym typeface="+mn-lt"/>
              </a:rPr>
              <a:t>là </a:t>
            </a:r>
            <a:r>
              <a:rPr lang="en-US" altLang="zh-CN" sz="3200">
                <a:solidFill>
                  <a:srgbClr val="002060"/>
                </a:solidFill>
                <a:latin typeface="Times New Roman" pitchFamily="18" charset="0"/>
                <a:ea typeface="Arial-Rounded" panose="020B0500000000000000" pitchFamily="34" charset="0"/>
                <a:cs typeface="Times New Roman" pitchFamily="18" charset="0"/>
                <a:sym typeface="+mn-lt"/>
              </a:rPr>
              <a:t>“</a:t>
            </a:r>
            <a:r>
              <a:rPr lang="vi-VN" altLang="zh-CN" sz="3200">
                <a:solidFill>
                  <a:srgbClr val="FF0000"/>
                </a:solidFill>
                <a:latin typeface="Times New Roman" pitchFamily="18" charset="0"/>
                <a:ea typeface="Arial-Rounded" panose="020B0500000000000000" pitchFamily="34" charset="0"/>
                <a:cs typeface="Times New Roman" pitchFamily="18" charset="0"/>
                <a:sym typeface="+mn-lt"/>
              </a:rPr>
              <a:t>bác</a:t>
            </a:r>
            <a:r>
              <a:rPr lang="en-US" altLang="zh-CN" sz="3200">
                <a:solidFill>
                  <a:srgbClr val="002060"/>
                </a:solidFill>
                <a:latin typeface="Times New Roman" pitchFamily="18" charset="0"/>
                <a:ea typeface="Arial-Rounded" panose="020B0500000000000000" pitchFamily="34" charset="0"/>
                <a:cs typeface="Times New Roman" pitchFamily="18" charset="0"/>
                <a:sym typeface="+mn-lt"/>
              </a:rPr>
              <a:t>”</a:t>
            </a:r>
            <a:r>
              <a:rPr lang="vi-VN" altLang="zh-CN" sz="3200">
                <a:solidFill>
                  <a:srgbClr val="002060"/>
                </a:solidFill>
                <a:latin typeface="Times New Roman" pitchFamily="18" charset="0"/>
                <a:ea typeface="Arial-Rounded" panose="020B0500000000000000" pitchFamily="34" charset="0"/>
                <a:cs typeface="Times New Roman" pitchFamily="18" charset="0"/>
                <a:sym typeface="+mn-lt"/>
              </a:rPr>
              <a:t> và </a:t>
            </a:r>
            <a:r>
              <a:rPr lang="en-US" altLang="zh-CN" sz="3200">
                <a:solidFill>
                  <a:srgbClr val="002060"/>
                </a:solidFill>
                <a:latin typeface="Times New Roman" pitchFamily="18" charset="0"/>
                <a:ea typeface="Arial-Rounded" panose="020B0500000000000000" pitchFamily="34" charset="0"/>
                <a:cs typeface="Times New Roman" pitchFamily="18" charset="0"/>
                <a:sym typeface="+mn-lt"/>
              </a:rPr>
              <a:t>“</a:t>
            </a:r>
            <a:r>
              <a:rPr lang="vi-VN" altLang="zh-CN" sz="3200">
                <a:solidFill>
                  <a:srgbClr val="FF0000"/>
                </a:solidFill>
                <a:latin typeface="Times New Roman" pitchFamily="18" charset="0"/>
                <a:ea typeface="Arial-Rounded" panose="020B0500000000000000" pitchFamily="34" charset="0"/>
                <a:cs typeface="Times New Roman" pitchFamily="18" charset="0"/>
                <a:sym typeface="+mn-lt"/>
              </a:rPr>
              <a:t>tôi</a:t>
            </a:r>
            <a:r>
              <a:rPr lang="en-US" altLang="zh-CN" sz="3200">
                <a:solidFill>
                  <a:srgbClr val="002060"/>
                </a:solidFill>
                <a:latin typeface="Times New Roman" pitchFamily="18" charset="0"/>
                <a:ea typeface="Arial-Rounded" panose="020B0500000000000000" pitchFamily="34" charset="0"/>
                <a:cs typeface="Times New Roman" pitchFamily="18" charset="0"/>
                <a:sym typeface="+mn-lt"/>
              </a:rPr>
              <a:t>”.</a:t>
            </a:r>
            <a:endParaRPr lang="vi-VN" sz="3200"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endParaRPr>
          </a:p>
        </p:txBody>
      </p:sp>
      <p:pic>
        <p:nvPicPr>
          <p:cNvPr id="6" name="Picture 5"/>
          <p:cNvPicPr/>
          <p:nvPr/>
        </p:nvPicPr>
        <p:blipFill rotWithShape="1">
          <a:blip r:embed="rId2"/>
          <a:srcRect l="33773" t="20899" r="33113" b="35397"/>
          <a:stretch/>
        </p:blipFill>
        <p:spPr>
          <a:xfrm>
            <a:off x="466019" y="1791218"/>
            <a:ext cx="5760610" cy="4217695"/>
          </a:xfrm>
          <a:prstGeom prst="rect">
            <a:avLst/>
          </a:prstGeom>
        </p:spPr>
      </p:pic>
      <p:pic>
        <p:nvPicPr>
          <p:cNvPr id="2052" name="Picture 4" descr="Bông hoa cúc trong vườn trường được các bạn gọi tên là gì ? Đ"/>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78011" y="4949371"/>
            <a:ext cx="1592406" cy="1908629"/>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Cute cat cartoon Royalty Free Vector Image - VectorStock"/>
          <p:cNvPicPr>
            <a:picLocks noChangeAspect="1" noChangeArrowheads="1"/>
          </p:cNvPicPr>
          <p:nvPr/>
        </p:nvPicPr>
        <p:blipFill>
          <a:blip r:embed="rId4" cstate="hqprint">
            <a:extLst>
              <a:ext uri="{BEBA8EAE-BF5A-486C-A8C5-ECC9F3942E4B}">
                <a14:imgProps xmlns:a14="http://schemas.microsoft.com/office/drawing/2010/main">
                  <a14:imgLayer r:embed="rId5">
                    <a14:imgEffect>
                      <a14:backgroundRemoval t="0" b="92778" l="0" r="100000">
                        <a14:foregroundMark x1="71872" y1="28426" x2="96013" y2="28426"/>
                      </a14:backgroundRemoval>
                    </a14:imgEffect>
                  </a14:imgLayer>
                </a14:imgProps>
              </a:ext>
              <a:ext uri="{28A0092B-C50C-407E-A947-70E740481C1C}">
                <a14:useLocalDpi xmlns:a14="http://schemas.microsoft.com/office/drawing/2010/main" val="0"/>
              </a:ext>
            </a:extLst>
          </a:blip>
          <a:srcRect/>
          <a:stretch>
            <a:fillRect/>
          </a:stretch>
        </p:blipFill>
        <p:spPr bwMode="auto">
          <a:xfrm>
            <a:off x="9352107" y="5663520"/>
            <a:ext cx="925904" cy="1107393"/>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Sun Cartoon Png, Transparent Png - kindpng"/>
          <p:cNvPicPr>
            <a:picLocks noChangeAspect="1" noChangeArrowheads="1"/>
          </p:cNvPicPr>
          <p:nvPr/>
        </p:nvPicPr>
        <p:blipFill>
          <a:blip r:embed="rId6" cstate="hqprint">
            <a:extLst>
              <a:ext uri="{BEBA8EAE-BF5A-486C-A8C5-ECC9F3942E4B}">
                <a14:imgProps xmlns:a14="http://schemas.microsoft.com/office/drawing/2010/main">
                  <a14:imgLayer r:embed="rId7">
                    <a14:imgEffect>
                      <a14:backgroundRemoval t="0" b="100000" l="0" r="100000">
                        <a14:foregroundMark x1="18256" y1="82847" x2="47326" y2="65352"/>
                        <a14:foregroundMark x1="22093" y1="66724" x2="31163" y2="89880"/>
                        <a14:foregroundMark x1="15930" y1="86449" x2="35465" y2="87136"/>
                        <a14:foregroundMark x1="14419" y1="83533" x2="26860" y2="61750"/>
                        <a14:foregroundMark x1="6860" y1="64666" x2="15465" y2="60377"/>
                        <a14:foregroundMark x1="57791" y1="42196" x2="80233" y2="57633"/>
                        <a14:foregroundMark x1="56860" y1="33791" x2="75465" y2="44940"/>
                        <a14:foregroundMark x1="60698" y1="40652" x2="71628" y2="52659"/>
                        <a14:foregroundMark x1="67326" y1="76501" x2="90233" y2="77187"/>
                        <a14:foregroundMark x1="77791" y1="59691" x2="73023" y2="89880"/>
                        <a14:foregroundMark x1="65930" y1="84220" x2="93488" y2="84220"/>
                        <a14:foregroundMark x1="93953" y1="78731" x2="73023" y2="54717"/>
                        <a14:foregroundMark x1="88721" y1="70154" x2="94419" y2="73756"/>
                        <a14:foregroundMark x1="64419" y1="77187" x2="76860" y2="67410"/>
                        <a14:foregroundMark x1="61628" y1="74443" x2="75465" y2="61063"/>
                        <a14:foregroundMark x1="59651" y1="75815" x2="74884" y2="83533"/>
                        <a14:foregroundMark x1="95930" y1="77187" x2="86395" y2="65352"/>
                        <a14:foregroundMark x1="13023" y1="37221" x2="24419" y2="19039"/>
                        <a14:foregroundMark x1="24419" y1="19039" x2="42558" y2="20412"/>
                        <a14:foregroundMark x1="42558" y1="20412" x2="49651" y2="38593"/>
                        <a14:foregroundMark x1="49651" y1="38593" x2="80233" y2="63293"/>
                      </a14:backgroundRemoval>
                    </a14:imgEffect>
                  </a14:imgLayer>
                </a14:imgProps>
              </a:ext>
              <a:ext uri="{28A0092B-C50C-407E-A947-70E740481C1C}">
                <a14:useLocalDpi xmlns:a14="http://schemas.microsoft.com/office/drawing/2010/main" val="0"/>
              </a:ext>
            </a:extLst>
          </a:blip>
          <a:srcRect/>
          <a:stretch>
            <a:fillRect/>
          </a:stretch>
        </p:blipFill>
        <p:spPr bwMode="auto">
          <a:xfrm>
            <a:off x="320876" y="1094447"/>
            <a:ext cx="2055653" cy="13935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8489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在走动的火车 852x480 | Pics, Animation, Travel"/>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443954" y="3186337"/>
            <a:ext cx="7818554" cy="4404819"/>
          </a:xfrm>
          <a:prstGeom prst="rect">
            <a:avLst/>
          </a:prstGeom>
          <a:noFill/>
          <a:extLst>
            <a:ext uri="{909E8E84-426E-40DD-AFC4-6F175D3DCCD1}">
              <a14:hiddenFill xmlns:a14="http://schemas.microsoft.com/office/drawing/2010/main">
                <a:solidFill>
                  <a:srgbClr val="FFFFFF"/>
                </a:solidFill>
              </a14:hiddenFill>
            </a:ext>
          </a:extLst>
        </p:spPr>
      </p:pic>
      <p:sp>
        <p:nvSpPr>
          <p:cNvPr id="4" name="椭圆 3"/>
          <p:cNvSpPr/>
          <p:nvPr/>
        </p:nvSpPr>
        <p:spPr>
          <a:xfrm>
            <a:off x="3997308" y="3953840"/>
            <a:ext cx="1716041" cy="1716041"/>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5" name="椭圆 4"/>
          <p:cNvSpPr/>
          <p:nvPr/>
        </p:nvSpPr>
        <p:spPr>
          <a:xfrm>
            <a:off x="1574080" y="4091425"/>
            <a:ext cx="1578457" cy="1578457"/>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6" name="椭圆 5"/>
          <p:cNvSpPr/>
          <p:nvPr/>
        </p:nvSpPr>
        <p:spPr>
          <a:xfrm>
            <a:off x="9355120" y="2879776"/>
            <a:ext cx="1211606" cy="1211606"/>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grpSp>
        <p:nvGrpSpPr>
          <p:cNvPr id="24" name="组合 23"/>
          <p:cNvGrpSpPr/>
          <p:nvPr/>
        </p:nvGrpSpPr>
        <p:grpSpPr>
          <a:xfrm>
            <a:off x="3596319" y="491818"/>
            <a:ext cx="5155335" cy="4896929"/>
            <a:chOff x="3084810" y="-335112"/>
            <a:chExt cx="5809496" cy="5760000"/>
          </a:xfrm>
        </p:grpSpPr>
        <p:grpSp>
          <p:nvGrpSpPr>
            <p:cNvPr id="17" name="组合 16"/>
            <p:cNvGrpSpPr/>
            <p:nvPr/>
          </p:nvGrpSpPr>
          <p:grpSpPr>
            <a:xfrm>
              <a:off x="3297693" y="-335112"/>
              <a:ext cx="5596613" cy="5760000"/>
              <a:chOff x="3297693" y="-335112"/>
              <a:chExt cx="5596613" cy="5760000"/>
            </a:xfrm>
          </p:grpSpPr>
          <p:cxnSp>
            <p:nvCxnSpPr>
              <p:cNvPr id="16" name="直接连接符 15"/>
              <p:cNvCxnSpPr/>
              <p:nvPr/>
            </p:nvCxnSpPr>
            <p:spPr>
              <a:xfrm>
                <a:off x="6154058" y="-335112"/>
                <a:ext cx="0" cy="5760000"/>
              </a:xfrm>
              <a:prstGeom prst="line">
                <a:avLst/>
              </a:prstGeom>
              <a:ln w="76200" cap="rnd">
                <a:solidFill>
                  <a:srgbClr val="F7E3AD"/>
                </a:solidFill>
              </a:ln>
            </p:spPr>
            <p:style>
              <a:lnRef idx="1">
                <a:schemeClr val="accent1"/>
              </a:lnRef>
              <a:fillRef idx="0">
                <a:schemeClr val="accent1"/>
              </a:fillRef>
              <a:effectRef idx="0">
                <a:schemeClr val="accent1"/>
              </a:effectRef>
              <a:fontRef idx="minor">
                <a:schemeClr val="tx1"/>
              </a:fontRef>
            </p:style>
          </p:cxnSp>
          <p:pic>
            <p:nvPicPr>
              <p:cNvPr id="13" name="图片 12"/>
              <p:cNvPicPr>
                <a:picLocks noChangeAspect="1"/>
              </p:cNvPicPr>
              <p:nvPr/>
            </p:nvPicPr>
            <p:blipFill rotWithShape="1">
              <a:blip r:embed="rId4"/>
              <a:srcRect t="48492"/>
              <a:stretch>
                <a:fillRect/>
              </a:stretch>
            </p:blipFill>
            <p:spPr>
              <a:xfrm>
                <a:off x="3297693" y="2256270"/>
                <a:ext cx="5596613" cy="2885850"/>
              </a:xfrm>
              <a:prstGeom prst="rect">
                <a:avLst/>
              </a:prstGeom>
            </p:spPr>
          </p:pic>
        </p:grpSp>
        <p:pic>
          <p:nvPicPr>
            <p:cNvPr id="7" name="图片 6"/>
            <p:cNvPicPr>
              <a:picLocks noChangeAspect="1"/>
            </p:cNvPicPr>
            <p:nvPr/>
          </p:nvPicPr>
          <p:blipFill>
            <a:blip r:embed="rId5" cstate="print">
              <a:extLst>
                <a:ext uri="{BEBA8EAE-BF5A-486C-A8C5-ECC9F3942E4B}">
                  <a14:imgProps xmlns:a14="http://schemas.microsoft.com/office/drawing/2010/main">
                    <a14:imgLayer r:embed="rId6">
                      <a14:imgEffect>
                        <a14:backgroundRemoval t="7243" b="95561" l="226" r="99266">
                          <a14:foregroundMark x1="16431" y1="13785" x2="20327" y2="37150"/>
                          <a14:foregroundMark x1="39921" y1="33178" x2="43422" y2="49065"/>
                          <a14:foregroundMark x1="55901" y1="12617" x2="55901" y2="27336"/>
                          <a14:foregroundMark x1="85545" y1="32710" x2="90683" y2="77804"/>
                          <a14:foregroundMark x1="93958" y1="35514" x2="97233" y2="58178"/>
                          <a14:foregroundMark x1="74534" y1="26636" x2="79616" y2="28271"/>
                          <a14:foregroundMark x1="76228" y1="80374" x2="79390" y2="63551"/>
                          <a14:foregroundMark x1="90006" y1="92523" x2="82778" y2="45794"/>
                          <a14:foregroundMark x1="93958" y1="84813" x2="89723" y2="80374"/>
                          <a14:foregroundMark x1="95652" y1="27336" x2="282" y2="15888"/>
                          <a14:foregroundMark x1="14568" y1="7710" x2="21287" y2="10514"/>
                          <a14:foregroundMark x1="46979" y1="10514" x2="48278" y2="17523"/>
                          <a14:foregroundMark x1="45398" y1="13084" x2="53473" y2="3505"/>
                          <a14:foregroundMark x1="53473" y1="3505" x2="62055" y2="14720"/>
                          <a14:foregroundMark x1="62055" y1="14720" x2="44156" y2="29907"/>
                          <a14:foregroundMark x1="44156" y1="29907" x2="45680" y2="7243"/>
                          <a14:foregroundMark x1="99209" y1="50000" x2="565" y2="68692"/>
                          <a14:foregroundMark x1="565" y1="68692" x2="734" y2="27336"/>
                          <a14:foregroundMark x1="734" y1="27336" x2="9034" y2="5140"/>
                          <a14:foregroundMark x1="9034" y1="5140" x2="28176" y2="234"/>
                          <a14:foregroundMark x1="28176" y1="234" x2="99774" y2="1168"/>
                          <a14:foregroundMark x1="99774" y1="1168" x2="99322" y2="48131"/>
                          <a14:foregroundMark x1="99322" y1="48131" x2="90175" y2="56776"/>
                          <a14:foregroundMark x1="90175" y1="56776" x2="86957" y2="50701"/>
                          <a14:foregroundMark x1="30322" y1="26168" x2="29136" y2="37150"/>
                          <a14:foregroundMark x1="2146" y1="13785" x2="3670" y2="47196"/>
                          <a14:foregroundMark x1="3670" y1="47196" x2="10446" y2="71028"/>
                          <a14:foregroundMark x1="10446" y1="71028" x2="12366" y2="73364"/>
                          <a14:foregroundMark x1="10277" y1="52804" x2="10277" y2="45794"/>
                          <a14:foregroundMark x1="31508" y1="27336" x2="39582" y2="13084"/>
                          <a14:foregroundMark x1="39582" y1="13084" x2="43704" y2="13084"/>
                          <a14:foregroundMark x1="51158" y1="26168" x2="42801" y2="28037"/>
                          <a14:foregroundMark x1="42801" y1="28037" x2="27612" y2="62617"/>
                          <a14:foregroundMark x1="27612" y1="62617" x2="33879" y2="85981"/>
                          <a14:foregroundMark x1="33879" y1="85981" x2="42518" y2="86449"/>
                          <a14:foregroundMark x1="42518" y1="86449" x2="67024" y2="84346"/>
                          <a14:foregroundMark x1="67024" y1="84346" x2="79503" y2="84346"/>
                          <a14:foregroundMark x1="79503" y1="84346" x2="97233" y2="81075"/>
                          <a14:foregroundMark x1="97233" y1="81075" x2="95088" y2="43458"/>
                          <a14:foregroundMark x1="95088" y1="43458" x2="85432" y2="37150"/>
                          <a14:foregroundMark x1="64427" y1="26636" x2="58667" y2="53972"/>
                          <a14:foregroundMark x1="58667" y1="53972" x2="58667" y2="54907"/>
                          <a14:foregroundMark x1="94579" y1="84813" x2="91417" y2="95561"/>
                          <a14:foregroundMark x1="51553" y1="37150" x2="53924" y2="45093"/>
                          <a14:foregroundMark x1="56973" y1="42991" x2="59063" y2="49065"/>
                          <a14:foregroundMark x1="48278" y1="59346" x2="51835" y2="45794"/>
                          <a14:foregroundMark x1="47883" y1="32243" x2="46979" y2="56075"/>
                          <a14:foregroundMark x1="50367" y1="47430" x2="48842" y2="54907"/>
                          <a14:foregroundMark x1="18102" y1="77255" x2="19198" y2="71262"/>
                          <a14:foregroundMark x1="12366" y1="81542" x2="12971" y2="82201"/>
                          <a14:foregroundMark x1="16750" y1="77255" x2="14003" y2="67991"/>
                          <a14:foregroundMark x1="14003" y1="67991" x2="11971" y2="80374"/>
                          <a14:foregroundMark x1="9091" y1="22430" x2="10107" y2="46262"/>
                          <a14:foregroundMark x1="1863" y1="13084" x2="791" y2="22430"/>
                          <a14:foregroundMark x1="8413" y1="24065" x2="10898" y2="51168"/>
                          <a14:foregroundMark x1="8809" y1="21262" x2="9317" y2="45794"/>
                          <a14:foregroundMark x1="29305" y1="76168" x2="28684" y2="87850"/>
                          <a14:foregroundMark x1="22078" y1="78037" x2="23433" y2="85280"/>
                          <a14:foregroundMark x1="83286" y1="86449" x2="85601" y2="88785"/>
                          <a14:foregroundMark x1="94918" y1="87850" x2="93902" y2="92056"/>
                          <a14:foregroundMark x1="59458" y1="86916" x2="59797" y2="93224"/>
                          <a14:foregroundMark x1="14899" y1="78987" x2="18402" y2="79487"/>
                          <a14:foregroundMark x1="13156" y1="78738" x2="14106" y2="78874"/>
                          <a14:foregroundMark x1="19819" y1="73832" x2="19029" y2="77570"/>
                          <a14:foregroundMark x1="18690" y1="80140" x2="19819" y2="80140"/>
                          <a14:foregroundMark x1="21005" y1="77103" x2="19706" y2="74299"/>
                          <a14:backgroundMark x1="12503" y1="86288" x2="20440" y2="96028"/>
                          <a14:backgroundMark x1="12253" y1="85981" x2="12421" y2="86187"/>
                          <a14:backgroundMark x1="20440" y1="96028" x2="20553" y2="99766"/>
                          <a14:backgroundMark x1="15156" y1="86673" x2="19029" y2="89252"/>
                          <a14:backgroundMark x1="12931" y1="82477" x2="14455" y2="82009"/>
                          <a14:backgroundMark x1="17843" y1="82944" x2="18240" y2="83065"/>
                          <a14:backgroundMark x1="19255" y1="87383" x2="19819" y2="92056"/>
                          <a14:backgroundMark x1="19368" y1="85981" x2="13890" y2="83879"/>
                        </a14:backgroundRemoval>
                      </a14:imgEffect>
                    </a14:imgLayer>
                  </a14:imgProps>
                </a:ext>
                <a:ext uri="{28A0092B-C50C-407E-A947-70E740481C1C}">
                  <a14:useLocalDpi xmlns:a14="http://schemas.microsoft.com/office/drawing/2010/main" val="0"/>
                </a:ext>
              </a:extLst>
            </a:blip>
            <a:stretch>
              <a:fillRect/>
            </a:stretch>
          </p:blipFill>
          <p:spPr>
            <a:xfrm>
              <a:off x="3084810" y="1126386"/>
              <a:ext cx="5809496" cy="1403988"/>
            </a:xfrm>
            <a:prstGeom prst="rect">
              <a:avLst/>
            </a:prstGeom>
          </p:spPr>
        </p:pic>
      </p:grpSp>
      <p:sp>
        <p:nvSpPr>
          <p:cNvPr id="10" name="椭圆 9"/>
          <p:cNvSpPr/>
          <p:nvPr/>
        </p:nvSpPr>
        <p:spPr>
          <a:xfrm>
            <a:off x="9039516" y="3259314"/>
            <a:ext cx="1239357" cy="1239357"/>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pic>
        <p:nvPicPr>
          <p:cNvPr id="19" name="图片 18"/>
          <p:cNvPicPr>
            <a:picLocks noChangeAspect="1"/>
          </p:cNvPicPr>
          <p:nvPr/>
        </p:nvPicPr>
        <p:blipFill rotWithShape="1">
          <a:blip r:embed="rId7" cstate="print">
            <a:extLst>
              <a:ext uri="{28A0092B-C50C-407E-A947-70E740481C1C}">
                <a14:useLocalDpi xmlns:a14="http://schemas.microsoft.com/office/drawing/2010/main" val="0"/>
              </a:ext>
            </a:extLst>
          </a:blip>
          <a:srcRect l="53606" t="-1143" r="26891" b="81649"/>
          <a:stretch>
            <a:fillRect/>
          </a:stretch>
        </p:blipFill>
        <p:spPr>
          <a:xfrm>
            <a:off x="8587644" y="810849"/>
            <a:ext cx="1759996" cy="734428"/>
          </a:xfrm>
          <a:prstGeom prst="rect">
            <a:avLst/>
          </a:prstGeom>
        </p:spPr>
      </p:pic>
      <p:sp>
        <p:nvSpPr>
          <p:cNvPr id="22" name="椭圆 21"/>
          <p:cNvSpPr/>
          <p:nvPr/>
        </p:nvSpPr>
        <p:spPr>
          <a:xfrm>
            <a:off x="1216617" y="598108"/>
            <a:ext cx="887648" cy="887648"/>
          </a:xfrm>
          <a:prstGeom prst="ellipse">
            <a:avLst/>
          </a:prstGeom>
          <a:solidFill>
            <a:srgbClr val="A5C0A4">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23" name="椭圆 22"/>
          <p:cNvSpPr/>
          <p:nvPr/>
        </p:nvSpPr>
        <p:spPr>
          <a:xfrm>
            <a:off x="1660440" y="1216686"/>
            <a:ext cx="538143" cy="538143"/>
          </a:xfrm>
          <a:prstGeom prst="ellipse">
            <a:avLst/>
          </a:prstGeom>
          <a:solidFill>
            <a:srgbClr val="F7E3AD">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20" name="Rectangle 19"/>
          <p:cNvSpPr/>
          <p:nvPr/>
        </p:nvSpPr>
        <p:spPr>
          <a:xfrm>
            <a:off x="4282085" y="3006516"/>
            <a:ext cx="3972713" cy="1084866"/>
          </a:xfrm>
          <a:prstGeom prst="rect">
            <a:avLst/>
          </a:prstGeom>
          <a:noFill/>
        </p:spPr>
        <p:txBody>
          <a:bodyPr wrap="none" lIns="68496" tIns="34267" rIns="68496" bIns="34267">
            <a:spAutoFit/>
            <a:scene3d>
              <a:camera prst="orthographicFront"/>
              <a:lightRig rig="soft" dir="t">
                <a:rot lat="0" lon="0" rev="15600000"/>
              </a:lightRig>
            </a:scene3d>
            <a:sp3d extrusionH="57150" prstMaterial="softEdge">
              <a:bevelT w="25400" h="38100"/>
            </a:sp3d>
          </a:bodyPr>
          <a:lstStyle/>
          <a:p>
            <a:pPr marL="0" marR="0" lvl="0" indent="0" algn="ctr" defTabSz="91313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Khởi</a:t>
            </a:r>
            <a:r>
              <a:rPr kumimoji="0" lang="en-US" sz="66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 </a:t>
            </a:r>
            <a:r>
              <a:rPr kumimoji="0" lang="en-US" sz="6600" b="1"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động</a:t>
            </a:r>
            <a:endParaRPr kumimoji="0" lang="en-US" sz="66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188403611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1000"/>
                                        <p:tgtEl>
                                          <p:spTgt spid="23"/>
                                        </p:tgtEl>
                                      </p:cBhvr>
                                    </p:animEffect>
                                    <p:anim calcmode="lin" valueType="num">
                                      <p:cBhvr>
                                        <p:cTn id="13" dur="1000" fill="hold"/>
                                        <p:tgtEl>
                                          <p:spTgt spid="23"/>
                                        </p:tgtEl>
                                        <p:attrNameLst>
                                          <p:attrName>ppt_x</p:attrName>
                                        </p:attrNameLst>
                                      </p:cBhvr>
                                      <p:tavLst>
                                        <p:tav tm="0">
                                          <p:val>
                                            <p:strVal val="#ppt_x"/>
                                          </p:val>
                                        </p:tav>
                                        <p:tav tm="100000">
                                          <p:val>
                                            <p:strVal val="#ppt_x"/>
                                          </p:val>
                                        </p:tav>
                                      </p:tavLst>
                                    </p:anim>
                                    <p:anim calcmode="lin" valueType="num">
                                      <p:cBhvr>
                                        <p:cTn id="14" dur="1000" fill="hold"/>
                                        <p:tgtEl>
                                          <p:spTgt spid="23"/>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1000"/>
                                        <p:tgtEl>
                                          <p:spTgt spid="19"/>
                                        </p:tgtEl>
                                      </p:cBhvr>
                                    </p:animEffect>
                                    <p:anim calcmode="lin" valueType="num">
                                      <p:cBhvr>
                                        <p:cTn id="18" dur="1000" fill="hold"/>
                                        <p:tgtEl>
                                          <p:spTgt spid="19"/>
                                        </p:tgtEl>
                                        <p:attrNameLst>
                                          <p:attrName>ppt_x</p:attrName>
                                        </p:attrNameLst>
                                      </p:cBhvr>
                                      <p:tavLst>
                                        <p:tav tm="0">
                                          <p:val>
                                            <p:strVal val="#ppt_x"/>
                                          </p:val>
                                        </p:tav>
                                        <p:tav tm="100000">
                                          <p:val>
                                            <p:strVal val="#ppt_x"/>
                                          </p:val>
                                        </p:tav>
                                      </p:tavLst>
                                    </p:anim>
                                    <p:anim calcmode="lin" valueType="num">
                                      <p:cBhvr>
                                        <p:cTn id="19" dur="1000" fill="hold"/>
                                        <p:tgtEl>
                                          <p:spTgt spid="19"/>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1000"/>
                                        <p:tgtEl>
                                          <p:spTgt spid="10"/>
                                        </p:tgtEl>
                                      </p:cBhvr>
                                    </p:animEffect>
                                    <p:anim calcmode="lin" valueType="num">
                                      <p:cBhvr>
                                        <p:cTn id="28" dur="1000" fill="hold"/>
                                        <p:tgtEl>
                                          <p:spTgt spid="10"/>
                                        </p:tgtEl>
                                        <p:attrNameLst>
                                          <p:attrName>ppt_x</p:attrName>
                                        </p:attrNameLst>
                                      </p:cBhvr>
                                      <p:tavLst>
                                        <p:tav tm="0">
                                          <p:val>
                                            <p:strVal val="#ppt_x"/>
                                          </p:val>
                                        </p:tav>
                                        <p:tav tm="100000">
                                          <p:val>
                                            <p:strVal val="#ppt_x"/>
                                          </p:val>
                                        </p:tav>
                                      </p:tavLst>
                                    </p:anim>
                                    <p:anim calcmode="lin" valueType="num">
                                      <p:cBhvr>
                                        <p:cTn id="29" dur="1000" fill="hold"/>
                                        <p:tgtEl>
                                          <p:spTgt spid="10"/>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fade">
                                      <p:cBhvr>
                                        <p:cTn id="32" dur="1000"/>
                                        <p:tgtEl>
                                          <p:spTgt spid="4"/>
                                        </p:tgtEl>
                                      </p:cBhvr>
                                    </p:animEffect>
                                    <p:anim calcmode="lin" valueType="num">
                                      <p:cBhvr>
                                        <p:cTn id="33" dur="1000" fill="hold"/>
                                        <p:tgtEl>
                                          <p:spTgt spid="4"/>
                                        </p:tgtEl>
                                        <p:attrNameLst>
                                          <p:attrName>ppt_x</p:attrName>
                                        </p:attrNameLst>
                                      </p:cBhvr>
                                      <p:tavLst>
                                        <p:tav tm="0">
                                          <p:val>
                                            <p:strVal val="#ppt_x"/>
                                          </p:val>
                                        </p:tav>
                                        <p:tav tm="100000">
                                          <p:val>
                                            <p:strVal val="#ppt_x"/>
                                          </p:val>
                                        </p:tav>
                                      </p:tavLst>
                                    </p:anim>
                                    <p:anim calcmode="lin" valueType="num">
                                      <p:cBhvr>
                                        <p:cTn id="34" dur="1000" fill="hold"/>
                                        <p:tgtEl>
                                          <p:spTgt spid="4"/>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fade">
                                      <p:cBhvr>
                                        <p:cTn id="37" dur="1000"/>
                                        <p:tgtEl>
                                          <p:spTgt spid="5"/>
                                        </p:tgtEl>
                                      </p:cBhvr>
                                    </p:animEffect>
                                    <p:anim calcmode="lin" valueType="num">
                                      <p:cBhvr>
                                        <p:cTn id="38" dur="1000" fill="hold"/>
                                        <p:tgtEl>
                                          <p:spTgt spid="5"/>
                                        </p:tgtEl>
                                        <p:attrNameLst>
                                          <p:attrName>ppt_x</p:attrName>
                                        </p:attrNameLst>
                                      </p:cBhvr>
                                      <p:tavLst>
                                        <p:tav tm="0">
                                          <p:val>
                                            <p:strVal val="#ppt_x"/>
                                          </p:val>
                                        </p:tav>
                                        <p:tav tm="100000">
                                          <p:val>
                                            <p:strVal val="#ppt_x"/>
                                          </p:val>
                                        </p:tav>
                                      </p:tavLst>
                                    </p:anim>
                                    <p:anim calcmode="lin" valueType="num">
                                      <p:cBhvr>
                                        <p:cTn id="39" dur="1000" fill="hold"/>
                                        <p:tgtEl>
                                          <p:spTgt spid="5"/>
                                        </p:tgtEl>
                                        <p:attrNameLst>
                                          <p:attrName>ppt_y</p:attrName>
                                        </p:attrNameLst>
                                      </p:cBhvr>
                                      <p:tavLst>
                                        <p:tav tm="0">
                                          <p:val>
                                            <p:strVal val="#ppt_y+.1"/>
                                          </p:val>
                                        </p:tav>
                                        <p:tav tm="100000">
                                          <p:val>
                                            <p:strVal val="#ppt_y"/>
                                          </p:val>
                                        </p:tav>
                                      </p:tavLst>
                                    </p:anim>
                                  </p:childTnLst>
                                </p:cTn>
                              </p:par>
                              <p:par>
                                <p:cTn id="40" presetID="26" presetClass="emph" presetSubtype="0" repeatCount="indefinite" fill="hold" grpId="1" nodeType="withEffect">
                                  <p:stCondLst>
                                    <p:cond delay="0"/>
                                  </p:stCondLst>
                                  <p:endCondLst>
                                    <p:cond evt="onNext" delay="0">
                                      <p:tgtEl>
                                        <p:sldTgt/>
                                      </p:tgtEl>
                                    </p:cond>
                                  </p:endCondLst>
                                  <p:childTnLst>
                                    <p:animEffect transition="out" filter="fade">
                                      <p:cBhvr>
                                        <p:cTn id="41" dur="1000" tmFilter="0, 0; .2, .5; .8, .5; 1, 0"/>
                                        <p:tgtEl>
                                          <p:spTgt spid="22"/>
                                        </p:tgtEl>
                                      </p:cBhvr>
                                    </p:animEffect>
                                    <p:animScale>
                                      <p:cBhvr>
                                        <p:cTn id="42" dur="500" autoRev="1" fill="hold"/>
                                        <p:tgtEl>
                                          <p:spTgt spid="22"/>
                                        </p:tgtEl>
                                      </p:cBhvr>
                                      <p:by x="105000" y="105000"/>
                                    </p:animScale>
                                  </p:childTnLst>
                                </p:cTn>
                              </p:par>
                              <p:par>
                                <p:cTn id="43" presetID="26" presetClass="emph" presetSubtype="0" repeatCount="indefinite" fill="hold" grpId="1" nodeType="withEffect">
                                  <p:stCondLst>
                                    <p:cond delay="0"/>
                                  </p:stCondLst>
                                  <p:endCondLst>
                                    <p:cond evt="onNext" delay="0">
                                      <p:tgtEl>
                                        <p:sldTgt/>
                                      </p:tgtEl>
                                    </p:cond>
                                  </p:endCondLst>
                                  <p:childTnLst>
                                    <p:animEffect transition="out" filter="fade">
                                      <p:cBhvr>
                                        <p:cTn id="44" dur="1000" tmFilter="0, 0; .2, .5; .8, .5; 1, 0"/>
                                        <p:tgtEl>
                                          <p:spTgt spid="23"/>
                                        </p:tgtEl>
                                      </p:cBhvr>
                                    </p:animEffect>
                                    <p:animScale>
                                      <p:cBhvr>
                                        <p:cTn id="45" dur="500" autoRev="1" fill="hold"/>
                                        <p:tgtEl>
                                          <p:spTgt spid="23"/>
                                        </p:tgtEl>
                                      </p:cBhvr>
                                      <p:by x="105000" y="105000"/>
                                    </p:animScale>
                                  </p:childTnLst>
                                </p:cTn>
                              </p:par>
                              <p:par>
                                <p:cTn id="46" presetID="26" presetClass="emph" presetSubtype="0" repeatCount="indefinite" fill="hold" grpId="1" nodeType="withEffect">
                                  <p:stCondLst>
                                    <p:cond delay="0"/>
                                  </p:stCondLst>
                                  <p:endCondLst>
                                    <p:cond evt="onNext" delay="0">
                                      <p:tgtEl>
                                        <p:sldTgt/>
                                      </p:tgtEl>
                                    </p:cond>
                                  </p:endCondLst>
                                  <p:childTnLst>
                                    <p:animEffect transition="out" filter="fade">
                                      <p:cBhvr>
                                        <p:cTn id="47" dur="1000" tmFilter="0, 0; .2, .5; .8, .5; 1, 0"/>
                                        <p:tgtEl>
                                          <p:spTgt spid="6"/>
                                        </p:tgtEl>
                                      </p:cBhvr>
                                    </p:animEffect>
                                    <p:animScale>
                                      <p:cBhvr>
                                        <p:cTn id="48" dur="500" autoRev="1" fill="hold"/>
                                        <p:tgtEl>
                                          <p:spTgt spid="6"/>
                                        </p:tgtEl>
                                      </p:cBhvr>
                                      <p:by x="105000" y="105000"/>
                                    </p:animScale>
                                  </p:childTnLst>
                                </p:cTn>
                              </p:par>
                              <p:par>
                                <p:cTn id="49" presetID="26" presetClass="emph" presetSubtype="0" repeatCount="indefinite" fill="hold" grpId="1" nodeType="withEffect">
                                  <p:stCondLst>
                                    <p:cond delay="0"/>
                                  </p:stCondLst>
                                  <p:endCondLst>
                                    <p:cond evt="onNext" delay="0">
                                      <p:tgtEl>
                                        <p:sldTgt/>
                                      </p:tgtEl>
                                    </p:cond>
                                  </p:endCondLst>
                                  <p:childTnLst>
                                    <p:animEffect transition="out" filter="fade">
                                      <p:cBhvr>
                                        <p:cTn id="50" dur="1000" tmFilter="0, 0; .2, .5; .8, .5; 1, 0"/>
                                        <p:tgtEl>
                                          <p:spTgt spid="10"/>
                                        </p:tgtEl>
                                      </p:cBhvr>
                                    </p:animEffect>
                                    <p:animScale>
                                      <p:cBhvr>
                                        <p:cTn id="51" dur="500" autoRev="1" fill="hold"/>
                                        <p:tgtEl>
                                          <p:spTgt spid="10"/>
                                        </p:tgtEl>
                                      </p:cBhvr>
                                      <p:by x="105000" y="105000"/>
                                    </p:animScale>
                                  </p:childTnLst>
                                </p:cTn>
                              </p:par>
                              <p:par>
                                <p:cTn id="52" presetID="26" presetClass="emph" presetSubtype="0" repeatCount="indefinite" fill="hold" grpId="1" nodeType="withEffect">
                                  <p:stCondLst>
                                    <p:cond delay="0"/>
                                  </p:stCondLst>
                                  <p:endCondLst>
                                    <p:cond evt="onNext" delay="0">
                                      <p:tgtEl>
                                        <p:sldTgt/>
                                      </p:tgtEl>
                                    </p:cond>
                                  </p:endCondLst>
                                  <p:childTnLst>
                                    <p:animEffect transition="out" filter="fade">
                                      <p:cBhvr>
                                        <p:cTn id="53" dur="1000" tmFilter="0, 0; .2, .5; .8, .5; 1, 0"/>
                                        <p:tgtEl>
                                          <p:spTgt spid="4"/>
                                        </p:tgtEl>
                                      </p:cBhvr>
                                    </p:animEffect>
                                    <p:animScale>
                                      <p:cBhvr>
                                        <p:cTn id="54" dur="500" autoRev="1" fill="hold"/>
                                        <p:tgtEl>
                                          <p:spTgt spid="4"/>
                                        </p:tgtEl>
                                      </p:cBhvr>
                                      <p:by x="105000" y="105000"/>
                                    </p:animScale>
                                  </p:childTnLst>
                                </p:cTn>
                              </p:par>
                              <p:par>
                                <p:cTn id="55" presetID="26" presetClass="emph" presetSubtype="0" repeatCount="indefinite" fill="hold" grpId="1" nodeType="withEffect">
                                  <p:stCondLst>
                                    <p:cond delay="0"/>
                                  </p:stCondLst>
                                  <p:endCondLst>
                                    <p:cond evt="onNext" delay="0">
                                      <p:tgtEl>
                                        <p:sldTgt/>
                                      </p:tgtEl>
                                    </p:cond>
                                  </p:endCondLst>
                                  <p:childTnLst>
                                    <p:animEffect transition="out" filter="fade">
                                      <p:cBhvr>
                                        <p:cTn id="56" dur="1000" tmFilter="0, 0; .2, .5; .8, .5; 1, 0"/>
                                        <p:tgtEl>
                                          <p:spTgt spid="5"/>
                                        </p:tgtEl>
                                      </p:cBhvr>
                                    </p:animEffect>
                                    <p:animScale>
                                      <p:cBhvr>
                                        <p:cTn id="57" dur="500" autoRev="1"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4" grpId="1" bldLvl="0" animBg="1"/>
      <p:bldP spid="5" grpId="0" bldLvl="0" animBg="1"/>
      <p:bldP spid="5" grpId="1" bldLvl="0" animBg="1"/>
      <p:bldP spid="6" grpId="0" bldLvl="0" animBg="1"/>
      <p:bldP spid="6" grpId="1" bldLvl="0" animBg="1"/>
      <p:bldP spid="10" grpId="0" bldLvl="0" animBg="1"/>
      <p:bldP spid="10" grpId="1" bldLvl="0" animBg="1"/>
      <p:bldP spid="22" grpId="0" bldLvl="0" animBg="1"/>
      <p:bldP spid="22" grpId="1" bldLvl="0" animBg="1"/>
      <p:bldP spid="23" grpId="0" bldLvl="0" animBg="1"/>
      <p:bldP spid="23" grpId="1" bldLvl="0" animBg="1"/>
    </p:bld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Hexagon 1">
            <a:extLst>
              <a:ext uri="{FF2B5EF4-FFF2-40B4-BE49-F238E27FC236}">
                <a16:creationId xmlns:a16="http://schemas.microsoft.com/office/drawing/2014/main" id="{656B7EDA-4DEE-44AD-9FC2-7177221356BC}"/>
              </a:ext>
            </a:extLst>
          </p:cNvPr>
          <p:cNvSpPr/>
          <p:nvPr/>
        </p:nvSpPr>
        <p:spPr>
          <a:xfrm>
            <a:off x="879675" y="432490"/>
            <a:ext cx="10519736" cy="1173515"/>
          </a:xfrm>
          <a:prstGeom prst="hexagon">
            <a:avLst/>
          </a:prstGeom>
          <a:solidFill>
            <a:srgbClr val="F7ACB9"/>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3BE49D0B-9D2F-4FDD-A935-A55E32B03199}"/>
              </a:ext>
            </a:extLst>
          </p:cNvPr>
          <p:cNvSpPr txBox="1"/>
          <p:nvPr/>
        </p:nvSpPr>
        <p:spPr>
          <a:xfrm>
            <a:off x="1532275" y="720431"/>
            <a:ext cx="9353770" cy="584775"/>
          </a:xfrm>
          <a:prstGeom prst="rect">
            <a:avLst/>
          </a:prstGeom>
          <a:noFill/>
        </p:spPr>
        <p:txBody>
          <a:bodyPr wrap="square" rtlCol="0">
            <a:spAutoFit/>
          </a:bodyPr>
          <a:lstStyle/>
          <a:p>
            <a:pPr marL="0" marR="0" lvl="0" indent="0" algn="just" defTabSz="913256" rtl="0" eaLnBrk="1" fontAlgn="base" latinLnBrk="0" hangingPunct="1">
              <a:lnSpc>
                <a:spcPct val="100000"/>
              </a:lnSpc>
              <a:spcBef>
                <a:spcPct val="0"/>
              </a:spcBef>
              <a:spcAft>
                <a:spcPct val="0"/>
              </a:spcAft>
              <a:buClrTx/>
              <a:buSzTx/>
              <a:buFontTx/>
              <a:buNone/>
              <a:tabLst/>
              <a:defRPr/>
            </a:pPr>
            <a:r>
              <a:rPr kumimoji="0" lang="en-US" altLang="zh-CN" sz="32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3. </a:t>
            </a:r>
            <a:r>
              <a:rPr kumimoji="0" lang="en-US" altLang="zh-CN" sz="3200" b="0"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Nhìn</a:t>
            </a:r>
            <a:r>
              <a:rPr kumimoji="0" lang="en-US" altLang="zh-CN" sz="3200" b="0" i="0" u="none" strike="noStrike" kern="1200" cap="none" spc="0" normalizeH="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 </a:t>
            </a:r>
            <a:r>
              <a:rPr kumimoji="0" lang="en-US" altLang="zh-CN" sz="3200" b="0" i="0" u="none" strike="noStrike" kern="1200" cap="none" spc="0" normalizeH="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hai</a:t>
            </a:r>
            <a:r>
              <a:rPr kumimoji="0" lang="en-US" altLang="zh-CN" sz="3200" b="0" i="0" u="none" strike="noStrike" kern="1200" cap="none" spc="0" normalizeH="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 </a:t>
            </a:r>
            <a:r>
              <a:rPr kumimoji="0" lang="en-US" altLang="zh-CN" sz="3200" b="0" i="0" u="none" strike="noStrike" kern="1200" cap="none" spc="0" normalizeH="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tay</a:t>
            </a:r>
            <a:r>
              <a:rPr kumimoji="0" lang="en-US" altLang="zh-CN" sz="3200" b="0" i="0" u="none" strike="noStrike" kern="1200" cap="none" spc="0" normalizeH="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 </a:t>
            </a:r>
            <a:r>
              <a:rPr kumimoji="0" lang="en-US" altLang="zh-CN" sz="3200" b="0" i="0" u="none" strike="noStrike" kern="1200" cap="none" spc="0" normalizeH="0" noProof="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Hường</a:t>
            </a:r>
            <a:r>
              <a:rPr kumimoji="0" lang="en-US" altLang="zh-CN" sz="3200" b="0" i="0" u="none" strike="noStrike" kern="1200" cap="none" spc="0" normalizeH="0" noProof="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 đón bát </a:t>
            </a:r>
            <a:r>
              <a:rPr kumimoji="0" lang="en-US" altLang="zh-CN" sz="3200" b="0" i="0" u="none" strike="noStrike" kern="1200" cap="none" spc="0" normalizeH="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cơm</a:t>
            </a:r>
            <a:r>
              <a:rPr kumimoji="0" lang="en-US" altLang="zh-CN" sz="3200" b="0" i="0" u="none" strike="noStrike" kern="1200" cap="none" spc="0" normalizeH="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 </a:t>
            </a:r>
            <a:r>
              <a:rPr kumimoji="0" lang="en-US" altLang="zh-CN" sz="3200" b="0" i="0" u="none" strike="noStrike" kern="1200" cap="none" spc="0" normalizeH="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mẹ</a:t>
            </a:r>
            <a:r>
              <a:rPr kumimoji="0" lang="en-US" altLang="zh-CN" sz="3200" b="0" i="0" u="none" strike="noStrike" kern="1200" cap="none" spc="0" normalizeH="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 </a:t>
            </a:r>
            <a:r>
              <a:rPr kumimoji="0" lang="en-US" altLang="zh-CN" sz="3200" b="0" i="0" u="none" strike="noStrike" kern="1200" cap="none" spc="0" normalizeH="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nhớ</a:t>
            </a:r>
            <a:r>
              <a:rPr kumimoji="0" lang="en-US" altLang="zh-CN" sz="3200" b="0" i="0" u="none" strike="noStrike" kern="1200" cap="none" spc="0" normalizeH="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 </a:t>
            </a:r>
            <a:r>
              <a:rPr kumimoji="0" lang="en-US" altLang="zh-CN" sz="3200" b="0" i="0" u="none" strike="noStrike" kern="1200" cap="none" spc="0" normalizeH="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tới</a:t>
            </a:r>
            <a:r>
              <a:rPr kumimoji="0" lang="en-US" altLang="zh-CN" sz="3200" b="0" i="0" u="none" strike="noStrike" kern="1200" cap="none" spc="0" normalizeH="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 </a:t>
            </a:r>
            <a:r>
              <a:rPr kumimoji="0" lang="en-US" altLang="zh-CN" sz="3200" b="0" i="0" u="none" strike="noStrike" kern="1200" cap="none" spc="0" normalizeH="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điều</a:t>
            </a:r>
            <a:r>
              <a:rPr kumimoji="0" lang="en-US" altLang="zh-CN" sz="3200" b="0" i="0" u="none" strike="noStrike" kern="1200" cap="none" spc="0" normalizeH="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 </a:t>
            </a:r>
            <a:r>
              <a:rPr kumimoji="0" lang="en-US" altLang="zh-CN" sz="3200" b="0" i="0" u="none" strike="noStrike" kern="1200" cap="none" spc="0" normalizeH="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gì</a:t>
            </a:r>
            <a:r>
              <a:rPr lang="en-US" altLang="zh-CN" sz="3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mn-lt"/>
              </a:rPr>
              <a:t>?</a:t>
            </a:r>
            <a:endParaRPr kumimoji="0" lang="zh-CN" altLang="en-US"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endParaRPr>
          </a:p>
        </p:txBody>
      </p:sp>
      <p:sp>
        <p:nvSpPr>
          <p:cNvPr id="4" name="TextBox 3">
            <a:extLst>
              <a:ext uri="{FF2B5EF4-FFF2-40B4-BE49-F238E27FC236}">
                <a16:creationId xmlns:a16="http://schemas.microsoft.com/office/drawing/2014/main" id="{2D3ECA9E-8442-417E-8A88-C6236269A505}"/>
              </a:ext>
            </a:extLst>
          </p:cNvPr>
          <p:cNvSpPr txBox="1"/>
          <p:nvPr/>
        </p:nvSpPr>
        <p:spPr>
          <a:xfrm>
            <a:off x="298127" y="1893946"/>
            <a:ext cx="11617973" cy="2246769"/>
          </a:xfrm>
          <a:prstGeom prst="rect">
            <a:avLst/>
          </a:prstGeom>
          <a:noFill/>
        </p:spPr>
        <p:txBody>
          <a:bodyPr wrap="square" rtlCol="0">
            <a:spAutoFit/>
          </a:bodyPr>
          <a:lstStyle/>
          <a:p>
            <a:pPr marL="30480" marR="30480" lvl="0" indent="0" algn="just" defTabSz="914400" rtl="0" eaLnBrk="1" fontAlgn="auto" latinLnBrk="0" hangingPunct="1">
              <a:lnSpc>
                <a:spcPct val="100000"/>
              </a:lnSpc>
              <a:spcBef>
                <a:spcPts val="0"/>
              </a:spcBef>
              <a:buClrTx/>
              <a:buSzTx/>
              <a:buFontTx/>
              <a:buNone/>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rPr>
              <a:t>Hường</a:t>
            </a:r>
            <a:r>
              <a:rPr kumimoji="0" lang="en-US" sz="28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8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đưa</a:t>
            </a:r>
            <a:r>
              <a:rPr kumimoji="0" lang="en-US" sz="28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8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tay</a:t>
            </a:r>
            <a:r>
              <a:rPr kumimoji="0" lang="en-US" sz="28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8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ra</a:t>
            </a:r>
            <a:r>
              <a:rPr kumimoji="0" lang="en-US" sz="28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8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cầm</a:t>
            </a:r>
            <a:r>
              <a:rPr kumimoji="0" lang="en-US" sz="28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8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lấy</a:t>
            </a:r>
            <a:r>
              <a:rPr kumimoji="0" lang="en-US" sz="28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8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cái</a:t>
            </a:r>
            <a:r>
              <a:rPr kumimoji="0" lang="en-US" sz="28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8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bát</a:t>
            </a:r>
            <a:r>
              <a:rPr kumimoji="0" lang="en-US" sz="28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8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nhựa</a:t>
            </a:r>
            <a:r>
              <a:rPr kumimoji="0" lang="en-US" sz="28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8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Bố</a:t>
            </a:r>
            <a:r>
              <a:rPr kumimoji="0" lang="en-US" sz="28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8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bảo</a:t>
            </a:r>
            <a:r>
              <a:rPr kumimoji="0" lang="en-US" sz="28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a:t>
            </a:r>
          </a:p>
          <a:p>
            <a:pPr marL="30480" marR="30480" lvl="0" indent="0" algn="just" defTabSz="914400" rtl="0" eaLnBrk="1" fontAlgn="auto" latinLnBrk="0" hangingPunct="1">
              <a:lnSpc>
                <a:spcPct val="100000"/>
              </a:lnSpc>
              <a:spcBef>
                <a:spcPts val="0"/>
              </a:spcBef>
              <a:buClrTx/>
              <a:buSzTx/>
              <a:buFontTx/>
              <a:buNone/>
              <a:tabLst/>
              <a:defRPr/>
            </a:pPr>
            <a:r>
              <a:rPr lang="en-US" sz="2800" baseline="0" dirty="0">
                <a:solidFill>
                  <a:srgbClr val="000000"/>
                </a:solidFill>
                <a:latin typeface="Times New Roman" panose="02020603050405020304" pitchFamily="18" charset="0"/>
                <a:ea typeface="Times New Roman" panose="02020603050405020304" pitchFamily="18" charset="0"/>
              </a:rPr>
              <a:t>        - </a:t>
            </a:r>
            <a:r>
              <a:rPr lang="en-US" sz="2800" baseline="0" dirty="0" err="1">
                <a:solidFill>
                  <a:srgbClr val="000000"/>
                </a:solidFill>
                <a:latin typeface="Times New Roman" panose="02020603050405020304" pitchFamily="18" charset="0"/>
                <a:ea typeface="Times New Roman" panose="02020603050405020304" pitchFamily="18" charset="0"/>
              </a:rPr>
              <a:t>Ấy</a:t>
            </a:r>
            <a:r>
              <a:rPr lang="en-US" sz="2800" baseline="0" dirty="0">
                <a:solidFill>
                  <a:srgbClr val="000000"/>
                </a:solidFill>
                <a:latin typeface="Times New Roman" panose="02020603050405020304" pitchFamily="18" charset="0"/>
                <a:ea typeface="Times New Roman" panose="02020603050405020304" pitchFamily="18" charset="0"/>
              </a:rPr>
              <a:t>,</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bác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phải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đỡ</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bằng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hai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tay</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Tôi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đưa</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cho</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bác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bằng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hai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tay</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cơ</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mà</a:t>
            </a:r>
            <a:r>
              <a:rPr lang="en-US" sz="2800" dirty="0">
                <a:solidFill>
                  <a:srgbClr val="000000"/>
                </a:solidFill>
                <a:latin typeface="Times New Roman" panose="02020603050405020304" pitchFamily="18" charset="0"/>
                <a:ea typeface="Times New Roman" panose="02020603050405020304" pitchFamily="18" charset="0"/>
              </a:rPr>
              <a:t>!</a:t>
            </a:r>
          </a:p>
          <a:p>
            <a:pPr marL="30480" marR="30480" lvl="0" indent="0" algn="just" defTabSz="914400" rtl="0" eaLnBrk="1" fontAlgn="auto" latinLnBrk="0" hangingPunct="1">
              <a:lnSpc>
                <a:spcPct val="100000"/>
              </a:lnSpc>
              <a:spcBef>
                <a:spcPts val="0"/>
              </a:spcBef>
              <a:buClrTx/>
              <a:buSzTx/>
              <a:buFontTx/>
              <a:buNone/>
              <a:tabLst/>
              <a:defRPr/>
            </a:pPr>
            <a:r>
              <a:rPr kumimoji="0" lang="en-US" sz="28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8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Năm</a:t>
            </a:r>
            <a:r>
              <a:rPr kumimoji="0" lang="en-US" sz="28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nay, </a:t>
            </a:r>
            <a:r>
              <a:rPr kumimoji="0" lang="en-US" sz="28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bố</a:t>
            </a:r>
            <a:r>
              <a:rPr kumimoji="0" lang="en-US" sz="28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8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đi</a:t>
            </a:r>
            <a:r>
              <a:rPr kumimoji="0" lang="en-US" sz="28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8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công</a:t>
            </a:r>
            <a:r>
              <a:rPr kumimoji="0" lang="en-US" sz="28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8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tác</a:t>
            </a:r>
            <a:r>
              <a:rPr kumimoji="0" lang="en-US" sz="28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8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xa</a:t>
            </a:r>
            <a:r>
              <a:rPr kumimoji="0" lang="en-US" sz="28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8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Đến</a:t>
            </a:r>
            <a:r>
              <a:rPr kumimoji="0" lang="en-US" sz="28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8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bữa</a:t>
            </a:r>
            <a:r>
              <a:rPr kumimoji="0" lang="en-US" sz="28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8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ăn</a:t>
            </a:r>
            <a:r>
              <a:rPr kumimoji="0" lang="en-US" sz="28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8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nhìn</a:t>
            </a:r>
            <a:r>
              <a:rPr kumimoji="0" lang="en-US" sz="28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8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hai</a:t>
            </a:r>
            <a:r>
              <a:rPr kumimoji="0" lang="en-US" sz="28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8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bàn</a:t>
            </a:r>
            <a:r>
              <a:rPr kumimoji="0" lang="en-US" sz="28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8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tay</a:t>
            </a:r>
            <a:r>
              <a:rPr kumimoji="0" lang="en-US" sz="28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8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của</a:t>
            </a:r>
            <a:r>
              <a:rPr kumimoji="0" lang="en-US" sz="28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8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Hường</a:t>
            </a:r>
            <a:r>
              <a:rPr kumimoji="0" lang="en-US" sz="28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8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lễ</a:t>
            </a:r>
            <a:r>
              <a:rPr kumimoji="0" lang="en-US" sz="28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8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phép</a:t>
            </a:r>
            <a:r>
              <a:rPr kumimoji="0" lang="en-US" sz="28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8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đón</a:t>
            </a:r>
            <a:r>
              <a:rPr kumimoji="0" lang="en-US" sz="28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8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bát</a:t>
            </a:r>
            <a:r>
              <a:rPr kumimoji="0" lang="en-US" sz="28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8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cơm</a:t>
            </a:r>
            <a:r>
              <a:rPr kumimoji="0" lang="en-US" sz="28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8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mẹ</a:t>
            </a:r>
            <a:r>
              <a:rPr kumimoji="0" lang="en-US" sz="28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8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lại</a:t>
            </a:r>
            <a:r>
              <a:rPr kumimoji="0" lang="en-US" sz="28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8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nhớ</a:t>
            </a:r>
            <a:r>
              <a:rPr kumimoji="0" lang="en-US" sz="28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8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đến</a:t>
            </a:r>
            <a:r>
              <a:rPr kumimoji="0" lang="en-US" sz="28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8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lúc</a:t>
            </a:r>
            <a:r>
              <a:rPr kumimoji="0" lang="en-US" sz="28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8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hai</a:t>
            </a:r>
            <a:r>
              <a:rPr kumimoji="0" lang="en-US" sz="28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8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bố</a:t>
            </a:r>
            <a:r>
              <a:rPr kumimoji="0" lang="en-US" sz="28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con </a:t>
            </a:r>
            <a:r>
              <a:rPr kumimoji="0" lang="en-US" sz="28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chơi</a:t>
            </a:r>
            <a:r>
              <a:rPr kumimoji="0" lang="en-US" sz="28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8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với</a:t>
            </a:r>
            <a:r>
              <a:rPr kumimoji="0" lang="en-US" sz="28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8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nhau</a:t>
            </a:r>
            <a:r>
              <a:rPr kumimoji="0" lang="en-US" sz="28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8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Mẹ</a:t>
            </a:r>
            <a:r>
              <a:rPr kumimoji="0" lang="en-US" sz="28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8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nghĩ</a:t>
            </a:r>
            <a:r>
              <a:rPr kumimoji="0" lang="en-US" sz="28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8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Hường</a:t>
            </a:r>
            <a:r>
              <a:rPr kumimoji="0" lang="en-US" sz="28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8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không</a:t>
            </a:r>
            <a:r>
              <a:rPr kumimoji="0" lang="en-US" sz="28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8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biết</a:t>
            </a:r>
            <a:r>
              <a:rPr kumimoji="0" lang="en-US" sz="28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8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rằng</a:t>
            </a:r>
            <a:r>
              <a:rPr kumimoji="0" lang="en-US" sz="28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8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ngay</a:t>
            </a:r>
            <a:r>
              <a:rPr kumimoji="0" lang="en-US" sz="28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8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trong</a:t>
            </a:r>
            <a:r>
              <a:rPr kumimoji="0" lang="en-US" sz="28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8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trò</a:t>
            </a:r>
            <a:r>
              <a:rPr kumimoji="0" lang="en-US" sz="28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8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chơi</a:t>
            </a:r>
            <a:r>
              <a:rPr kumimoji="0" lang="en-US" sz="28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8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ấy</a:t>
            </a:r>
            <a:r>
              <a:rPr kumimoji="0" lang="en-US" sz="28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8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bố</a:t>
            </a:r>
            <a:r>
              <a:rPr kumimoji="0" lang="en-US" sz="28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8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đã</a:t>
            </a:r>
            <a:r>
              <a:rPr kumimoji="0" lang="en-US" sz="28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8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dạy</a:t>
            </a:r>
            <a:r>
              <a:rPr kumimoji="0" lang="en-US" sz="28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con </a:t>
            </a:r>
            <a:r>
              <a:rPr kumimoji="0" lang="en-US" sz="28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một</a:t>
            </a:r>
            <a:r>
              <a:rPr kumimoji="0" lang="en-US" sz="28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8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nết</a:t>
            </a:r>
            <a:r>
              <a:rPr kumimoji="0" lang="en-US" sz="28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8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ngoan</a:t>
            </a:r>
            <a:r>
              <a:rPr kumimoji="0" lang="en-US" sz="28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a:t>
            </a:r>
          </a:p>
        </p:txBody>
      </p:sp>
      <p:sp>
        <p:nvSpPr>
          <p:cNvPr id="5" name="Oval 4">
            <a:extLst>
              <a:ext uri="{FF2B5EF4-FFF2-40B4-BE49-F238E27FC236}">
                <a16:creationId xmlns:a16="http://schemas.microsoft.com/office/drawing/2014/main" id="{2BC9162F-F75A-4A4F-9B59-14AC9CCF2CBC}"/>
              </a:ext>
            </a:extLst>
          </p:cNvPr>
          <p:cNvSpPr/>
          <p:nvPr/>
        </p:nvSpPr>
        <p:spPr>
          <a:xfrm>
            <a:off x="481829" y="1893946"/>
            <a:ext cx="465486" cy="421373"/>
          </a:xfrm>
          <a:prstGeom prst="ellipse">
            <a:avLst/>
          </a:prstGeom>
          <a:solidFill>
            <a:srgbClr val="ED7D31"/>
          </a:solidFill>
          <a:ln w="12700" cap="flat" cmpd="sng" algn="ctr">
            <a:solidFill>
              <a:srgbClr val="ED7D31">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3</a:t>
            </a:r>
          </a:p>
        </p:txBody>
      </p:sp>
      <p:cxnSp>
        <p:nvCxnSpPr>
          <p:cNvPr id="7" name="Straight Connector 6"/>
          <p:cNvCxnSpPr/>
          <p:nvPr/>
        </p:nvCxnSpPr>
        <p:spPr>
          <a:xfrm>
            <a:off x="7285915" y="3168215"/>
            <a:ext cx="4513814"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481829" y="3596387"/>
            <a:ext cx="97072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pic>
        <p:nvPicPr>
          <p:cNvPr id="1026" name="Picture 2" descr="Hình ảnh Con Gái Cha ôm ấp Vuốt Ve, Cha Và Con Gái, Bố, Ngày Của Cha trong  suốt PNG và Vector để tải xuống miễn phí"/>
          <p:cNvPicPr>
            <a:picLocks noChangeAspect="1" noChangeArrowheads="1"/>
          </p:cNvPicPr>
          <p:nvPr/>
        </p:nvPicPr>
        <p:blipFill>
          <a:blip r:embed="rId2">
            <a:clrChange>
              <a:clrFrom>
                <a:srgbClr val="F5F5F5"/>
              </a:clrFrom>
              <a:clrTo>
                <a:srgbClr val="F5F5F5">
                  <a:alpha val="0"/>
                </a:srgbClr>
              </a:clrTo>
            </a:clrChange>
            <a:extLst>
              <a:ext uri="{BEBA8EAE-BF5A-486C-A8C5-ECC9F3942E4B}">
                <a14:imgProps xmlns:a14="http://schemas.microsoft.com/office/drawing/2010/main">
                  <a14:imgLayer r:embed="rId3">
                    <a14:imgEffect>
                      <a14:backgroundRemoval t="0" b="100000" l="10000" r="91875">
                        <a14:foregroundMark x1="39844" y1="16094" x2="44531" y2="20781"/>
                      </a14:backgroundRemoval>
                    </a14:imgEffect>
                  </a14:imgLayer>
                </a14:imgProps>
              </a:ext>
              <a:ext uri="{28A0092B-C50C-407E-A947-70E740481C1C}">
                <a14:useLocalDpi xmlns:a14="http://schemas.microsoft.com/office/drawing/2010/main" val="0"/>
              </a:ext>
            </a:extLst>
          </a:blip>
          <a:srcRect/>
          <a:stretch>
            <a:fillRect/>
          </a:stretch>
        </p:blipFill>
        <p:spPr bwMode="auto">
          <a:xfrm>
            <a:off x="9573349" y="4340585"/>
            <a:ext cx="2618651" cy="261865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âu hỏi của Đặng Quang Dũng - Toán lớp 6 - Học trực tuyến OL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5444631"/>
            <a:ext cx="2753828" cy="151460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Câu hỏi của Đặng Quang Dũng - Toán lớp 6 - Học trực tuyến OL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03714" y="5444631"/>
            <a:ext cx="2753828" cy="151460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Câu hỏi của Đặng Quang Dũng - Toán lớp 6 - Học trực tuyến OL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07428" y="5444631"/>
            <a:ext cx="2753828" cy="151460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Câu hỏi của Đặng Quang Dũng - Toán lớp 6 - Học trực tuyến OL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51315" y="5444631"/>
            <a:ext cx="2753828" cy="15146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5968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Hexagon 2">
            <a:extLst>
              <a:ext uri="{FF2B5EF4-FFF2-40B4-BE49-F238E27FC236}">
                <a16:creationId xmlns:a16="http://schemas.microsoft.com/office/drawing/2014/main" id="{656B7EDA-4DEE-44AD-9FC2-7177221356BC}"/>
              </a:ext>
            </a:extLst>
          </p:cNvPr>
          <p:cNvSpPr/>
          <p:nvPr/>
        </p:nvSpPr>
        <p:spPr>
          <a:xfrm>
            <a:off x="702620" y="287157"/>
            <a:ext cx="10519736" cy="1515145"/>
          </a:xfrm>
          <a:prstGeom prst="hexagon">
            <a:avLst/>
          </a:prstGeom>
          <a:solidFill>
            <a:srgbClr val="F7ACB9"/>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F8500F0A-4DE4-433F-8A78-0AA9EBC3456A}"/>
              </a:ext>
            </a:extLst>
          </p:cNvPr>
          <p:cNvSpPr txBox="1"/>
          <p:nvPr/>
        </p:nvSpPr>
        <p:spPr>
          <a:xfrm>
            <a:off x="391884" y="725084"/>
            <a:ext cx="11625943" cy="584775"/>
          </a:xfrm>
          <a:prstGeom prst="rect">
            <a:avLst/>
          </a:prstGeom>
          <a:noFill/>
        </p:spPr>
        <p:txBody>
          <a:bodyPr wrap="square" rtlCol="0">
            <a:spAutoFit/>
          </a:bodyPr>
          <a:lstStyle/>
          <a:p>
            <a:pPr algn="just"/>
            <a:r>
              <a:rPr lang="en-US" sz="3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4. </a:t>
            </a:r>
            <a:r>
              <a:rPr lang="en-US" sz="32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Khi</a:t>
            </a:r>
            <a:r>
              <a:rPr lang="en-US" sz="3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chơi</a:t>
            </a:r>
            <a:r>
              <a:rPr lang="en-US" sz="3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cùng</a:t>
            </a:r>
            <a:r>
              <a:rPr lang="en-US" sz="3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bố</a:t>
            </a:r>
            <a:r>
              <a:rPr lang="en-US" sz="3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Hường</a:t>
            </a:r>
            <a:r>
              <a:rPr lang="en-US" sz="3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đã</a:t>
            </a:r>
            <a:r>
              <a:rPr lang="en-US" sz="3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được</a:t>
            </a:r>
            <a:r>
              <a:rPr lang="en-US" sz="3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bố</a:t>
            </a:r>
            <a:r>
              <a:rPr lang="en-US" sz="3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dạy</a:t>
            </a:r>
            <a:r>
              <a:rPr lang="en-US" sz="3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nết</a:t>
            </a:r>
            <a:r>
              <a:rPr lang="en-US" sz="3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ngoan</a:t>
            </a:r>
            <a:r>
              <a:rPr lang="en-US" sz="3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nào</a:t>
            </a:r>
            <a:r>
              <a:rPr lang="en-US" sz="3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a:t>
            </a:r>
          </a:p>
        </p:txBody>
      </p:sp>
      <p:pic>
        <p:nvPicPr>
          <p:cNvPr id="9" name="Picture 2" descr="Hình ảnh Lễ Hội Phim Hoạt Hình Vector Phẳng Cha Con Gái Bố Nắm, Hoạt Hình,  Con Gái, Phẳng Vector và PNG với nền trong suốt để tải xuống miễn phí"/>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000">
                        <a14:foregroundMark x1="60000" y1="70358" x2="66083" y2="69692"/>
                        <a14:foregroundMark x1="57917" y1="70192" x2="58417" y2="74938"/>
                        <a14:foregroundMark x1="72333" y1="66528" x2="72167" y2="75104"/>
                        <a14:foregroundMark x1="72167" y1="75104" x2="72167" y2="75104"/>
                        <a14:foregroundMark x1="75500" y1="54871" x2="74167" y2="57785"/>
                      </a14:backgroundRemoval>
                    </a14:imgEffect>
                  </a14:imgLayer>
                </a14:imgProps>
              </a:ext>
              <a:ext uri="{28A0092B-C50C-407E-A947-70E740481C1C}">
                <a14:useLocalDpi xmlns:a14="http://schemas.microsoft.com/office/drawing/2010/main" val="0"/>
              </a:ext>
            </a:extLst>
          </a:blip>
          <a:srcRect/>
          <a:stretch>
            <a:fillRect/>
          </a:stretch>
        </p:blipFill>
        <p:spPr bwMode="auto">
          <a:xfrm>
            <a:off x="-401677" y="3766034"/>
            <a:ext cx="3546881" cy="3549837"/>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Cartoon House and the Sun in the Grass Field Stock Vector - Illustration of  meadow, interior: 11153397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24072" y="3991429"/>
            <a:ext cx="4467927" cy="2825964"/>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75A3F923-B985-49EF-A0EE-47D0A370B8BE}"/>
              </a:ext>
            </a:extLst>
          </p:cNvPr>
          <p:cNvSpPr txBox="1"/>
          <p:nvPr/>
        </p:nvSpPr>
        <p:spPr>
          <a:xfrm>
            <a:off x="1937719" y="1802302"/>
            <a:ext cx="4038797" cy="742511"/>
          </a:xfrm>
          <a:prstGeom prst="rect">
            <a:avLst/>
          </a:prstGeom>
          <a:noFill/>
        </p:spPr>
        <p:txBody>
          <a:bodyPr wrap="square" rtlCol="0">
            <a:spAutoFit/>
          </a:bodyPr>
          <a:lstStyle/>
          <a:p>
            <a:pPr algn="just">
              <a:lnSpc>
                <a:spcPct val="150000"/>
              </a:lnSpc>
            </a:pPr>
            <a:r>
              <a:rPr lang="vi-VN" sz="3200" dirty="0">
                <a:latin typeface="Times New Roman" panose="02020603050405020304" pitchFamily="18" charset="0"/>
                <a:cs typeface="Times New Roman" panose="02020603050405020304" pitchFamily="18" charset="0"/>
                <a:sym typeface="Wingdings" panose="05000000000000000000" pitchFamily="2" charset="2"/>
              </a:rPr>
              <a:t> A. Biết nấu ăn</a:t>
            </a:r>
          </a:p>
        </p:txBody>
      </p:sp>
      <p:sp>
        <p:nvSpPr>
          <p:cNvPr id="11" name="TextBox 10">
            <a:extLst>
              <a:ext uri="{FF2B5EF4-FFF2-40B4-BE49-F238E27FC236}">
                <a16:creationId xmlns:a16="http://schemas.microsoft.com/office/drawing/2014/main" id="{75A3F923-B985-49EF-A0EE-47D0A370B8BE}"/>
              </a:ext>
            </a:extLst>
          </p:cNvPr>
          <p:cNvSpPr txBox="1"/>
          <p:nvPr/>
        </p:nvSpPr>
        <p:spPr>
          <a:xfrm>
            <a:off x="1912695" y="2784168"/>
            <a:ext cx="6526078" cy="742511"/>
          </a:xfrm>
          <a:prstGeom prst="rect">
            <a:avLst/>
          </a:prstGeom>
          <a:noFill/>
        </p:spPr>
        <p:txBody>
          <a:bodyPr wrap="square" rtlCol="0">
            <a:spAutoFit/>
          </a:bodyPr>
          <a:lstStyle/>
          <a:p>
            <a:pPr algn="just">
              <a:lnSpc>
                <a:spcPct val="150000"/>
              </a:lnSpc>
            </a:pPr>
            <a:r>
              <a:rPr lang="vi-VN" sz="3200" dirty="0">
                <a:latin typeface="Times New Roman" panose="02020603050405020304" pitchFamily="18" charset="0"/>
                <a:cs typeface="Times New Roman" panose="02020603050405020304" pitchFamily="18" charset="0"/>
                <a:sym typeface="Wingdings" panose="05000000000000000000" pitchFamily="2" charset="2"/>
              </a:rPr>
              <a:t> B. Có cử chỉ và lời nói lễ phép</a:t>
            </a:r>
          </a:p>
        </p:txBody>
      </p:sp>
      <p:sp>
        <p:nvSpPr>
          <p:cNvPr id="12" name="TextBox 11">
            <a:extLst>
              <a:ext uri="{FF2B5EF4-FFF2-40B4-BE49-F238E27FC236}">
                <a16:creationId xmlns:a16="http://schemas.microsoft.com/office/drawing/2014/main" id="{75A3F923-B985-49EF-A0EE-47D0A370B8BE}"/>
              </a:ext>
            </a:extLst>
          </p:cNvPr>
          <p:cNvSpPr txBox="1"/>
          <p:nvPr/>
        </p:nvSpPr>
        <p:spPr>
          <a:xfrm>
            <a:off x="1946819" y="3853719"/>
            <a:ext cx="6526078" cy="742511"/>
          </a:xfrm>
          <a:prstGeom prst="rect">
            <a:avLst/>
          </a:prstGeom>
          <a:noFill/>
        </p:spPr>
        <p:txBody>
          <a:bodyPr wrap="square" rtlCol="0">
            <a:spAutoFit/>
          </a:bodyPr>
          <a:lstStyle/>
          <a:p>
            <a:pPr algn="just">
              <a:lnSpc>
                <a:spcPct val="150000"/>
              </a:lnSpc>
            </a:pPr>
            <a:r>
              <a:rPr lang="vi-VN" sz="3200" dirty="0">
                <a:latin typeface="Times New Roman" panose="02020603050405020304" pitchFamily="18" charset="0"/>
                <a:cs typeface="Times New Roman" panose="02020603050405020304" pitchFamily="18" charset="0"/>
                <a:sym typeface="Wingdings" panose="05000000000000000000" pitchFamily="2" charset="2"/>
              </a:rPr>
              <a:t> C. Chăm làm và biết giúp đỡ bố mẹ</a:t>
            </a:r>
          </a:p>
        </p:txBody>
      </p:sp>
      <p:sp>
        <p:nvSpPr>
          <p:cNvPr id="13" name="Oval 12"/>
          <p:cNvSpPr/>
          <p:nvPr/>
        </p:nvSpPr>
        <p:spPr>
          <a:xfrm>
            <a:off x="1880313" y="2947299"/>
            <a:ext cx="676275" cy="63054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32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61820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animBg="1"/>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grpSp>
        <p:nvGrpSpPr>
          <p:cNvPr id="3" name="组合 2"/>
          <p:cNvGrpSpPr/>
          <p:nvPr/>
        </p:nvGrpSpPr>
        <p:grpSpPr>
          <a:xfrm>
            <a:off x="3575050" y="2699571"/>
            <a:ext cx="5905500" cy="1239018"/>
            <a:chOff x="3575050" y="2712271"/>
            <a:chExt cx="5905500" cy="1239018"/>
          </a:xfrm>
        </p:grpSpPr>
        <p:sp>
          <p:nvSpPr>
            <p:cNvPr id="14" name="椭圆 13"/>
            <p:cNvSpPr/>
            <p:nvPr>
              <p:custDataLst>
                <p:tags r:id="rId1"/>
              </p:custDataLst>
            </p:nvPr>
          </p:nvSpPr>
          <p:spPr>
            <a:xfrm>
              <a:off x="3575050" y="2906714"/>
              <a:ext cx="1042988" cy="1044575"/>
            </a:xfrm>
            <a:prstGeom prst="ellipse">
              <a:avLst/>
            </a:prstGeom>
            <a:solidFill>
              <a:srgbClr val="FFFFFF"/>
            </a:solidFill>
            <a:ln w="25400" cap="flat" cmpd="sng" algn="ctr">
              <a:solidFill>
                <a:schemeClr val="accent3"/>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15" name="椭圆 14"/>
            <p:cNvSpPr/>
            <p:nvPr>
              <p:custDataLst>
                <p:tags r:id="rId2"/>
              </p:custDataLst>
            </p:nvPr>
          </p:nvSpPr>
          <p:spPr>
            <a:xfrm>
              <a:off x="3663950" y="2997200"/>
              <a:ext cx="865188" cy="863600"/>
            </a:xfrm>
            <a:prstGeom prst="ellipse">
              <a:avLst/>
            </a:prstGeom>
            <a:solidFill>
              <a:schemeClr val="accent3"/>
            </a:solidFill>
            <a:ln w="6350" cap="flat" cmpd="sng" algn="ctr">
              <a:no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400" b="1" i="0" u="none" strike="noStrike" kern="0" cap="none" spc="0" normalizeH="0" baseline="0" noProof="0" dirty="0">
                  <a:ln>
                    <a:noFill/>
                  </a:ln>
                  <a:effectLst/>
                  <a:uLnTx/>
                  <a:uFillTx/>
                  <a:latin typeface="Times New Roman" panose="02020603050405020304" pitchFamily="18" charset="0"/>
                  <a:ea typeface="宋体" panose="02010600030101010101" pitchFamily="2" charset="-122"/>
                  <a:cs typeface="Times New Roman" panose="02020603050405020304" pitchFamily="18" charset="0"/>
                </a:rPr>
                <a:t>3</a:t>
              </a:r>
              <a:endParaRPr kumimoji="0" lang="zh-CN" altLang="en-US" sz="5400" b="1" i="0" u="none" strike="noStrike" kern="0" cap="none" spc="0" normalizeH="0" baseline="0" noProof="0" dirty="0">
                <a:ln>
                  <a:noFill/>
                </a:ln>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cxnSp>
          <p:nvCxnSpPr>
            <p:cNvPr id="16" name="直接连接符 16"/>
            <p:cNvCxnSpPr>
              <a:cxnSpLocks noChangeShapeType="1"/>
              <a:stCxn id="14" idx="6"/>
            </p:cNvCxnSpPr>
            <p:nvPr>
              <p:custDataLst>
                <p:tags r:id="rId3"/>
              </p:custDataLst>
            </p:nvPr>
          </p:nvCxnSpPr>
          <p:spPr bwMode="auto">
            <a:xfrm>
              <a:off x="4618038" y="3429000"/>
              <a:ext cx="3998912" cy="0"/>
            </a:xfrm>
            <a:prstGeom prst="line">
              <a:avLst/>
            </a:prstGeom>
            <a:noFill/>
            <a:ln w="28575" algn="ctr">
              <a:solidFill>
                <a:schemeClr val="accent3"/>
              </a:solidFill>
              <a:round/>
              <a:headEnd/>
              <a:tailEnd type="oval" w="lg" len="lg"/>
            </a:ln>
            <a:extLst>
              <a:ext uri="{909E8E84-426E-40DD-AFC4-6F175D3DCCD1}">
                <a14:hiddenFill xmlns:a14="http://schemas.microsoft.com/office/drawing/2010/main">
                  <a:noFill/>
                </a14:hiddenFill>
              </a:ext>
            </a:extLst>
          </p:spPr>
        </p:cxnSp>
        <p:sp>
          <p:nvSpPr>
            <p:cNvPr id="18" name="TextBox 19"/>
            <p:cNvSpPr txBox="1"/>
            <p:nvPr/>
          </p:nvSpPr>
          <p:spPr>
            <a:xfrm>
              <a:off x="4529138" y="2712271"/>
              <a:ext cx="4951412" cy="707886"/>
            </a:xfrm>
            <a:prstGeom prst="rect">
              <a:avLst/>
            </a:prstGeom>
            <a:noFill/>
          </p:spPr>
          <p:txBody>
            <a:bodyPr wrap="square" rtlCol="0">
              <a:spAutoFit/>
              <a:scene3d>
                <a:camera prst="orthographicFront"/>
                <a:lightRig rig="threePt" dir="t"/>
              </a:scene3d>
              <a:sp3d contourW="12700"/>
            </a:bodyPr>
            <a:lstStyle>
              <a:defPPr>
                <a:defRPr lang="zh-CN"/>
              </a:defPPr>
              <a:lvl1pPr>
                <a:defRPr sz="1200">
                  <a:solidFill>
                    <a:schemeClr val="tx1">
                      <a:lumMod val="75000"/>
                      <a:lumOff val="25000"/>
                    </a:schemeClr>
                  </a:solidFill>
                  <a:latin typeface="EngraversGothic BT" panose="020B0507020203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chemeClr val="tx1"/>
                  </a:solidFill>
                  <a:effectLst/>
                  <a:uLnTx/>
                  <a:uFillTx/>
                  <a:latin typeface="Times New Roman" panose="02020603050405020304" pitchFamily="18" charset="0"/>
                  <a:ea typeface="微软雅黑"/>
                  <a:cs typeface="Times New Roman" panose="02020603050405020304" pitchFamily="18" charset="0"/>
                </a:rPr>
                <a:t>LUYỆN</a:t>
              </a:r>
              <a:r>
                <a:rPr kumimoji="0" lang="en-US" sz="4000" b="1" i="0" u="none" strike="noStrike" kern="1200" cap="none" spc="0" normalizeH="0" noProof="0">
                  <a:ln>
                    <a:noFill/>
                  </a:ln>
                  <a:solidFill>
                    <a:schemeClr val="tx1"/>
                  </a:solidFill>
                  <a:effectLst/>
                  <a:uLnTx/>
                  <a:uFillTx/>
                  <a:latin typeface="Times New Roman" panose="02020603050405020304" pitchFamily="18" charset="0"/>
                  <a:ea typeface="微软雅黑"/>
                  <a:cs typeface="Times New Roman" panose="02020603050405020304" pitchFamily="18" charset="0"/>
                </a:rPr>
                <a:t> ĐỌC LẠI</a:t>
              </a:r>
              <a:endParaRPr kumimoji="0" lang="en-US" sz="4000" b="1" i="0" u="none" strike="noStrike" kern="1200" cap="none" spc="0" normalizeH="0" baseline="0" noProof="0" dirty="0">
                <a:ln>
                  <a:noFill/>
                </a:ln>
                <a:solidFill>
                  <a:schemeClr val="tx1"/>
                </a:solidFill>
                <a:effectLst/>
                <a:uLnTx/>
                <a:uFillTx/>
                <a:latin typeface="Times New Roman" panose="02020603050405020304" pitchFamily="18" charset="0"/>
                <a:ea typeface="微软雅黑"/>
                <a:cs typeface="Times New Roman" panose="02020603050405020304" pitchFamily="18" charset="0"/>
              </a:endParaRPr>
            </a:p>
          </p:txBody>
        </p:sp>
      </p:grpSp>
    </p:spTree>
    <p:extLst>
      <p:ext uri="{BB962C8B-B14F-4D97-AF65-F5344CB8AC3E}">
        <p14:creationId xmlns:p14="http://schemas.microsoft.com/office/powerpoint/2010/main" val="41882226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900" decel="100000" fill="hold"/>
                                        <p:tgtEl>
                                          <p:spTgt spid="3"/>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332F39E-6EFB-4C03-9DC5-4CC834EC5314}"/>
              </a:ext>
            </a:extLst>
          </p:cNvPr>
          <p:cNvSpPr txBox="1"/>
          <p:nvPr/>
        </p:nvSpPr>
        <p:spPr>
          <a:xfrm>
            <a:off x="628572" y="523348"/>
            <a:ext cx="11534399" cy="2800767"/>
          </a:xfrm>
          <a:prstGeom prst="rect">
            <a:avLst/>
          </a:prstGeom>
          <a:noFill/>
        </p:spPr>
        <p:txBody>
          <a:bodyPr wrap="square" rtlCol="0">
            <a:spAutoFit/>
          </a:bodyPr>
          <a:lstStyle/>
          <a:p>
            <a:pPr marL="30480" marR="30480" lvl="0" indent="0" algn="l" defTabSz="914400" rtl="0" eaLnBrk="1" fontAlgn="auto" latinLnBrk="0" hangingPunct="1">
              <a:spcBef>
                <a:spcPts val="0"/>
              </a:spcBef>
              <a:buClrTx/>
              <a:buSzTx/>
              <a:buFontTx/>
              <a:buNone/>
              <a:tabLst/>
              <a:defRPr/>
            </a:pPr>
            <a:r>
              <a:rPr kumimoji="0" lang="en-US" sz="2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Bố</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luôn</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dành</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cho</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Hường</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những</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điều</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ngạc</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nhiên</a:t>
            </a:r>
            <a:r>
              <a:rPr lang="en-US" sz="2200" dirty="0">
                <a:solidFill>
                  <a:srgbClr val="000000"/>
                </a:solidFill>
                <a:latin typeface="Times New Roman" panose="02020603050405020304" pitchFamily="18" charset="0"/>
                <a:ea typeface="Times New Roman" panose="02020603050405020304" pitchFamily="18" charset="0"/>
              </a:rPr>
              <a:t>. </a:t>
            </a:r>
            <a:r>
              <a:rPr lang="en-US" sz="2200" err="1">
                <a:solidFill>
                  <a:srgbClr val="000000"/>
                </a:solidFill>
                <a:latin typeface="Times New Roman" panose="02020603050405020304" pitchFamily="18" charset="0"/>
                <a:ea typeface="Times New Roman" panose="02020603050405020304" pitchFamily="18" charset="0"/>
              </a:rPr>
              <a:t>Lúc</a:t>
            </a:r>
            <a:r>
              <a:rPr lang="en-US" sz="2200">
                <a:solidFill>
                  <a:srgbClr val="000000"/>
                </a:solidFill>
                <a:latin typeface="Times New Roman" panose="02020603050405020304" pitchFamily="18" charset="0"/>
                <a:ea typeface="Times New Roman" panose="02020603050405020304" pitchFamily="18" charset="0"/>
              </a:rPr>
              <a:t> rảnh </a:t>
            </a:r>
            <a:r>
              <a:rPr lang="en-US" sz="2200" dirty="0" err="1">
                <a:solidFill>
                  <a:srgbClr val="000000"/>
                </a:solidFill>
                <a:latin typeface="Times New Roman" panose="02020603050405020304" pitchFamily="18" charset="0"/>
                <a:ea typeface="Times New Roman" panose="02020603050405020304" pitchFamily="18" charset="0"/>
              </a:rPr>
              <a:t>rỗi</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hai</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bố</a:t>
            </a:r>
            <a:r>
              <a:rPr lang="en-US" sz="2200" dirty="0">
                <a:solidFill>
                  <a:srgbClr val="000000"/>
                </a:solidFill>
                <a:latin typeface="Times New Roman" panose="02020603050405020304" pitchFamily="18" charset="0"/>
                <a:ea typeface="Times New Roman" panose="02020603050405020304" pitchFamily="18" charset="0"/>
              </a:rPr>
              <a:t> con </a:t>
            </a:r>
            <a:r>
              <a:rPr lang="en-US" sz="2200" dirty="0" err="1">
                <a:solidFill>
                  <a:srgbClr val="000000"/>
                </a:solidFill>
                <a:latin typeface="Times New Roman" panose="02020603050405020304" pitchFamily="18" charset="0"/>
                <a:ea typeface="Times New Roman" panose="02020603050405020304" pitchFamily="18" charset="0"/>
              </a:rPr>
              <a:t>ngồi</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chơi</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với</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nhau</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như</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đôi</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bạn</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cùng</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tuổi</a:t>
            </a:r>
            <a:r>
              <a:rPr lang="en-US" sz="2200" dirty="0">
                <a:solidFill>
                  <a:srgbClr val="000000"/>
                </a:solidFill>
                <a:latin typeface="Times New Roman" panose="02020603050405020304" pitchFamily="18" charset="0"/>
                <a:ea typeface="Times New Roman" panose="02020603050405020304" pitchFamily="18" charset="0"/>
              </a:rPr>
              <a:t>.</a:t>
            </a:r>
          </a:p>
          <a:p>
            <a:pPr marL="30480" marR="30480" lvl="0" indent="0" algn="l" defTabSz="914400" rtl="0" eaLnBrk="1" fontAlgn="auto" latinLnBrk="0" hangingPunct="1">
              <a:spcBef>
                <a:spcPts val="0"/>
              </a:spcBef>
              <a:buClrTx/>
              <a:buSzTx/>
              <a:buFontTx/>
              <a:buNone/>
              <a:tabLst/>
              <a:defRPr/>
            </a:pPr>
            <a:r>
              <a:rPr lang="en-US" sz="2200" dirty="0">
                <a:solidFill>
                  <a:srgbClr val="000000"/>
                </a:solidFill>
                <a:latin typeface="Times New Roman" panose="02020603050405020304" pitchFamily="18" charset="0"/>
              </a:rPr>
              <a:t>       </a:t>
            </a:r>
            <a:r>
              <a:rPr lang="en-US" sz="2200" dirty="0" err="1">
                <a:solidFill>
                  <a:srgbClr val="000000"/>
                </a:solidFill>
                <a:latin typeface="Times New Roman" panose="02020603050405020304" pitchFamily="18" charset="0"/>
              </a:rPr>
              <a:t>Có</a:t>
            </a:r>
            <a:r>
              <a:rPr lang="en-US" sz="2200" dirty="0">
                <a:solidFill>
                  <a:srgbClr val="000000"/>
                </a:solidFill>
                <a:latin typeface="Times New Roman" panose="02020603050405020304" pitchFamily="18" charset="0"/>
              </a:rPr>
              <a:t> </a:t>
            </a:r>
            <a:r>
              <a:rPr lang="en-US" sz="2200" dirty="0" err="1">
                <a:solidFill>
                  <a:srgbClr val="000000"/>
                </a:solidFill>
                <a:latin typeface="Times New Roman" panose="02020603050405020304" pitchFamily="18" charset="0"/>
              </a:rPr>
              <a:t>lần</a:t>
            </a:r>
            <a:r>
              <a:rPr lang="en-US" sz="2200" dirty="0">
                <a:solidFill>
                  <a:srgbClr val="000000"/>
                </a:solidFill>
                <a:latin typeface="Times New Roman" panose="02020603050405020304" pitchFamily="18" charset="0"/>
              </a:rPr>
              <a:t>, </a:t>
            </a:r>
            <a:r>
              <a:rPr lang="en-US" sz="2200" dirty="0" err="1">
                <a:solidFill>
                  <a:srgbClr val="000000"/>
                </a:solidFill>
                <a:latin typeface="Times New Roman" panose="02020603050405020304" pitchFamily="18" charset="0"/>
              </a:rPr>
              <a:t>hai</a:t>
            </a:r>
            <a:r>
              <a:rPr lang="en-US" sz="2200" dirty="0">
                <a:solidFill>
                  <a:srgbClr val="000000"/>
                </a:solidFill>
                <a:latin typeface="Times New Roman" panose="02020603050405020304" pitchFamily="18" charset="0"/>
              </a:rPr>
              <a:t> </a:t>
            </a:r>
            <a:r>
              <a:rPr lang="en-US" sz="2200" dirty="0" err="1">
                <a:solidFill>
                  <a:srgbClr val="000000"/>
                </a:solidFill>
                <a:latin typeface="Times New Roman" panose="02020603050405020304" pitchFamily="18" charset="0"/>
              </a:rPr>
              <a:t>bố</a:t>
            </a:r>
            <a:r>
              <a:rPr lang="en-US" sz="2200" dirty="0">
                <a:solidFill>
                  <a:srgbClr val="000000"/>
                </a:solidFill>
                <a:latin typeface="Times New Roman" panose="02020603050405020304" pitchFamily="18" charset="0"/>
              </a:rPr>
              <a:t> con </a:t>
            </a:r>
            <a:r>
              <a:rPr lang="en-US" sz="2200" dirty="0" err="1">
                <a:solidFill>
                  <a:srgbClr val="000000"/>
                </a:solidFill>
                <a:latin typeface="Times New Roman" panose="02020603050405020304" pitchFamily="18" charset="0"/>
              </a:rPr>
              <a:t>chơi</a:t>
            </a:r>
            <a:r>
              <a:rPr lang="en-US" sz="2200" dirty="0">
                <a:solidFill>
                  <a:srgbClr val="000000"/>
                </a:solidFill>
                <a:latin typeface="Times New Roman" panose="02020603050405020304" pitchFamily="18" charset="0"/>
              </a:rPr>
              <a:t> </a:t>
            </a:r>
            <a:r>
              <a:rPr lang="en-US" sz="2200" dirty="0" err="1">
                <a:solidFill>
                  <a:srgbClr val="000000"/>
                </a:solidFill>
                <a:latin typeface="Times New Roman" panose="02020603050405020304" pitchFamily="18" charset="0"/>
              </a:rPr>
              <a:t>trò</a:t>
            </a:r>
            <a:r>
              <a:rPr lang="en-US" sz="2200" dirty="0">
                <a:solidFill>
                  <a:srgbClr val="000000"/>
                </a:solidFill>
                <a:latin typeface="Times New Roman" panose="02020603050405020304" pitchFamily="18" charset="0"/>
              </a:rPr>
              <a:t> </a:t>
            </a:r>
            <a:r>
              <a:rPr lang="en-US" sz="2200" err="1">
                <a:solidFill>
                  <a:srgbClr val="000000"/>
                </a:solidFill>
                <a:latin typeface="Times New Roman" panose="02020603050405020304" pitchFamily="18" charset="0"/>
              </a:rPr>
              <a:t>chơi</a:t>
            </a:r>
            <a:r>
              <a:rPr lang="en-US" sz="2200">
                <a:solidFill>
                  <a:srgbClr val="000000"/>
                </a:solidFill>
                <a:latin typeface="Times New Roman" panose="02020603050405020304" pitchFamily="18" charset="0"/>
              </a:rPr>
              <a:t> “ăn </a:t>
            </a:r>
            <a:r>
              <a:rPr lang="en-US" sz="2200" dirty="0" err="1">
                <a:solidFill>
                  <a:srgbClr val="000000"/>
                </a:solidFill>
                <a:latin typeface="Times New Roman" panose="02020603050405020304" pitchFamily="18" charset="0"/>
              </a:rPr>
              <a:t>cỗ</a:t>
            </a:r>
            <a:r>
              <a:rPr lang="en-US" sz="2200">
                <a:solidFill>
                  <a:srgbClr val="000000"/>
                </a:solidFill>
                <a:latin typeface="Times New Roman" panose="02020603050405020304" pitchFamily="18" charset="0"/>
              </a:rPr>
              <a:t>”. Hường </a:t>
            </a:r>
            <a:r>
              <a:rPr lang="en-US" sz="2200" dirty="0" err="1">
                <a:solidFill>
                  <a:srgbClr val="000000"/>
                </a:solidFill>
                <a:latin typeface="Times New Roman" panose="02020603050405020304" pitchFamily="18" charset="0"/>
              </a:rPr>
              <a:t>đưa</a:t>
            </a:r>
            <a:r>
              <a:rPr lang="en-US" sz="2200" dirty="0">
                <a:solidFill>
                  <a:srgbClr val="000000"/>
                </a:solidFill>
                <a:latin typeface="Times New Roman" panose="02020603050405020304" pitchFamily="18" charset="0"/>
              </a:rPr>
              <a:t> </a:t>
            </a:r>
            <a:r>
              <a:rPr lang="en-US" sz="2200" dirty="0" err="1">
                <a:solidFill>
                  <a:srgbClr val="000000"/>
                </a:solidFill>
                <a:latin typeface="Times New Roman" panose="02020603050405020304" pitchFamily="18" charset="0"/>
              </a:rPr>
              <a:t>cái</a:t>
            </a:r>
            <a:r>
              <a:rPr lang="en-US" sz="2200" dirty="0">
                <a:solidFill>
                  <a:srgbClr val="000000"/>
                </a:solidFill>
                <a:latin typeface="Times New Roman" panose="02020603050405020304" pitchFamily="18" charset="0"/>
              </a:rPr>
              <a:t> </a:t>
            </a:r>
            <a:r>
              <a:rPr lang="en-US" sz="2200" dirty="0" err="1">
                <a:solidFill>
                  <a:srgbClr val="000000"/>
                </a:solidFill>
                <a:latin typeface="Times New Roman" panose="02020603050405020304" pitchFamily="18" charset="0"/>
              </a:rPr>
              <a:t>bát</a:t>
            </a:r>
            <a:r>
              <a:rPr lang="en-US" sz="2200" dirty="0">
                <a:solidFill>
                  <a:srgbClr val="000000"/>
                </a:solidFill>
                <a:latin typeface="Times New Roman" panose="02020603050405020304" pitchFamily="18" charset="0"/>
              </a:rPr>
              <a:t> </a:t>
            </a:r>
            <a:r>
              <a:rPr lang="en-US" sz="2200" dirty="0" err="1">
                <a:solidFill>
                  <a:srgbClr val="000000"/>
                </a:solidFill>
                <a:latin typeface="Times New Roman" panose="02020603050405020304" pitchFamily="18" charset="0"/>
              </a:rPr>
              <a:t>nhựa</a:t>
            </a:r>
            <a:r>
              <a:rPr lang="en-US" sz="2200" dirty="0">
                <a:solidFill>
                  <a:srgbClr val="000000"/>
                </a:solidFill>
                <a:latin typeface="Times New Roman" panose="02020603050405020304" pitchFamily="18" charset="0"/>
              </a:rPr>
              <a:t> </a:t>
            </a:r>
            <a:r>
              <a:rPr lang="en-US" sz="2200" dirty="0" err="1">
                <a:solidFill>
                  <a:srgbClr val="000000"/>
                </a:solidFill>
                <a:latin typeface="Times New Roman" panose="02020603050405020304" pitchFamily="18" charset="0"/>
              </a:rPr>
              <a:t>cho</a:t>
            </a:r>
            <a:r>
              <a:rPr lang="en-US" sz="2200" dirty="0">
                <a:solidFill>
                  <a:srgbClr val="000000"/>
                </a:solidFill>
                <a:latin typeface="Times New Roman" panose="02020603050405020304" pitchFamily="18" charset="0"/>
              </a:rPr>
              <a:t> </a:t>
            </a:r>
            <a:r>
              <a:rPr lang="en-US" sz="2200" dirty="0" err="1">
                <a:solidFill>
                  <a:srgbClr val="000000"/>
                </a:solidFill>
                <a:latin typeface="Times New Roman" panose="02020603050405020304" pitchFamily="18" charset="0"/>
              </a:rPr>
              <a:t>bố</a:t>
            </a:r>
            <a:r>
              <a:rPr lang="en-US" sz="2200" dirty="0">
                <a:solidFill>
                  <a:srgbClr val="000000"/>
                </a:solidFill>
                <a:latin typeface="Times New Roman" panose="02020603050405020304" pitchFamily="18" charset="0"/>
              </a:rPr>
              <a:t>:</a:t>
            </a:r>
          </a:p>
          <a:p>
            <a:pPr marL="30480" marR="30480">
              <a:defRPr/>
            </a:pPr>
            <a:r>
              <a:rPr kumimoji="0" lang="en-US" sz="2200" b="0" i="0" u="none" strike="noStrike" kern="1200" cap="none" spc="0" normalizeH="0" baseline="0" noProof="0" dirty="0">
                <a:ln>
                  <a:noFill/>
                </a:ln>
                <a:solidFill>
                  <a:srgbClr val="000000"/>
                </a:solidFill>
                <a:effectLst/>
                <a:uLnTx/>
                <a:uFillTx/>
                <a:latin typeface="Times New Roman" panose="02020603050405020304" pitchFamily="18" charset="0"/>
              </a:rPr>
              <a:t>       -</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rPr>
              <a:t> </a:t>
            </a:r>
            <a:r>
              <a:rPr kumimoji="0" lang="en-US" sz="2200" b="0" i="0" u="none" strike="noStrike" kern="1200" cap="none" spc="0" normalizeH="0" baseline="0" noProof="0" dirty="0" err="1">
                <a:ln>
                  <a:noFill/>
                </a:ln>
                <a:solidFill>
                  <a:srgbClr val="00B0F0"/>
                </a:solidFill>
                <a:effectLst/>
                <a:uLnTx/>
                <a:uFillTx/>
                <a:latin typeface="Times New Roman" panose="02020603050405020304" pitchFamily="18" charset="0"/>
              </a:rPr>
              <a:t>Mời</a:t>
            </a:r>
            <a:r>
              <a:rPr kumimoji="0" lang="en-US" sz="2200" b="0" i="0" u="none" strike="noStrike" kern="1200" cap="none" spc="0" normalizeH="0" noProof="0" dirty="0">
                <a:ln>
                  <a:noFill/>
                </a:ln>
                <a:solidFill>
                  <a:srgbClr val="00B0F0"/>
                </a:solidFill>
                <a:effectLst/>
                <a:uLnTx/>
                <a:uFillTx/>
                <a:latin typeface="Times New Roman" panose="02020603050405020304" pitchFamily="18" charset="0"/>
              </a:rPr>
              <a:t> </a:t>
            </a:r>
            <a:r>
              <a:rPr kumimoji="0" lang="en-US" sz="2200" b="0" i="0" u="none" strike="noStrike" kern="1200" cap="none" spc="0" normalizeH="0" noProof="0" dirty="0" err="1">
                <a:ln>
                  <a:noFill/>
                </a:ln>
                <a:solidFill>
                  <a:srgbClr val="00B0F0"/>
                </a:solidFill>
                <a:effectLst/>
                <a:uLnTx/>
                <a:uFillTx/>
                <a:latin typeface="Times New Roman" panose="02020603050405020304" pitchFamily="18" charset="0"/>
              </a:rPr>
              <a:t>bác</a:t>
            </a:r>
            <a:r>
              <a:rPr kumimoji="0" lang="en-US" sz="2200" b="0" i="0" u="none" strike="noStrike" kern="1200" cap="none" spc="0" normalizeH="0" noProof="0" dirty="0">
                <a:ln>
                  <a:noFill/>
                </a:ln>
                <a:solidFill>
                  <a:srgbClr val="00B0F0"/>
                </a:solidFill>
                <a:effectLst/>
                <a:uLnTx/>
                <a:uFillTx/>
                <a:latin typeface="Times New Roman" panose="02020603050405020304" pitchFamily="18" charset="0"/>
              </a:rPr>
              <a:t> </a:t>
            </a:r>
            <a:r>
              <a:rPr kumimoji="0" lang="en-US" sz="2200" b="0" i="0" u="none" strike="noStrike" kern="1200" cap="none" spc="0" normalizeH="0" noProof="0" dirty="0" err="1">
                <a:ln>
                  <a:noFill/>
                </a:ln>
                <a:solidFill>
                  <a:srgbClr val="00B0F0"/>
                </a:solidFill>
                <a:effectLst/>
                <a:uLnTx/>
                <a:uFillTx/>
                <a:latin typeface="Times New Roman" panose="02020603050405020304" pitchFamily="18" charset="0"/>
              </a:rPr>
              <a:t>xơi</a:t>
            </a:r>
            <a:r>
              <a:rPr kumimoji="0" lang="en-US" sz="2200" b="0" i="0" u="none" strike="noStrike" kern="1200" cap="none" spc="0" normalizeH="0" noProof="0" dirty="0">
                <a:ln>
                  <a:noFill/>
                </a:ln>
                <a:solidFill>
                  <a:srgbClr val="00B0F0"/>
                </a:solidFill>
                <a:effectLst/>
                <a:uLnTx/>
                <a:uFillTx/>
                <a:latin typeface="Times New Roman" panose="02020603050405020304" pitchFamily="18" charset="0"/>
              </a:rPr>
              <a:t>!</a:t>
            </a:r>
          </a:p>
          <a:p>
            <a:pPr marL="30480" marR="30480" lvl="0" algn="l" defTabSz="914400" rtl="0" eaLnBrk="1" fontAlgn="auto" latinLnBrk="0" hangingPunct="1">
              <a:spcBef>
                <a:spcPts val="0"/>
              </a:spcBef>
              <a:buClrTx/>
              <a:buSzTx/>
              <a:tabLst/>
              <a:defRPr/>
            </a:pPr>
            <a:r>
              <a:rPr lang="en-US" sz="2200" dirty="0">
                <a:solidFill>
                  <a:prstClr val="black"/>
                </a:solidFill>
                <a:latin typeface="Calibri"/>
              </a:rPr>
              <a:t>      </a:t>
            </a:r>
            <a:r>
              <a:rPr lang="en-US" sz="2200" dirty="0" err="1">
                <a:solidFill>
                  <a:prstClr val="black"/>
                </a:solidFill>
                <a:latin typeface="Times New Roman" pitchFamily="18" charset="0"/>
                <a:cs typeface="Times New Roman" pitchFamily="18" charset="0"/>
              </a:rPr>
              <a:t>Bố</a:t>
            </a:r>
            <a:r>
              <a:rPr lang="en-US" sz="2200" dirty="0">
                <a:solidFill>
                  <a:prstClr val="black"/>
                </a:solidFill>
                <a:latin typeface="Times New Roman" pitchFamily="18" charset="0"/>
                <a:cs typeface="Times New Roman" pitchFamily="18" charset="0"/>
              </a:rPr>
              <a:t> </a:t>
            </a:r>
            <a:r>
              <a:rPr lang="en-US" sz="2200" dirty="0" err="1">
                <a:solidFill>
                  <a:prstClr val="black"/>
                </a:solidFill>
                <a:latin typeface="Times New Roman" pitchFamily="18" charset="0"/>
                <a:cs typeface="Times New Roman" pitchFamily="18" charset="0"/>
              </a:rPr>
              <a:t>đỡ</a:t>
            </a:r>
            <a:r>
              <a:rPr lang="en-US" sz="2200" dirty="0">
                <a:solidFill>
                  <a:prstClr val="black"/>
                </a:solidFill>
                <a:latin typeface="Times New Roman" pitchFamily="18" charset="0"/>
                <a:cs typeface="Times New Roman" pitchFamily="18" charset="0"/>
              </a:rPr>
              <a:t> </a:t>
            </a:r>
            <a:r>
              <a:rPr lang="en-US" sz="2200" dirty="0" err="1">
                <a:solidFill>
                  <a:prstClr val="black"/>
                </a:solidFill>
                <a:latin typeface="Times New Roman" pitchFamily="18" charset="0"/>
                <a:cs typeface="Times New Roman" pitchFamily="18" charset="0"/>
              </a:rPr>
              <a:t>bằng</a:t>
            </a:r>
            <a:r>
              <a:rPr lang="en-US" sz="2200" dirty="0">
                <a:solidFill>
                  <a:prstClr val="black"/>
                </a:solidFill>
                <a:latin typeface="Times New Roman" pitchFamily="18" charset="0"/>
                <a:cs typeface="Times New Roman" pitchFamily="18" charset="0"/>
              </a:rPr>
              <a:t> </a:t>
            </a:r>
            <a:r>
              <a:rPr lang="en-US" sz="2200" dirty="0" err="1">
                <a:solidFill>
                  <a:prstClr val="black"/>
                </a:solidFill>
                <a:latin typeface="Times New Roman" pitchFamily="18" charset="0"/>
                <a:cs typeface="Times New Roman" pitchFamily="18" charset="0"/>
              </a:rPr>
              <a:t>hai</a:t>
            </a:r>
            <a:r>
              <a:rPr lang="en-US" sz="2200" dirty="0">
                <a:solidFill>
                  <a:prstClr val="black"/>
                </a:solidFill>
                <a:latin typeface="Times New Roman" pitchFamily="18" charset="0"/>
                <a:cs typeface="Times New Roman" pitchFamily="18" charset="0"/>
              </a:rPr>
              <a:t> </a:t>
            </a:r>
            <a:r>
              <a:rPr lang="en-US" sz="2200" dirty="0" err="1">
                <a:solidFill>
                  <a:prstClr val="black"/>
                </a:solidFill>
                <a:latin typeface="Times New Roman" pitchFamily="18" charset="0"/>
                <a:cs typeface="Times New Roman" pitchFamily="18" charset="0"/>
              </a:rPr>
              <a:t>tay</a:t>
            </a:r>
            <a:r>
              <a:rPr lang="en-US" sz="2200" dirty="0">
                <a:solidFill>
                  <a:prstClr val="black"/>
                </a:solidFill>
                <a:latin typeface="Times New Roman" pitchFamily="18" charset="0"/>
                <a:cs typeface="Times New Roman" pitchFamily="18" charset="0"/>
              </a:rPr>
              <a:t> </a:t>
            </a:r>
            <a:r>
              <a:rPr lang="en-US" sz="2200" dirty="0" err="1">
                <a:solidFill>
                  <a:prstClr val="black"/>
                </a:solidFill>
                <a:latin typeface="Times New Roman" pitchFamily="18" charset="0"/>
                <a:cs typeface="Times New Roman" pitchFamily="18" charset="0"/>
              </a:rPr>
              <a:t>hẳn</a:t>
            </a:r>
            <a:r>
              <a:rPr lang="en-US" sz="2200" dirty="0">
                <a:solidFill>
                  <a:prstClr val="black"/>
                </a:solidFill>
                <a:latin typeface="Times New Roman" pitchFamily="18" charset="0"/>
                <a:cs typeface="Times New Roman" pitchFamily="18" charset="0"/>
              </a:rPr>
              <a:t> hoi </a:t>
            </a:r>
            <a:r>
              <a:rPr lang="en-US" sz="2200" dirty="0" err="1">
                <a:solidFill>
                  <a:prstClr val="black"/>
                </a:solidFill>
                <a:latin typeface="Times New Roman" pitchFamily="18" charset="0"/>
                <a:cs typeface="Times New Roman" pitchFamily="18" charset="0"/>
              </a:rPr>
              <a:t>và</a:t>
            </a:r>
            <a:r>
              <a:rPr lang="en-US" sz="2200" dirty="0">
                <a:solidFill>
                  <a:prstClr val="black"/>
                </a:solidFill>
                <a:latin typeface="Times New Roman" pitchFamily="18" charset="0"/>
                <a:cs typeface="Times New Roman" pitchFamily="18" charset="0"/>
              </a:rPr>
              <a:t> </a:t>
            </a:r>
            <a:r>
              <a:rPr lang="en-US" sz="2200" dirty="0" err="1">
                <a:solidFill>
                  <a:prstClr val="black"/>
                </a:solidFill>
                <a:latin typeface="Times New Roman" pitchFamily="18" charset="0"/>
                <a:cs typeface="Times New Roman" pitchFamily="18" charset="0"/>
              </a:rPr>
              <a:t>nói</a:t>
            </a:r>
            <a:r>
              <a:rPr lang="en-US" sz="2200" dirty="0">
                <a:solidFill>
                  <a:prstClr val="black"/>
                </a:solidFill>
                <a:latin typeface="Times New Roman" pitchFamily="18" charset="0"/>
                <a:cs typeface="Times New Roman" pitchFamily="18" charset="0"/>
              </a:rPr>
              <a:t>:</a:t>
            </a:r>
          </a:p>
          <a:p>
            <a:pPr marL="30480" marR="30480" lvl="0" algn="l" defTabSz="914400" rtl="0" eaLnBrk="1" fontAlgn="auto" latinLnBrk="0" hangingPunct="1">
              <a:spcBef>
                <a:spcPts val="0"/>
              </a:spcBef>
              <a:buClrTx/>
              <a:buSzTx/>
              <a:tabLst/>
              <a:defRPr/>
            </a:pPr>
            <a:r>
              <a:rPr lang="en-US" sz="2200" dirty="0">
                <a:solidFill>
                  <a:prstClr val="black"/>
                </a:solidFill>
                <a:latin typeface="Times New Roman" pitchFamily="18" charset="0"/>
                <a:cs typeface="Times New Roman" pitchFamily="18" charset="0"/>
              </a:rPr>
              <a:t>      - </a:t>
            </a:r>
            <a:r>
              <a:rPr lang="en-US" sz="2200" dirty="0" err="1">
                <a:solidFill>
                  <a:srgbClr val="FF0000"/>
                </a:solidFill>
                <a:latin typeface="Times New Roman" pitchFamily="18" charset="0"/>
                <a:cs typeface="Times New Roman" pitchFamily="18" charset="0"/>
              </a:rPr>
              <a:t>Xin</a:t>
            </a:r>
            <a:r>
              <a:rPr lang="en-US" sz="2200" dirty="0">
                <a:solidFill>
                  <a:srgbClr val="FF0000"/>
                </a:solidFill>
                <a:latin typeface="Times New Roman" pitchFamily="18" charset="0"/>
                <a:cs typeface="Times New Roman" pitchFamily="18" charset="0"/>
              </a:rPr>
              <a:t> </a:t>
            </a:r>
            <a:r>
              <a:rPr lang="en-US" sz="2200" dirty="0" err="1">
                <a:solidFill>
                  <a:srgbClr val="FF0000"/>
                </a:solidFill>
                <a:latin typeface="Times New Roman" pitchFamily="18" charset="0"/>
                <a:cs typeface="Times New Roman" pitchFamily="18" charset="0"/>
              </a:rPr>
              <a:t>bác</a:t>
            </a:r>
            <a:r>
              <a:rPr lang="en-US" sz="2200" dirty="0">
                <a:solidFill>
                  <a:srgbClr val="FF0000"/>
                </a:solidFill>
                <a:latin typeface="Times New Roman" pitchFamily="18" charset="0"/>
                <a:cs typeface="Times New Roman" pitchFamily="18" charset="0"/>
              </a:rPr>
              <a:t>. </a:t>
            </a:r>
            <a:r>
              <a:rPr lang="en-US" sz="2200" dirty="0" err="1">
                <a:solidFill>
                  <a:srgbClr val="FF0000"/>
                </a:solidFill>
                <a:latin typeface="Times New Roman" pitchFamily="18" charset="0"/>
                <a:cs typeface="Times New Roman" pitchFamily="18" charset="0"/>
              </a:rPr>
              <a:t>Mời</a:t>
            </a:r>
            <a:r>
              <a:rPr lang="en-US" sz="2200" dirty="0">
                <a:solidFill>
                  <a:srgbClr val="FF0000"/>
                </a:solidFill>
                <a:latin typeface="Times New Roman" pitchFamily="18" charset="0"/>
                <a:cs typeface="Times New Roman" pitchFamily="18" charset="0"/>
              </a:rPr>
              <a:t> </a:t>
            </a:r>
            <a:r>
              <a:rPr lang="en-US" sz="2200" dirty="0" err="1">
                <a:solidFill>
                  <a:srgbClr val="FF0000"/>
                </a:solidFill>
                <a:latin typeface="Times New Roman" pitchFamily="18" charset="0"/>
                <a:cs typeface="Times New Roman" pitchFamily="18" charset="0"/>
              </a:rPr>
              <a:t>bác</a:t>
            </a:r>
            <a:r>
              <a:rPr lang="en-US" sz="2200" dirty="0">
                <a:solidFill>
                  <a:srgbClr val="FF0000"/>
                </a:solidFill>
                <a:latin typeface="Times New Roman" pitchFamily="18" charset="0"/>
                <a:cs typeface="Times New Roman" pitchFamily="18" charset="0"/>
              </a:rPr>
              <a:t> </a:t>
            </a:r>
            <a:r>
              <a:rPr lang="en-US" sz="2200" dirty="0" err="1">
                <a:solidFill>
                  <a:srgbClr val="FF0000"/>
                </a:solidFill>
                <a:latin typeface="Times New Roman" pitchFamily="18" charset="0"/>
                <a:cs typeface="Times New Roman" pitchFamily="18" charset="0"/>
              </a:rPr>
              <a:t>xơi</a:t>
            </a:r>
            <a:r>
              <a:rPr lang="en-US" sz="2200" dirty="0">
                <a:solidFill>
                  <a:srgbClr val="FF0000"/>
                </a:solidFill>
                <a:latin typeface="Times New Roman" pitchFamily="18" charset="0"/>
                <a:cs typeface="Times New Roman" pitchFamily="18" charset="0"/>
              </a:rPr>
              <a:t>!</a:t>
            </a:r>
          </a:p>
          <a:p>
            <a:pPr marL="30480" marR="30480" lvl="0" algn="l" defTabSz="914400" rtl="0" eaLnBrk="1" fontAlgn="auto" latinLnBrk="0" hangingPunct="1">
              <a:spcBef>
                <a:spcPts val="0"/>
              </a:spcBef>
              <a:buClrTx/>
              <a:buSzTx/>
              <a:tabLst/>
              <a:defRPr/>
            </a:pPr>
            <a:r>
              <a:rPr lang="en-US" sz="2200" dirty="0">
                <a:solidFill>
                  <a:prstClr val="black"/>
                </a:solidFill>
                <a:latin typeface="Times New Roman" pitchFamily="18" charset="0"/>
                <a:cs typeface="Times New Roman" pitchFamily="18" charset="0"/>
              </a:rPr>
              <a:t>      - </a:t>
            </a:r>
            <a:r>
              <a:rPr lang="en-US" sz="2200" dirty="0" err="1">
                <a:solidFill>
                  <a:srgbClr val="08ACB6"/>
                </a:solidFill>
                <a:latin typeface="Times New Roman" pitchFamily="18" charset="0"/>
                <a:cs typeface="Times New Roman" pitchFamily="18" charset="0"/>
              </a:rPr>
              <a:t>Bác</a:t>
            </a:r>
            <a:r>
              <a:rPr lang="en-US" sz="2200" dirty="0">
                <a:solidFill>
                  <a:srgbClr val="08ACB6"/>
                </a:solidFill>
                <a:latin typeface="Times New Roman" pitchFamily="18" charset="0"/>
                <a:cs typeface="Times New Roman" pitchFamily="18" charset="0"/>
              </a:rPr>
              <a:t> </a:t>
            </a:r>
            <a:r>
              <a:rPr lang="en-US" sz="2200" dirty="0" err="1">
                <a:solidFill>
                  <a:srgbClr val="08ACB6"/>
                </a:solidFill>
                <a:latin typeface="Times New Roman" pitchFamily="18" charset="0"/>
                <a:cs typeface="Times New Roman" pitchFamily="18" charset="0"/>
              </a:rPr>
              <a:t>xơi</a:t>
            </a:r>
            <a:r>
              <a:rPr lang="en-US" sz="2200" dirty="0">
                <a:solidFill>
                  <a:srgbClr val="08ACB6"/>
                </a:solidFill>
                <a:latin typeface="Times New Roman" pitchFamily="18" charset="0"/>
                <a:cs typeface="Times New Roman" pitchFamily="18" charset="0"/>
              </a:rPr>
              <a:t> </a:t>
            </a:r>
            <a:r>
              <a:rPr lang="en-US" sz="2200" dirty="0" err="1">
                <a:solidFill>
                  <a:srgbClr val="08ACB6"/>
                </a:solidFill>
                <a:latin typeface="Times New Roman" pitchFamily="18" charset="0"/>
                <a:cs typeface="Times New Roman" pitchFamily="18" charset="0"/>
              </a:rPr>
              <a:t>nữa</a:t>
            </a:r>
            <a:r>
              <a:rPr lang="en-US" sz="2200" dirty="0">
                <a:solidFill>
                  <a:srgbClr val="08ACB6"/>
                </a:solidFill>
                <a:latin typeface="Times New Roman" pitchFamily="18" charset="0"/>
                <a:cs typeface="Times New Roman" pitchFamily="18" charset="0"/>
              </a:rPr>
              <a:t> </a:t>
            </a:r>
            <a:r>
              <a:rPr lang="en-US" sz="2200" dirty="0" err="1">
                <a:solidFill>
                  <a:srgbClr val="08ACB6"/>
                </a:solidFill>
                <a:latin typeface="Times New Roman" pitchFamily="18" charset="0"/>
                <a:cs typeface="Times New Roman" pitchFamily="18" charset="0"/>
              </a:rPr>
              <a:t>không</a:t>
            </a:r>
            <a:r>
              <a:rPr lang="en-US" sz="2200" dirty="0">
                <a:solidFill>
                  <a:srgbClr val="08ACB6"/>
                </a:solidFill>
                <a:latin typeface="Times New Roman" pitchFamily="18" charset="0"/>
                <a:cs typeface="Times New Roman" pitchFamily="18" charset="0"/>
              </a:rPr>
              <a:t> ạ?</a:t>
            </a:r>
          </a:p>
          <a:p>
            <a:pPr marL="30480" marR="30480" lvl="0" algn="l" defTabSz="914400" rtl="0" eaLnBrk="1" fontAlgn="auto" latinLnBrk="0" hangingPunct="1">
              <a:spcBef>
                <a:spcPts val="0"/>
              </a:spcBef>
              <a:buClrTx/>
              <a:buSzTx/>
              <a:tabLst/>
              <a:defRPr/>
            </a:pPr>
            <a:r>
              <a:rPr kumimoji="0" lang="en-US" sz="2200" b="0" i="0" u="none" strike="noStrike" kern="1200" cap="none" spc="0" normalizeH="0" noProof="0" dirty="0">
                <a:ln>
                  <a:noFill/>
                </a:ln>
                <a:solidFill>
                  <a:prstClr val="black"/>
                </a:solidFill>
                <a:effectLst/>
                <a:uLnTx/>
                <a:uFillTx/>
                <a:latin typeface="Times New Roman" pitchFamily="18" charset="0"/>
                <a:cs typeface="Times New Roman" pitchFamily="18" charset="0"/>
              </a:rPr>
              <a:t>      - </a:t>
            </a:r>
            <a:r>
              <a:rPr kumimoji="0" lang="en-US" sz="2200" b="0" i="0" u="none" strike="noStrike" kern="1200" cap="none" spc="0" normalizeH="0" noProof="0" dirty="0" err="1">
                <a:ln>
                  <a:noFill/>
                </a:ln>
                <a:solidFill>
                  <a:srgbClr val="FF0000"/>
                </a:solidFill>
                <a:effectLst/>
                <a:uLnTx/>
                <a:uFillTx/>
                <a:latin typeface="Times New Roman" pitchFamily="18" charset="0"/>
                <a:cs typeface="Times New Roman" pitchFamily="18" charset="0"/>
              </a:rPr>
              <a:t>Cảm</a:t>
            </a:r>
            <a:r>
              <a:rPr kumimoji="0" lang="en-US" sz="2200" b="0" i="0" u="none" strike="noStrike" kern="1200" cap="none" spc="0" normalizeH="0" noProof="0" dirty="0">
                <a:ln>
                  <a:noFill/>
                </a:ln>
                <a:solidFill>
                  <a:srgbClr val="FF0000"/>
                </a:solidFill>
                <a:effectLst/>
                <a:uLnTx/>
                <a:uFillTx/>
                <a:latin typeface="Times New Roman" pitchFamily="18" charset="0"/>
                <a:cs typeface="Times New Roman" pitchFamily="18" charset="0"/>
              </a:rPr>
              <a:t> </a:t>
            </a:r>
            <a:r>
              <a:rPr kumimoji="0" lang="en-US" sz="2200" b="0" i="0" u="none" strike="noStrike" kern="1200" cap="none" spc="0" normalizeH="0" noProof="0" dirty="0" err="1">
                <a:ln>
                  <a:noFill/>
                </a:ln>
                <a:solidFill>
                  <a:srgbClr val="FF0000"/>
                </a:solidFill>
                <a:effectLst/>
                <a:uLnTx/>
                <a:uFillTx/>
                <a:latin typeface="Times New Roman" pitchFamily="18" charset="0"/>
                <a:cs typeface="Times New Roman" pitchFamily="18" charset="0"/>
              </a:rPr>
              <a:t>ơn</a:t>
            </a:r>
            <a:r>
              <a:rPr kumimoji="0" lang="en-US" sz="2200" b="0" i="0" u="none" strike="noStrike" kern="1200" cap="none" spc="0" normalizeH="0" noProof="0" dirty="0">
                <a:ln>
                  <a:noFill/>
                </a:ln>
                <a:solidFill>
                  <a:srgbClr val="FF0000"/>
                </a:solidFill>
                <a:effectLst/>
                <a:uLnTx/>
                <a:uFillTx/>
                <a:latin typeface="Times New Roman" pitchFamily="18" charset="0"/>
                <a:cs typeface="Times New Roman" pitchFamily="18" charset="0"/>
              </a:rPr>
              <a:t> </a:t>
            </a:r>
            <a:r>
              <a:rPr kumimoji="0" lang="en-US" sz="2200" b="0" i="0" u="none" strike="noStrike" kern="1200" cap="none" spc="0" normalizeH="0" noProof="0" dirty="0" err="1">
                <a:ln>
                  <a:noFill/>
                </a:ln>
                <a:solidFill>
                  <a:srgbClr val="FF0000"/>
                </a:solidFill>
                <a:effectLst/>
                <a:uLnTx/>
                <a:uFillTx/>
                <a:latin typeface="Times New Roman" pitchFamily="18" charset="0"/>
                <a:cs typeface="Times New Roman" pitchFamily="18" charset="0"/>
              </a:rPr>
              <a:t>bác</a:t>
            </a:r>
            <a:r>
              <a:rPr kumimoji="0" lang="en-US" sz="2200" b="0" i="0" u="none" strike="noStrike" kern="1200" cap="none" spc="0" normalizeH="0" noProof="0" dirty="0">
                <a:ln>
                  <a:noFill/>
                </a:ln>
                <a:solidFill>
                  <a:srgbClr val="FF0000"/>
                </a:solidFill>
                <a:effectLst/>
                <a:uLnTx/>
                <a:uFillTx/>
                <a:latin typeface="Times New Roman" pitchFamily="18" charset="0"/>
                <a:cs typeface="Times New Roman" pitchFamily="18" charset="0"/>
              </a:rPr>
              <a:t>! </a:t>
            </a:r>
            <a:r>
              <a:rPr kumimoji="0" lang="en-US" sz="2200" b="0" i="0" u="none" strike="noStrike" kern="1200" cap="none" spc="0" normalizeH="0" noProof="0" dirty="0" err="1">
                <a:ln>
                  <a:noFill/>
                </a:ln>
                <a:solidFill>
                  <a:srgbClr val="FF0000"/>
                </a:solidFill>
                <a:effectLst/>
                <a:uLnTx/>
                <a:uFillTx/>
                <a:latin typeface="Times New Roman" pitchFamily="18" charset="0"/>
                <a:cs typeface="Times New Roman" pitchFamily="18" charset="0"/>
              </a:rPr>
              <a:t>Tôi</a:t>
            </a:r>
            <a:r>
              <a:rPr kumimoji="0" lang="en-US" sz="2200" b="0" i="0" u="none" strike="noStrike" kern="1200" cap="none" spc="0" normalizeH="0" noProof="0" dirty="0">
                <a:ln>
                  <a:noFill/>
                </a:ln>
                <a:solidFill>
                  <a:srgbClr val="FF0000"/>
                </a:solidFill>
                <a:effectLst/>
                <a:uLnTx/>
                <a:uFillTx/>
                <a:latin typeface="Times New Roman" pitchFamily="18" charset="0"/>
                <a:cs typeface="Times New Roman" pitchFamily="18" charset="0"/>
              </a:rPr>
              <a:t> </a:t>
            </a:r>
            <a:r>
              <a:rPr kumimoji="0" lang="en-US" sz="2200" b="0" i="0" u="none" strike="noStrike" kern="1200" cap="none" spc="0" normalizeH="0" noProof="0" dirty="0" err="1">
                <a:ln>
                  <a:noFill/>
                </a:ln>
                <a:solidFill>
                  <a:srgbClr val="FF0000"/>
                </a:solidFill>
                <a:effectLst/>
                <a:uLnTx/>
                <a:uFillTx/>
                <a:latin typeface="Times New Roman" pitchFamily="18" charset="0"/>
                <a:cs typeface="Times New Roman" pitchFamily="18" charset="0"/>
              </a:rPr>
              <a:t>đủ</a:t>
            </a:r>
            <a:r>
              <a:rPr kumimoji="0" lang="en-US" sz="2200" b="0" i="0" u="none" strike="noStrike" kern="1200" cap="none" spc="0" normalizeH="0" noProof="0" dirty="0">
                <a:ln>
                  <a:noFill/>
                </a:ln>
                <a:solidFill>
                  <a:srgbClr val="FF0000"/>
                </a:solidFill>
                <a:effectLst/>
                <a:uLnTx/>
                <a:uFillTx/>
                <a:latin typeface="Times New Roman" pitchFamily="18" charset="0"/>
                <a:cs typeface="Times New Roman" pitchFamily="18" charset="0"/>
              </a:rPr>
              <a:t> </a:t>
            </a:r>
            <a:r>
              <a:rPr kumimoji="0" lang="en-US" sz="2200" b="0" i="0" u="none" strike="noStrike" kern="1200" cap="none" spc="0" normalizeH="0" noProof="0" dirty="0" err="1">
                <a:ln>
                  <a:noFill/>
                </a:ln>
                <a:solidFill>
                  <a:srgbClr val="FF0000"/>
                </a:solidFill>
                <a:effectLst/>
                <a:uLnTx/>
                <a:uFillTx/>
                <a:latin typeface="Times New Roman" pitchFamily="18" charset="0"/>
                <a:cs typeface="Times New Roman" pitchFamily="18" charset="0"/>
              </a:rPr>
              <a:t>rồi</a:t>
            </a:r>
            <a:r>
              <a:rPr kumimoji="0" lang="en-US" sz="2200" b="0" i="0" u="none" strike="noStrike" kern="1200" cap="none" spc="0" normalizeH="0" noProof="0" dirty="0">
                <a:ln>
                  <a:noFill/>
                </a:ln>
                <a:solidFill>
                  <a:srgbClr val="FF0000"/>
                </a:solidFill>
                <a:effectLst/>
                <a:uLnTx/>
                <a:uFillTx/>
                <a:latin typeface="Times New Roman" pitchFamily="18" charset="0"/>
                <a:cs typeface="Times New Roman" pitchFamily="18" charset="0"/>
              </a:rPr>
              <a:t>.</a:t>
            </a:r>
            <a:endParaRPr kumimoji="0" lang="en-US" sz="2200" b="0" i="0" u="none" strike="noStrike" kern="1200" cap="none" spc="0" normalizeH="0" baseline="0" noProof="0" dirty="0">
              <a:ln>
                <a:noFill/>
              </a:ln>
              <a:solidFill>
                <a:srgbClr val="FF0000"/>
              </a:solidFill>
              <a:effectLst/>
              <a:uLnTx/>
              <a:uFillTx/>
              <a:latin typeface="Calibri"/>
            </a:endParaRPr>
          </a:p>
        </p:txBody>
      </p:sp>
      <p:sp>
        <p:nvSpPr>
          <p:cNvPr id="6" name="TextBox 5">
            <a:extLst>
              <a:ext uri="{FF2B5EF4-FFF2-40B4-BE49-F238E27FC236}">
                <a16:creationId xmlns:a16="http://schemas.microsoft.com/office/drawing/2014/main" id="{2D3ECA9E-8442-417E-8A88-C6236269A505}"/>
              </a:ext>
            </a:extLst>
          </p:cNvPr>
          <p:cNvSpPr txBox="1"/>
          <p:nvPr/>
        </p:nvSpPr>
        <p:spPr>
          <a:xfrm>
            <a:off x="468800" y="3210136"/>
            <a:ext cx="11186173" cy="1446550"/>
          </a:xfrm>
          <a:prstGeom prst="rect">
            <a:avLst/>
          </a:prstGeom>
          <a:noFill/>
        </p:spPr>
        <p:txBody>
          <a:bodyPr wrap="square" rtlCol="0">
            <a:spAutoFit/>
          </a:bodyPr>
          <a:lstStyle/>
          <a:p>
            <a:pPr marL="30480" marR="30480" lvl="0" indent="0" algn="just" defTabSz="914400" rtl="0" eaLnBrk="1" fontAlgn="auto" latinLnBrk="0" hangingPunct="1">
              <a:lnSpc>
                <a:spcPct val="100000"/>
              </a:lnSpc>
              <a:spcBef>
                <a:spcPts val="0"/>
              </a:spcBef>
              <a:buClrTx/>
              <a:buSzTx/>
              <a:buFontTx/>
              <a:buNone/>
              <a:tabLst/>
              <a:defRPr/>
            </a:pPr>
            <a:r>
              <a:rPr kumimoji="0" lang="en-US" sz="2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rPr>
              <a:t>Hai</a:t>
            </a:r>
            <a:r>
              <a:rPr kumimoji="0" lang="en-US" sz="2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rPr>
              <a:t>bố</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con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cùng</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phá</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lên</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cười</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err="1">
                <a:ln>
                  <a:noFill/>
                </a:ln>
                <a:solidFill>
                  <a:srgbClr val="000000"/>
                </a:solidFill>
                <a:effectLst/>
                <a:uLnTx/>
                <a:uFillTx/>
                <a:latin typeface="Times New Roman" panose="02020603050405020304" pitchFamily="18" charset="0"/>
                <a:ea typeface="Times New Roman" panose="02020603050405020304" pitchFamily="18" charset="0"/>
              </a:rPr>
              <a:t>Lát</a:t>
            </a:r>
            <a:r>
              <a:rPr kumimoji="0" lang="en-US" sz="2200" b="0" i="0" u="none" strike="noStrike" kern="1200" cap="none" spc="0" normalizeH="0" noProof="0">
                <a:ln>
                  <a:noFill/>
                </a:ln>
                <a:solidFill>
                  <a:srgbClr val="000000"/>
                </a:solidFill>
                <a:effectLst/>
                <a:uLnTx/>
                <a:uFillTx/>
                <a:latin typeface="Times New Roman" panose="02020603050405020304" pitchFamily="18" charset="0"/>
                <a:ea typeface="Times New Roman" panose="02020603050405020304" pitchFamily="18" charset="0"/>
              </a:rPr>
              <a:t> sau,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hai</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bố</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con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đổi</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cho</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nhau</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Bố</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hỏi</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a:t>
            </a:r>
          </a:p>
          <a:p>
            <a:pPr marL="30480" marR="30480" lvl="0" indent="0" algn="just" defTabSz="914400" rtl="0" eaLnBrk="1" fontAlgn="auto" latinLnBrk="0" hangingPunct="1">
              <a:lnSpc>
                <a:spcPct val="100000"/>
              </a:lnSpc>
              <a:spcBef>
                <a:spcPts val="0"/>
              </a:spcBef>
              <a:buClrTx/>
              <a:buSzTx/>
              <a:buFontTx/>
              <a:buNone/>
              <a:tabLst/>
              <a:defRPr/>
            </a:pPr>
            <a:r>
              <a:rPr lang="en-US" sz="2200" baseline="0" dirty="0">
                <a:solidFill>
                  <a:srgbClr val="000000"/>
                </a:solidFill>
                <a:latin typeface="Times New Roman" panose="02020603050405020304" pitchFamily="18" charset="0"/>
                <a:ea typeface="Times New Roman" panose="02020603050405020304" pitchFamily="18" charset="0"/>
              </a:rPr>
              <a:t>        - </a:t>
            </a:r>
            <a:r>
              <a:rPr lang="en-US" sz="2200" baseline="0" dirty="0" err="1">
                <a:solidFill>
                  <a:srgbClr val="FF0000"/>
                </a:solidFill>
                <a:latin typeface="Times New Roman" panose="02020603050405020304" pitchFamily="18" charset="0"/>
                <a:ea typeface="Times New Roman" panose="02020603050405020304" pitchFamily="18" charset="0"/>
              </a:rPr>
              <a:t>Bác</a:t>
            </a:r>
            <a:r>
              <a:rPr lang="en-US" sz="2200" dirty="0">
                <a:solidFill>
                  <a:srgbClr val="FF0000"/>
                </a:solidFill>
                <a:latin typeface="Times New Roman" panose="02020603050405020304" pitchFamily="18" charset="0"/>
                <a:ea typeface="Times New Roman" panose="02020603050405020304" pitchFamily="18" charset="0"/>
              </a:rPr>
              <a:t> </a:t>
            </a:r>
            <a:r>
              <a:rPr lang="en-US" sz="2200" dirty="0" err="1">
                <a:solidFill>
                  <a:srgbClr val="FF0000"/>
                </a:solidFill>
                <a:latin typeface="Times New Roman" panose="02020603050405020304" pitchFamily="18" charset="0"/>
                <a:ea typeface="Times New Roman" panose="02020603050405020304" pitchFamily="18" charset="0"/>
              </a:rPr>
              <a:t>xơi</a:t>
            </a:r>
            <a:r>
              <a:rPr lang="en-US" sz="2200" dirty="0">
                <a:solidFill>
                  <a:srgbClr val="FF0000"/>
                </a:solidFill>
                <a:latin typeface="Times New Roman" panose="02020603050405020304" pitchFamily="18" charset="0"/>
                <a:ea typeface="Times New Roman" panose="02020603050405020304" pitchFamily="18" charset="0"/>
              </a:rPr>
              <a:t> </a:t>
            </a:r>
            <a:r>
              <a:rPr lang="en-US" sz="2200" dirty="0" err="1">
                <a:solidFill>
                  <a:srgbClr val="FF0000"/>
                </a:solidFill>
                <a:latin typeface="Times New Roman" panose="02020603050405020304" pitchFamily="18" charset="0"/>
                <a:ea typeface="Times New Roman" panose="02020603050405020304" pitchFamily="18" charset="0"/>
              </a:rPr>
              <a:t>gì</a:t>
            </a:r>
            <a:r>
              <a:rPr lang="en-US" sz="2200" dirty="0">
                <a:solidFill>
                  <a:srgbClr val="FF0000"/>
                </a:solidFill>
                <a:latin typeface="Times New Roman" panose="02020603050405020304" pitchFamily="18" charset="0"/>
                <a:ea typeface="Times New Roman" panose="02020603050405020304" pitchFamily="18" charset="0"/>
              </a:rPr>
              <a:t> ạ?</a:t>
            </a:r>
          </a:p>
          <a:p>
            <a:pPr marL="30480" marR="30480" lvl="0" indent="0" algn="just" defTabSz="914400" rtl="0" eaLnBrk="1" fontAlgn="auto" latinLnBrk="0" hangingPunct="1">
              <a:lnSpc>
                <a:spcPct val="100000"/>
              </a:lnSpc>
              <a:spcBef>
                <a:spcPts val="0"/>
              </a:spcBef>
              <a:buClrTx/>
              <a:buSzTx/>
              <a:buFontTx/>
              <a:buNone/>
              <a:tabLst/>
              <a:defRPr/>
            </a:pP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 </a:t>
            </a:r>
            <a:r>
              <a:rPr kumimoji="0" lang="en-US" sz="2200" b="0" i="0" u="none" strike="noStrike" kern="1200" cap="none" spc="0" normalizeH="0" noProof="0" dirty="0" err="1">
                <a:ln>
                  <a:noFill/>
                </a:ln>
                <a:solidFill>
                  <a:srgbClr val="08ACB6"/>
                </a:solidFill>
                <a:effectLst/>
                <a:uLnTx/>
                <a:uFillTx/>
                <a:latin typeface="Times New Roman" panose="02020603050405020304" pitchFamily="18" charset="0"/>
                <a:ea typeface="Times New Roman" panose="02020603050405020304" pitchFamily="18" charset="0"/>
              </a:rPr>
              <a:t>Dạ</a:t>
            </a:r>
            <a:r>
              <a:rPr kumimoji="0" lang="en-US" sz="2200" b="0" i="0" u="none" strike="noStrike" kern="1200" cap="none" spc="0" normalizeH="0" noProof="0">
                <a:ln>
                  <a:noFill/>
                </a:ln>
                <a:solidFill>
                  <a:srgbClr val="08ACB6"/>
                </a:solidFill>
                <a:effectLst/>
                <a:uLnTx/>
                <a:uFillTx/>
                <a:latin typeface="Times New Roman" panose="02020603050405020304" pitchFamily="18" charset="0"/>
                <a:ea typeface="Times New Roman" panose="02020603050405020304" pitchFamily="18" charset="0"/>
              </a:rPr>
              <a:t>, xin bác </a:t>
            </a:r>
            <a:r>
              <a:rPr kumimoji="0" lang="en-US" sz="2200" b="0" i="0" u="none" strike="noStrike" kern="1200" cap="none" spc="0" normalizeH="0" noProof="0" dirty="0" err="1">
                <a:ln>
                  <a:noFill/>
                </a:ln>
                <a:solidFill>
                  <a:srgbClr val="08ACB6"/>
                </a:solidFill>
                <a:effectLst/>
                <a:uLnTx/>
                <a:uFillTx/>
                <a:latin typeface="Times New Roman" panose="02020603050405020304" pitchFamily="18" charset="0"/>
                <a:ea typeface="Times New Roman" panose="02020603050405020304" pitchFamily="18" charset="0"/>
              </a:rPr>
              <a:t>bát</a:t>
            </a:r>
            <a:r>
              <a:rPr kumimoji="0" lang="en-US" sz="2200" b="0" i="0" u="none" strike="noStrike" kern="1200" cap="none" spc="0" normalizeH="0" noProof="0" dirty="0">
                <a:ln>
                  <a:noFill/>
                </a:ln>
                <a:solidFill>
                  <a:srgbClr val="08ACB6"/>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8ACB6"/>
                </a:solidFill>
                <a:effectLst/>
                <a:uLnTx/>
                <a:uFillTx/>
                <a:latin typeface="Times New Roman" panose="02020603050405020304" pitchFamily="18" charset="0"/>
                <a:ea typeface="Times New Roman" panose="02020603050405020304" pitchFamily="18" charset="0"/>
              </a:rPr>
              <a:t>miến</a:t>
            </a:r>
            <a:r>
              <a:rPr kumimoji="0" lang="en-US" sz="2200" b="0" i="0" u="none" strike="noStrike" kern="1200" cap="none" spc="0" normalizeH="0" noProof="0" dirty="0">
                <a:ln>
                  <a:noFill/>
                </a:ln>
                <a:solidFill>
                  <a:srgbClr val="08ACB6"/>
                </a:solidFill>
                <a:effectLst/>
                <a:uLnTx/>
                <a:uFillTx/>
                <a:latin typeface="Times New Roman" panose="02020603050405020304" pitchFamily="18" charset="0"/>
                <a:ea typeface="Times New Roman" panose="02020603050405020304" pitchFamily="18" charset="0"/>
              </a:rPr>
              <a:t> ạ.</a:t>
            </a:r>
          </a:p>
          <a:p>
            <a:pPr marL="30480" marR="30480" lvl="0" indent="0" algn="just" defTabSz="914400" rtl="0" eaLnBrk="1" fontAlgn="auto" latinLnBrk="0" hangingPunct="1">
              <a:lnSpc>
                <a:spcPct val="100000"/>
              </a:lnSpc>
              <a:spcBef>
                <a:spcPts val="0"/>
              </a:spcBef>
              <a:buClrTx/>
              <a:buSzTx/>
              <a:buFontTx/>
              <a:buNone/>
              <a:tabLst/>
              <a:defRPr/>
            </a:pPr>
            <a:r>
              <a:rPr lang="en-US" sz="2200" dirty="0">
                <a:solidFill>
                  <a:srgbClr val="000000"/>
                </a:solidFill>
                <a:latin typeface="Times New Roman" panose="02020603050405020304" pitchFamily="18" charset="0"/>
                <a:ea typeface="Times New Roman" panose="02020603050405020304" pitchFamily="18" charset="0"/>
              </a:rPr>
              <a:t>        - </a:t>
            </a:r>
            <a:r>
              <a:rPr lang="en-US" sz="2200" dirty="0" err="1">
                <a:solidFill>
                  <a:srgbClr val="FF0000"/>
                </a:solidFill>
                <a:latin typeface="Times New Roman" panose="02020603050405020304" pitchFamily="18" charset="0"/>
                <a:ea typeface="Times New Roman" panose="02020603050405020304" pitchFamily="18" charset="0"/>
              </a:rPr>
              <a:t>Đây</a:t>
            </a:r>
            <a:r>
              <a:rPr lang="en-US" sz="2200" dirty="0">
                <a:solidFill>
                  <a:srgbClr val="FF0000"/>
                </a:solidFill>
                <a:latin typeface="Times New Roman" panose="02020603050405020304" pitchFamily="18" charset="0"/>
                <a:ea typeface="Times New Roman" panose="02020603050405020304" pitchFamily="18" charset="0"/>
              </a:rPr>
              <a:t>, </a:t>
            </a:r>
            <a:r>
              <a:rPr lang="en-US" sz="2200" dirty="0" err="1">
                <a:solidFill>
                  <a:srgbClr val="FF0000"/>
                </a:solidFill>
                <a:latin typeface="Times New Roman" panose="02020603050405020304" pitchFamily="18" charset="0"/>
                <a:ea typeface="Times New Roman" panose="02020603050405020304" pitchFamily="18" charset="0"/>
              </a:rPr>
              <a:t>mời</a:t>
            </a:r>
            <a:r>
              <a:rPr lang="en-US" sz="2200" dirty="0">
                <a:solidFill>
                  <a:srgbClr val="FF0000"/>
                </a:solidFill>
                <a:latin typeface="Times New Roman" panose="02020603050405020304" pitchFamily="18" charset="0"/>
                <a:ea typeface="Times New Roman" panose="02020603050405020304" pitchFamily="18" charset="0"/>
              </a:rPr>
              <a:t> </a:t>
            </a:r>
            <a:r>
              <a:rPr lang="en-US" sz="2200" dirty="0" err="1">
                <a:solidFill>
                  <a:srgbClr val="FF0000"/>
                </a:solidFill>
                <a:latin typeface="Times New Roman" panose="02020603050405020304" pitchFamily="18" charset="0"/>
                <a:ea typeface="Times New Roman" panose="02020603050405020304" pitchFamily="18" charset="0"/>
              </a:rPr>
              <a:t>bác</a:t>
            </a:r>
            <a:r>
              <a:rPr lang="en-US" sz="2200" dirty="0">
                <a:solidFill>
                  <a:srgbClr val="FF0000"/>
                </a:solidFill>
                <a:latin typeface="Times New Roman" panose="02020603050405020304" pitchFamily="18" charset="0"/>
                <a:ea typeface="Times New Roman" panose="02020603050405020304" pitchFamily="18" charset="0"/>
              </a:rPr>
              <a:t>.</a:t>
            </a:r>
            <a:endParaRPr kumimoji="0" lang="en-US" sz="22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endParaRPr>
          </a:p>
        </p:txBody>
      </p:sp>
      <p:sp>
        <p:nvSpPr>
          <p:cNvPr id="7" name="TextBox 6">
            <a:extLst>
              <a:ext uri="{FF2B5EF4-FFF2-40B4-BE49-F238E27FC236}">
                <a16:creationId xmlns:a16="http://schemas.microsoft.com/office/drawing/2014/main" id="{D84EB1CB-B470-4E60-9A49-831FB2C79A5F}"/>
              </a:ext>
            </a:extLst>
          </p:cNvPr>
          <p:cNvSpPr txBox="1"/>
          <p:nvPr/>
        </p:nvSpPr>
        <p:spPr>
          <a:xfrm>
            <a:off x="977562" y="122830"/>
            <a:ext cx="1016864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a:solidFill>
                  <a:srgbClr val="FF0000"/>
                </a:solidFill>
                <a:latin typeface="Times New Roman" panose="02020603050405020304" pitchFamily="18" charset="0"/>
                <a:cs typeface="Times New Roman" panose="02020603050405020304" pitchFamily="18" charset="0"/>
              </a:rPr>
              <a:t>TRÒ CHƠI CỦA BỐ</a:t>
            </a:r>
            <a:endPar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F4D008B5-83C4-4C7D-83B1-2542F0F26F57}"/>
              </a:ext>
            </a:extLst>
          </p:cNvPr>
          <p:cNvSpPr txBox="1"/>
          <p:nvPr/>
        </p:nvSpPr>
        <p:spPr>
          <a:xfrm>
            <a:off x="8906587" y="6363866"/>
            <a:ext cx="2990850" cy="769441"/>
          </a:xfrm>
          <a:prstGeom prst="rect">
            <a:avLst/>
          </a:prstGeom>
          <a:noFill/>
        </p:spPr>
        <p:txBody>
          <a:bodyPr wrap="square" rtlCol="0">
            <a:spAutoFit/>
          </a:bodyPr>
          <a:lstStyle/>
          <a:p>
            <a:r>
              <a:rPr kumimoji="0" lang="en-US" sz="22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rPr>
              <a:t>(Theo </a:t>
            </a:r>
            <a:r>
              <a:rPr kumimoji="0" lang="en-US" sz="2200" b="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rPr>
              <a:t>Phong</a:t>
            </a:r>
            <a:r>
              <a:rPr kumimoji="0" lang="en-US" sz="2200" b="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rPr>
              <a:t> Thu</a:t>
            </a:r>
            <a:r>
              <a:rPr kumimoji="0" lang="en-US" sz="22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rPr>
              <a:t>)</a:t>
            </a:r>
            <a:endParaRPr kumimoji="0" lang="en-US" sz="22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endParaRPr>
          </a:p>
          <a:p>
            <a:endParaRPr lang="en-US" sz="2200" dirty="0"/>
          </a:p>
        </p:txBody>
      </p:sp>
      <p:sp>
        <p:nvSpPr>
          <p:cNvPr id="11" name="TextBox 10">
            <a:extLst>
              <a:ext uri="{FF2B5EF4-FFF2-40B4-BE49-F238E27FC236}">
                <a16:creationId xmlns:a16="http://schemas.microsoft.com/office/drawing/2014/main" id="{2D3ECA9E-8442-417E-8A88-C6236269A505}"/>
              </a:ext>
            </a:extLst>
          </p:cNvPr>
          <p:cNvSpPr txBox="1"/>
          <p:nvPr/>
        </p:nvSpPr>
        <p:spPr>
          <a:xfrm>
            <a:off x="472298" y="4531445"/>
            <a:ext cx="11617973" cy="1785104"/>
          </a:xfrm>
          <a:prstGeom prst="rect">
            <a:avLst/>
          </a:prstGeom>
          <a:noFill/>
        </p:spPr>
        <p:txBody>
          <a:bodyPr wrap="square" rtlCol="0">
            <a:spAutoFit/>
          </a:bodyPr>
          <a:lstStyle/>
          <a:p>
            <a:pPr marL="30480" marR="30480" lvl="0" indent="0" algn="just" defTabSz="914400" rtl="0" eaLnBrk="1" fontAlgn="auto" latinLnBrk="0" hangingPunct="1">
              <a:lnSpc>
                <a:spcPct val="100000"/>
              </a:lnSpc>
              <a:spcBef>
                <a:spcPts val="0"/>
              </a:spcBef>
              <a:buClrTx/>
              <a:buSzTx/>
              <a:buFontTx/>
              <a:buNone/>
              <a:tabLst/>
              <a:defRPr/>
            </a:pPr>
            <a:r>
              <a:rPr kumimoji="0" lang="en-US" sz="2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rPr>
              <a:t>Hường</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đưa</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tay</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ra</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cầm</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lấy</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cái</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bát</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nhựa</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Bố</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bảo</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a:t>
            </a:r>
          </a:p>
          <a:p>
            <a:pPr marL="30480" marR="30480" lvl="0" indent="0" algn="just" defTabSz="914400" rtl="0" eaLnBrk="1" fontAlgn="auto" latinLnBrk="0" hangingPunct="1">
              <a:lnSpc>
                <a:spcPct val="100000"/>
              </a:lnSpc>
              <a:spcBef>
                <a:spcPts val="0"/>
              </a:spcBef>
              <a:buClrTx/>
              <a:buSzTx/>
              <a:buFontTx/>
              <a:buNone/>
              <a:tabLst/>
              <a:defRPr/>
            </a:pPr>
            <a:r>
              <a:rPr lang="en-US" sz="2200" baseline="0" dirty="0">
                <a:solidFill>
                  <a:srgbClr val="000000"/>
                </a:solidFill>
                <a:latin typeface="Times New Roman" panose="02020603050405020304" pitchFamily="18" charset="0"/>
                <a:ea typeface="Times New Roman" panose="02020603050405020304" pitchFamily="18" charset="0"/>
              </a:rPr>
              <a:t>        - </a:t>
            </a:r>
            <a:r>
              <a:rPr lang="en-US" sz="2200" baseline="0" dirty="0" err="1">
                <a:solidFill>
                  <a:srgbClr val="FF0000"/>
                </a:solidFill>
                <a:latin typeface="Times New Roman" panose="02020603050405020304" pitchFamily="18" charset="0"/>
                <a:ea typeface="Times New Roman" panose="02020603050405020304" pitchFamily="18" charset="0"/>
              </a:rPr>
              <a:t>Ấy</a:t>
            </a:r>
            <a:r>
              <a:rPr lang="en-US" sz="2200" baseline="0" dirty="0">
                <a:solidFill>
                  <a:srgbClr val="FF0000"/>
                </a:solidFill>
                <a:latin typeface="Times New Roman" panose="02020603050405020304" pitchFamily="18" charset="0"/>
                <a:ea typeface="Times New Roman" panose="02020603050405020304" pitchFamily="18" charset="0"/>
              </a:rPr>
              <a:t>,</a:t>
            </a:r>
            <a:r>
              <a:rPr lang="en-US" sz="2200" dirty="0">
                <a:solidFill>
                  <a:srgbClr val="FF0000"/>
                </a:solidFill>
                <a:latin typeface="Times New Roman" panose="02020603050405020304" pitchFamily="18" charset="0"/>
                <a:ea typeface="Times New Roman" panose="02020603050405020304" pitchFamily="18" charset="0"/>
              </a:rPr>
              <a:t> </a:t>
            </a:r>
            <a:r>
              <a:rPr lang="en-US" sz="2200" dirty="0" err="1">
                <a:solidFill>
                  <a:srgbClr val="FF0000"/>
                </a:solidFill>
                <a:latin typeface="Times New Roman" panose="02020603050405020304" pitchFamily="18" charset="0"/>
                <a:ea typeface="Times New Roman" panose="02020603050405020304" pitchFamily="18" charset="0"/>
              </a:rPr>
              <a:t>bác</a:t>
            </a:r>
            <a:r>
              <a:rPr lang="en-US" sz="2200" dirty="0">
                <a:solidFill>
                  <a:srgbClr val="FF0000"/>
                </a:solidFill>
                <a:latin typeface="Times New Roman" panose="02020603050405020304" pitchFamily="18" charset="0"/>
                <a:ea typeface="Times New Roman" panose="02020603050405020304" pitchFamily="18" charset="0"/>
              </a:rPr>
              <a:t> </a:t>
            </a:r>
            <a:r>
              <a:rPr lang="en-US" sz="2200" dirty="0" err="1">
                <a:solidFill>
                  <a:srgbClr val="FF0000"/>
                </a:solidFill>
                <a:latin typeface="Times New Roman" panose="02020603050405020304" pitchFamily="18" charset="0"/>
                <a:ea typeface="Times New Roman" panose="02020603050405020304" pitchFamily="18" charset="0"/>
              </a:rPr>
              <a:t>phải</a:t>
            </a:r>
            <a:r>
              <a:rPr lang="en-US" sz="2200" dirty="0">
                <a:solidFill>
                  <a:srgbClr val="FF0000"/>
                </a:solidFill>
                <a:latin typeface="Times New Roman" panose="02020603050405020304" pitchFamily="18" charset="0"/>
                <a:ea typeface="Times New Roman" panose="02020603050405020304" pitchFamily="18" charset="0"/>
              </a:rPr>
              <a:t> </a:t>
            </a:r>
            <a:r>
              <a:rPr lang="en-US" sz="2200" dirty="0" err="1">
                <a:solidFill>
                  <a:srgbClr val="FF0000"/>
                </a:solidFill>
                <a:latin typeface="Times New Roman" panose="02020603050405020304" pitchFamily="18" charset="0"/>
                <a:ea typeface="Times New Roman" panose="02020603050405020304" pitchFamily="18" charset="0"/>
              </a:rPr>
              <a:t>đỡ</a:t>
            </a:r>
            <a:r>
              <a:rPr lang="en-US" sz="2200" dirty="0">
                <a:solidFill>
                  <a:srgbClr val="FF0000"/>
                </a:solidFill>
                <a:latin typeface="Times New Roman" panose="02020603050405020304" pitchFamily="18" charset="0"/>
                <a:ea typeface="Times New Roman" panose="02020603050405020304" pitchFamily="18" charset="0"/>
              </a:rPr>
              <a:t> </a:t>
            </a:r>
            <a:r>
              <a:rPr lang="en-US" sz="2200" dirty="0" err="1">
                <a:solidFill>
                  <a:srgbClr val="FF0000"/>
                </a:solidFill>
                <a:latin typeface="Times New Roman" panose="02020603050405020304" pitchFamily="18" charset="0"/>
                <a:ea typeface="Times New Roman" panose="02020603050405020304" pitchFamily="18" charset="0"/>
              </a:rPr>
              <a:t>bằng</a:t>
            </a:r>
            <a:r>
              <a:rPr lang="en-US" sz="2200" dirty="0">
                <a:solidFill>
                  <a:srgbClr val="FF0000"/>
                </a:solidFill>
                <a:latin typeface="Times New Roman" panose="02020603050405020304" pitchFamily="18" charset="0"/>
                <a:ea typeface="Times New Roman" panose="02020603050405020304" pitchFamily="18" charset="0"/>
              </a:rPr>
              <a:t> </a:t>
            </a:r>
            <a:r>
              <a:rPr lang="en-US" sz="2200" dirty="0" err="1">
                <a:solidFill>
                  <a:srgbClr val="FF0000"/>
                </a:solidFill>
                <a:latin typeface="Times New Roman" panose="02020603050405020304" pitchFamily="18" charset="0"/>
                <a:ea typeface="Times New Roman" panose="02020603050405020304" pitchFamily="18" charset="0"/>
              </a:rPr>
              <a:t>hai</a:t>
            </a:r>
            <a:r>
              <a:rPr lang="en-US" sz="2200" dirty="0">
                <a:solidFill>
                  <a:srgbClr val="FF0000"/>
                </a:solidFill>
                <a:latin typeface="Times New Roman" panose="02020603050405020304" pitchFamily="18" charset="0"/>
                <a:ea typeface="Times New Roman" panose="02020603050405020304" pitchFamily="18" charset="0"/>
              </a:rPr>
              <a:t> </a:t>
            </a:r>
            <a:r>
              <a:rPr lang="en-US" sz="2200" dirty="0" err="1">
                <a:solidFill>
                  <a:srgbClr val="FF0000"/>
                </a:solidFill>
                <a:latin typeface="Times New Roman" panose="02020603050405020304" pitchFamily="18" charset="0"/>
                <a:ea typeface="Times New Roman" panose="02020603050405020304" pitchFamily="18" charset="0"/>
              </a:rPr>
              <a:t>tay</a:t>
            </a:r>
            <a:r>
              <a:rPr lang="en-US" sz="2200" dirty="0">
                <a:solidFill>
                  <a:srgbClr val="FF0000"/>
                </a:solidFill>
                <a:latin typeface="Times New Roman" panose="02020603050405020304" pitchFamily="18" charset="0"/>
                <a:ea typeface="Times New Roman" panose="02020603050405020304" pitchFamily="18" charset="0"/>
              </a:rPr>
              <a:t>. </a:t>
            </a:r>
            <a:r>
              <a:rPr lang="en-US" sz="2200" dirty="0" err="1">
                <a:solidFill>
                  <a:srgbClr val="FF0000"/>
                </a:solidFill>
                <a:latin typeface="Times New Roman" panose="02020603050405020304" pitchFamily="18" charset="0"/>
                <a:ea typeface="Times New Roman" panose="02020603050405020304" pitchFamily="18" charset="0"/>
              </a:rPr>
              <a:t>Tôi</a:t>
            </a:r>
            <a:r>
              <a:rPr lang="en-US" sz="2200" dirty="0">
                <a:solidFill>
                  <a:srgbClr val="FF0000"/>
                </a:solidFill>
                <a:latin typeface="Times New Roman" panose="02020603050405020304" pitchFamily="18" charset="0"/>
                <a:ea typeface="Times New Roman" panose="02020603050405020304" pitchFamily="18" charset="0"/>
              </a:rPr>
              <a:t> </a:t>
            </a:r>
            <a:r>
              <a:rPr lang="en-US" sz="2200" dirty="0" err="1">
                <a:solidFill>
                  <a:srgbClr val="FF0000"/>
                </a:solidFill>
                <a:latin typeface="Times New Roman" panose="02020603050405020304" pitchFamily="18" charset="0"/>
                <a:ea typeface="Times New Roman" panose="02020603050405020304" pitchFamily="18" charset="0"/>
              </a:rPr>
              <a:t>đưa</a:t>
            </a:r>
            <a:r>
              <a:rPr lang="en-US" sz="2200" dirty="0">
                <a:solidFill>
                  <a:srgbClr val="FF0000"/>
                </a:solidFill>
                <a:latin typeface="Times New Roman" panose="02020603050405020304" pitchFamily="18" charset="0"/>
                <a:ea typeface="Times New Roman" panose="02020603050405020304" pitchFamily="18" charset="0"/>
              </a:rPr>
              <a:t> </a:t>
            </a:r>
            <a:r>
              <a:rPr lang="en-US" sz="2200" dirty="0" err="1">
                <a:solidFill>
                  <a:srgbClr val="FF0000"/>
                </a:solidFill>
                <a:latin typeface="Times New Roman" panose="02020603050405020304" pitchFamily="18" charset="0"/>
                <a:ea typeface="Times New Roman" panose="02020603050405020304" pitchFamily="18" charset="0"/>
              </a:rPr>
              <a:t>cho</a:t>
            </a:r>
            <a:r>
              <a:rPr lang="en-US" sz="2200" dirty="0">
                <a:solidFill>
                  <a:srgbClr val="FF0000"/>
                </a:solidFill>
                <a:latin typeface="Times New Roman" panose="02020603050405020304" pitchFamily="18" charset="0"/>
                <a:ea typeface="Times New Roman" panose="02020603050405020304" pitchFamily="18" charset="0"/>
              </a:rPr>
              <a:t> </a:t>
            </a:r>
            <a:r>
              <a:rPr lang="en-US" sz="2200" dirty="0" err="1">
                <a:solidFill>
                  <a:srgbClr val="FF0000"/>
                </a:solidFill>
                <a:latin typeface="Times New Roman" panose="02020603050405020304" pitchFamily="18" charset="0"/>
                <a:ea typeface="Times New Roman" panose="02020603050405020304" pitchFamily="18" charset="0"/>
              </a:rPr>
              <a:t>bác</a:t>
            </a:r>
            <a:r>
              <a:rPr lang="en-US" sz="2200" dirty="0">
                <a:solidFill>
                  <a:srgbClr val="FF0000"/>
                </a:solidFill>
                <a:latin typeface="Times New Roman" panose="02020603050405020304" pitchFamily="18" charset="0"/>
                <a:ea typeface="Times New Roman" panose="02020603050405020304" pitchFamily="18" charset="0"/>
              </a:rPr>
              <a:t> </a:t>
            </a:r>
            <a:r>
              <a:rPr lang="en-US" sz="2200" dirty="0" err="1">
                <a:solidFill>
                  <a:srgbClr val="FF0000"/>
                </a:solidFill>
                <a:latin typeface="Times New Roman" panose="02020603050405020304" pitchFamily="18" charset="0"/>
                <a:ea typeface="Times New Roman" panose="02020603050405020304" pitchFamily="18" charset="0"/>
              </a:rPr>
              <a:t>bằng</a:t>
            </a:r>
            <a:r>
              <a:rPr lang="en-US" sz="2200" dirty="0">
                <a:solidFill>
                  <a:srgbClr val="FF0000"/>
                </a:solidFill>
                <a:latin typeface="Times New Roman" panose="02020603050405020304" pitchFamily="18" charset="0"/>
                <a:ea typeface="Times New Roman" panose="02020603050405020304" pitchFamily="18" charset="0"/>
              </a:rPr>
              <a:t> </a:t>
            </a:r>
            <a:r>
              <a:rPr lang="en-US" sz="2200" dirty="0" err="1">
                <a:solidFill>
                  <a:srgbClr val="FF0000"/>
                </a:solidFill>
                <a:latin typeface="Times New Roman" panose="02020603050405020304" pitchFamily="18" charset="0"/>
                <a:ea typeface="Times New Roman" panose="02020603050405020304" pitchFamily="18" charset="0"/>
              </a:rPr>
              <a:t>hai</a:t>
            </a:r>
            <a:r>
              <a:rPr lang="en-US" sz="2200" dirty="0">
                <a:solidFill>
                  <a:srgbClr val="FF0000"/>
                </a:solidFill>
                <a:latin typeface="Times New Roman" panose="02020603050405020304" pitchFamily="18" charset="0"/>
                <a:ea typeface="Times New Roman" panose="02020603050405020304" pitchFamily="18" charset="0"/>
              </a:rPr>
              <a:t> </a:t>
            </a:r>
            <a:r>
              <a:rPr lang="en-US" sz="2200" dirty="0" err="1">
                <a:solidFill>
                  <a:srgbClr val="FF0000"/>
                </a:solidFill>
                <a:latin typeface="Times New Roman" panose="02020603050405020304" pitchFamily="18" charset="0"/>
                <a:ea typeface="Times New Roman" panose="02020603050405020304" pitchFamily="18" charset="0"/>
              </a:rPr>
              <a:t>tay</a:t>
            </a:r>
            <a:r>
              <a:rPr lang="en-US" sz="2200" dirty="0">
                <a:solidFill>
                  <a:srgbClr val="FF0000"/>
                </a:solidFill>
                <a:latin typeface="Times New Roman" panose="02020603050405020304" pitchFamily="18" charset="0"/>
                <a:ea typeface="Times New Roman" panose="02020603050405020304" pitchFamily="18" charset="0"/>
              </a:rPr>
              <a:t> </a:t>
            </a:r>
            <a:r>
              <a:rPr lang="en-US" sz="2200" dirty="0" err="1">
                <a:solidFill>
                  <a:srgbClr val="FF0000"/>
                </a:solidFill>
                <a:latin typeface="Times New Roman" panose="02020603050405020304" pitchFamily="18" charset="0"/>
                <a:ea typeface="Times New Roman" panose="02020603050405020304" pitchFamily="18" charset="0"/>
              </a:rPr>
              <a:t>cơ</a:t>
            </a:r>
            <a:r>
              <a:rPr lang="en-US" sz="2200" dirty="0">
                <a:solidFill>
                  <a:srgbClr val="FF0000"/>
                </a:solidFill>
                <a:latin typeface="Times New Roman" panose="02020603050405020304" pitchFamily="18" charset="0"/>
                <a:ea typeface="Times New Roman" panose="02020603050405020304" pitchFamily="18" charset="0"/>
              </a:rPr>
              <a:t> </a:t>
            </a:r>
            <a:r>
              <a:rPr lang="en-US" sz="2200" dirty="0" err="1">
                <a:solidFill>
                  <a:srgbClr val="FF0000"/>
                </a:solidFill>
                <a:latin typeface="Times New Roman" panose="02020603050405020304" pitchFamily="18" charset="0"/>
                <a:ea typeface="Times New Roman" panose="02020603050405020304" pitchFamily="18" charset="0"/>
              </a:rPr>
              <a:t>mà</a:t>
            </a:r>
            <a:r>
              <a:rPr lang="en-US" sz="2200" dirty="0">
                <a:solidFill>
                  <a:srgbClr val="FF0000"/>
                </a:solidFill>
                <a:latin typeface="Times New Roman" panose="02020603050405020304" pitchFamily="18" charset="0"/>
                <a:ea typeface="Times New Roman" panose="02020603050405020304" pitchFamily="18" charset="0"/>
              </a:rPr>
              <a:t>!</a:t>
            </a:r>
          </a:p>
          <a:p>
            <a:pPr marL="30480" marR="30480" lvl="0" indent="0" algn="just" defTabSz="914400" rtl="0" eaLnBrk="1" fontAlgn="auto" latinLnBrk="0" hangingPunct="1">
              <a:lnSpc>
                <a:spcPct val="100000"/>
              </a:lnSpc>
              <a:spcBef>
                <a:spcPts val="0"/>
              </a:spcBef>
              <a:buClrTx/>
              <a:buSzTx/>
              <a:buFontTx/>
              <a:buNone/>
              <a:tabLst/>
              <a:defRPr/>
            </a:pP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Năm</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nay,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bố</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đi</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công</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tác</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xa</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Đến</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bữa</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ăn</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nhìn</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hai</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bàn</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tay</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của</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Hường</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lễ</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phép</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đón</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bát</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cơm</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mẹ</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lại</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nhớ</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đến</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lúc</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hai</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bố</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con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chơi</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với</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nhau</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Mẹ</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nghĩ</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Hường</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không</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biết</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rằng</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ngay</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trong</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trò</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chơi</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ấy</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bố</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đã</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dạy</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con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một</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nết</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ngoan</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a:t>
            </a:r>
          </a:p>
        </p:txBody>
      </p:sp>
      <p:sp>
        <p:nvSpPr>
          <p:cNvPr id="14" name="Rounded Rectangle 13"/>
          <p:cNvSpPr/>
          <p:nvPr/>
        </p:nvSpPr>
        <p:spPr>
          <a:xfrm>
            <a:off x="10148679" y="73213"/>
            <a:ext cx="2010015" cy="473172"/>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Đọc</a:t>
            </a:r>
            <a:r>
              <a:rPr lang="en-US" sz="2400" b="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phân vai</a:t>
            </a:r>
            <a:endParaRPr lang="en-US" sz="24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endParaRPr>
          </a:p>
        </p:txBody>
      </p:sp>
      <p:cxnSp>
        <p:nvCxnSpPr>
          <p:cNvPr id="3" name="Straight Arrow Connector 2"/>
          <p:cNvCxnSpPr/>
          <p:nvPr/>
        </p:nvCxnSpPr>
        <p:spPr>
          <a:xfrm flipH="1">
            <a:off x="9710057" y="2394857"/>
            <a:ext cx="2380214"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9637485" y="1994492"/>
            <a:ext cx="2583543" cy="461665"/>
          </a:xfrm>
          <a:prstGeom prst="rect">
            <a:avLst/>
          </a:prstGeom>
          <a:noFill/>
        </p:spPr>
        <p:txBody>
          <a:bodyPr wrap="square" rtlCol="0">
            <a:spAutoFit/>
          </a:bodyPr>
          <a:lstStyle/>
          <a:p>
            <a:r>
              <a:rPr lang="en-US" sz="2400">
                <a:latin typeface="Times New Roman" panose="02020603050405020304" pitchFamily="18" charset="0"/>
                <a:cs typeface="Times New Roman" panose="02020603050405020304" pitchFamily="18" charset="0"/>
              </a:rPr>
              <a:t>Người dẫn chuyện</a:t>
            </a:r>
          </a:p>
        </p:txBody>
      </p:sp>
      <p:cxnSp>
        <p:nvCxnSpPr>
          <p:cNvPr id="17" name="Straight Arrow Connector 16"/>
          <p:cNvCxnSpPr/>
          <p:nvPr/>
        </p:nvCxnSpPr>
        <p:spPr>
          <a:xfrm flipH="1">
            <a:off x="10484561" y="2932556"/>
            <a:ext cx="178512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10586033" y="2471047"/>
            <a:ext cx="1683656" cy="461665"/>
          </a:xfrm>
          <a:prstGeom prst="rect">
            <a:avLst/>
          </a:prstGeom>
          <a:noFill/>
        </p:spPr>
        <p:txBody>
          <a:bodyPr wrap="square" rtlCol="0">
            <a:spAutoFit/>
          </a:bodyPr>
          <a:lstStyle/>
          <a:p>
            <a:r>
              <a:rPr lang="en-US" sz="2400">
                <a:solidFill>
                  <a:srgbClr val="FF0000"/>
                </a:solidFill>
                <a:latin typeface="Times New Roman" panose="02020603050405020304" pitchFamily="18" charset="0"/>
                <a:cs typeface="Times New Roman" panose="02020603050405020304" pitchFamily="18" charset="0"/>
              </a:rPr>
              <a:t>Bố</a:t>
            </a:r>
          </a:p>
        </p:txBody>
      </p:sp>
      <p:cxnSp>
        <p:nvCxnSpPr>
          <p:cNvPr id="19" name="Straight Arrow Connector 18"/>
          <p:cNvCxnSpPr/>
          <p:nvPr/>
        </p:nvCxnSpPr>
        <p:spPr>
          <a:xfrm flipH="1">
            <a:off x="10984757" y="3543909"/>
            <a:ext cx="1243822" cy="0"/>
          </a:xfrm>
          <a:prstGeom prst="straightConnector1">
            <a:avLst/>
          </a:prstGeom>
          <a:ln>
            <a:solidFill>
              <a:schemeClr val="accent6">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10984757" y="3116811"/>
            <a:ext cx="1447150" cy="461665"/>
          </a:xfrm>
          <a:prstGeom prst="rect">
            <a:avLst/>
          </a:prstGeom>
          <a:noFill/>
        </p:spPr>
        <p:txBody>
          <a:bodyPr wrap="square" rtlCol="0">
            <a:spAutoFit/>
          </a:bodyPr>
          <a:lstStyle/>
          <a:p>
            <a:r>
              <a:rPr lang="en-US" sz="2400">
                <a:solidFill>
                  <a:srgbClr val="08ACB6"/>
                </a:solidFill>
                <a:latin typeface="Times New Roman" panose="02020603050405020304" pitchFamily="18" charset="0"/>
                <a:cs typeface="Times New Roman" panose="02020603050405020304" pitchFamily="18" charset="0"/>
              </a:rPr>
              <a:t>Hường</a:t>
            </a:r>
          </a:p>
        </p:txBody>
      </p:sp>
    </p:spTree>
    <p:extLst>
      <p:ext uri="{BB962C8B-B14F-4D97-AF65-F5344CB8AC3E}">
        <p14:creationId xmlns:p14="http://schemas.microsoft.com/office/powerpoint/2010/main" val="2282577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par>
                          <p:cTn id="11" fill="hold">
                            <p:stCondLst>
                              <p:cond delay="500"/>
                            </p:stCondLst>
                            <p:childTnLst>
                              <p:par>
                                <p:cTn id="12" presetID="22" presetClass="entr" presetSubtype="4" fill="hold" nodeType="after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wipe(down)">
                                      <p:cBhvr>
                                        <p:cTn id="14" dur="500"/>
                                        <p:tgtEl>
                                          <p:spTgt spid="17"/>
                                        </p:tgtEl>
                                      </p:cBhvr>
                                    </p:animEffect>
                                  </p:childTnLst>
                                </p:cTn>
                              </p:par>
                              <p:par>
                                <p:cTn id="15" presetID="22" presetClass="entr" presetSubtype="4"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wipe(down)">
                                      <p:cBhvr>
                                        <p:cTn id="17" dur="500"/>
                                        <p:tgtEl>
                                          <p:spTgt spid="18"/>
                                        </p:tgtEl>
                                      </p:cBhvr>
                                    </p:animEffect>
                                  </p:childTnLst>
                                </p:cTn>
                              </p:par>
                            </p:childTnLst>
                          </p:cTn>
                        </p:par>
                        <p:par>
                          <p:cTn id="18" fill="hold">
                            <p:stCondLst>
                              <p:cond delay="1000"/>
                            </p:stCondLst>
                            <p:childTnLst>
                              <p:par>
                                <p:cTn id="19" presetID="22" presetClass="entr" presetSubtype="4" fill="hold" nodeType="after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wipe(down)">
                                      <p:cBhvr>
                                        <p:cTn id="21" dur="500"/>
                                        <p:tgtEl>
                                          <p:spTgt spid="19"/>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wipe(down)">
                                      <p:cBhvr>
                                        <p:cTn id="2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8" grpId="0"/>
      <p:bldP spid="20" grpId="0"/>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grpSp>
        <p:nvGrpSpPr>
          <p:cNvPr id="3" name="组合 2"/>
          <p:cNvGrpSpPr/>
          <p:nvPr/>
        </p:nvGrpSpPr>
        <p:grpSpPr>
          <a:xfrm>
            <a:off x="1717222" y="2608481"/>
            <a:ext cx="8100786" cy="1075818"/>
            <a:chOff x="1717222" y="2621181"/>
            <a:chExt cx="8100786" cy="1075818"/>
          </a:xfrm>
        </p:grpSpPr>
        <p:sp>
          <p:nvSpPr>
            <p:cNvPr id="14" name="椭圆 13"/>
            <p:cNvSpPr/>
            <p:nvPr>
              <p:custDataLst>
                <p:tags r:id="rId1"/>
              </p:custDataLst>
            </p:nvPr>
          </p:nvSpPr>
          <p:spPr>
            <a:xfrm>
              <a:off x="1717222" y="2652424"/>
              <a:ext cx="1042988" cy="1044575"/>
            </a:xfrm>
            <a:prstGeom prst="ellipse">
              <a:avLst/>
            </a:prstGeom>
            <a:solidFill>
              <a:srgbClr val="FFFFFF"/>
            </a:solidFill>
            <a:ln w="25400" cap="flat" cmpd="sng" algn="ctr">
              <a:solidFill>
                <a:schemeClr val="accent4"/>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Impact" pitchFamily="34" charset="0"/>
                <a:ea typeface="宋体" panose="02010600030101010101" pitchFamily="2" charset="-122"/>
                <a:cs typeface="+mn-cs"/>
              </a:endParaRPr>
            </a:p>
          </p:txBody>
        </p:sp>
        <p:sp>
          <p:nvSpPr>
            <p:cNvPr id="15" name="椭圆 14"/>
            <p:cNvSpPr/>
            <p:nvPr>
              <p:custDataLst>
                <p:tags r:id="rId2"/>
              </p:custDataLst>
            </p:nvPr>
          </p:nvSpPr>
          <p:spPr>
            <a:xfrm>
              <a:off x="1806122" y="2742912"/>
              <a:ext cx="865188" cy="863600"/>
            </a:xfrm>
            <a:prstGeom prst="ellipse">
              <a:avLst/>
            </a:prstGeom>
            <a:solidFill>
              <a:schemeClr val="accent4"/>
            </a:solidFill>
            <a:ln w="6350" cap="flat" cmpd="sng" algn="ctr">
              <a:no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0" i="0" u="none" strike="noStrike" kern="0" cap="none" spc="0" normalizeH="0" baseline="0" noProof="0" dirty="0">
                  <a:ln>
                    <a:noFill/>
                  </a:ln>
                  <a:solidFill>
                    <a:prstClr val="white"/>
                  </a:solidFill>
                  <a:effectLst/>
                  <a:uLnTx/>
                  <a:uFillTx/>
                  <a:latin typeface="Impact" pitchFamily="34" charset="0"/>
                  <a:ea typeface="宋体" panose="02010600030101010101" pitchFamily="2" charset="-122"/>
                  <a:cs typeface="+mn-cs"/>
                </a:rPr>
                <a:t>4</a:t>
              </a:r>
              <a:endParaRPr kumimoji="0" lang="zh-CN" altLang="en-US" sz="4400" b="0" i="0" u="none" strike="noStrike" kern="0" cap="none" spc="0" normalizeH="0" baseline="0" noProof="0" dirty="0">
                <a:ln>
                  <a:noFill/>
                </a:ln>
                <a:solidFill>
                  <a:prstClr val="white"/>
                </a:solidFill>
                <a:effectLst/>
                <a:uLnTx/>
                <a:uFillTx/>
                <a:latin typeface="Impact" pitchFamily="34" charset="0"/>
                <a:ea typeface="宋体" panose="02010600030101010101" pitchFamily="2" charset="-122"/>
                <a:cs typeface="+mn-cs"/>
              </a:endParaRPr>
            </a:p>
          </p:txBody>
        </p:sp>
        <p:cxnSp>
          <p:nvCxnSpPr>
            <p:cNvPr id="16" name="直接连接符 16"/>
            <p:cNvCxnSpPr>
              <a:cxnSpLocks noChangeShapeType="1"/>
            </p:cNvCxnSpPr>
            <p:nvPr>
              <p:custDataLst>
                <p:tags r:id="rId3"/>
              </p:custDataLst>
            </p:nvPr>
          </p:nvCxnSpPr>
          <p:spPr bwMode="auto">
            <a:xfrm>
              <a:off x="2760210" y="3174712"/>
              <a:ext cx="6879998" cy="0"/>
            </a:xfrm>
            <a:prstGeom prst="line">
              <a:avLst/>
            </a:prstGeom>
            <a:noFill/>
            <a:ln w="28575" algn="ctr">
              <a:solidFill>
                <a:schemeClr val="accent4"/>
              </a:solidFill>
              <a:round/>
              <a:headEnd/>
              <a:tailEnd type="oval" w="lg" len="lg"/>
            </a:ln>
            <a:extLst>
              <a:ext uri="{909E8E84-426E-40DD-AFC4-6F175D3DCCD1}">
                <a14:hiddenFill xmlns:a14="http://schemas.microsoft.com/office/drawing/2010/main">
                  <a:noFill/>
                </a14:hiddenFill>
              </a:ext>
            </a:extLst>
          </p:spPr>
        </p:cxnSp>
        <p:sp>
          <p:nvSpPr>
            <p:cNvPr id="18" name="TextBox 19"/>
            <p:cNvSpPr txBox="1"/>
            <p:nvPr/>
          </p:nvSpPr>
          <p:spPr>
            <a:xfrm>
              <a:off x="2849110" y="2621181"/>
              <a:ext cx="6968898" cy="584775"/>
            </a:xfrm>
            <a:prstGeom prst="rect">
              <a:avLst/>
            </a:prstGeom>
            <a:noFill/>
          </p:spPr>
          <p:txBody>
            <a:bodyPr wrap="square" rtlCol="0">
              <a:spAutoFit/>
              <a:scene3d>
                <a:camera prst="orthographicFront"/>
                <a:lightRig rig="threePt" dir="t"/>
              </a:scene3d>
              <a:sp3d contourW="12700"/>
            </a:bodyPr>
            <a:lstStyle>
              <a:defPPr>
                <a:defRPr lang="zh-CN"/>
              </a:defPPr>
              <a:lvl1pPr>
                <a:defRPr sz="1200">
                  <a:solidFill>
                    <a:schemeClr val="tx1">
                      <a:lumMod val="75000"/>
                      <a:lumOff val="25000"/>
                    </a:schemeClr>
                  </a:solidFill>
                  <a:latin typeface="EngraversGothic BT" panose="020B0507020203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b="1">
                  <a:solidFill>
                    <a:schemeClr val="tx1"/>
                  </a:solidFill>
                  <a:latin typeface="Times New Roman" panose="02020603050405020304" pitchFamily="18" charset="0"/>
                  <a:ea typeface="微软雅黑"/>
                  <a:cs typeface="Times New Roman" panose="02020603050405020304" pitchFamily="18" charset="0"/>
                </a:rPr>
                <a:t>LUYỆN TẬP THEO VĂN BẢN ĐỌC</a:t>
              </a:r>
              <a:endParaRPr kumimoji="0" lang="en-US" sz="3200" b="1" i="0" u="none" strike="noStrike" kern="1200" cap="none" spc="0" normalizeH="0" baseline="0" noProof="0" dirty="0">
                <a:ln>
                  <a:noFill/>
                </a:ln>
                <a:solidFill>
                  <a:schemeClr val="tx1"/>
                </a:solidFill>
                <a:effectLst/>
                <a:uLnTx/>
                <a:uFillTx/>
                <a:latin typeface="Times New Roman" panose="02020603050405020304" pitchFamily="18" charset="0"/>
                <a:ea typeface="微软雅黑"/>
                <a:cs typeface="Times New Roman" panose="02020603050405020304" pitchFamily="18" charset="0"/>
              </a:endParaRPr>
            </a:p>
          </p:txBody>
        </p:sp>
      </p:grpSp>
    </p:spTree>
    <p:extLst>
      <p:ext uri="{BB962C8B-B14F-4D97-AF65-F5344CB8AC3E}">
        <p14:creationId xmlns:p14="http://schemas.microsoft.com/office/powerpoint/2010/main" val="1623042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900" decel="100000" fill="hold"/>
                                        <p:tgtEl>
                                          <p:spTgt spid="3"/>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xagon 1">
            <a:extLst>
              <a:ext uri="{FF2B5EF4-FFF2-40B4-BE49-F238E27FC236}">
                <a16:creationId xmlns:a16="http://schemas.microsoft.com/office/drawing/2014/main" id="{656B7EDA-4DEE-44AD-9FC2-7177221356BC}"/>
              </a:ext>
            </a:extLst>
          </p:cNvPr>
          <p:cNvSpPr/>
          <p:nvPr/>
        </p:nvSpPr>
        <p:spPr>
          <a:xfrm>
            <a:off x="829102" y="293377"/>
            <a:ext cx="10519736" cy="1515145"/>
          </a:xfrm>
          <a:prstGeom prst="hexagon">
            <a:avLst/>
          </a:prstGeom>
          <a:solidFill>
            <a:srgbClr val="F7ACB9"/>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F8500F0A-4DE4-433F-8A78-0AA9EBC3456A}"/>
              </a:ext>
            </a:extLst>
          </p:cNvPr>
          <p:cNvSpPr txBox="1"/>
          <p:nvPr/>
        </p:nvSpPr>
        <p:spPr>
          <a:xfrm>
            <a:off x="667657" y="758561"/>
            <a:ext cx="10243894" cy="584775"/>
          </a:xfrm>
          <a:prstGeom prst="rect">
            <a:avLst/>
          </a:prstGeom>
          <a:noFill/>
        </p:spPr>
        <p:txBody>
          <a:bodyPr wrap="square" rtlCol="0">
            <a:spAutoFit/>
          </a:bodyPr>
          <a:lstStyle/>
          <a:p>
            <a:pPr algn="just"/>
            <a:r>
              <a:rPr lang="en-US" sz="3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1. </a:t>
            </a:r>
            <a:r>
              <a:rPr lang="en-US" sz="32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Những</a:t>
            </a:r>
            <a:r>
              <a:rPr lang="en-US" sz="3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câu</a:t>
            </a:r>
            <a:r>
              <a:rPr lang="en-US" sz="3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nói</a:t>
            </a:r>
            <a:r>
              <a:rPr lang="en-US" sz="3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nào</a:t>
            </a:r>
            <a:r>
              <a:rPr lang="en-US" sz="3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dưới</a:t>
            </a:r>
            <a:r>
              <a:rPr lang="en-US" sz="3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đây</a:t>
            </a:r>
            <a:r>
              <a:rPr lang="en-US" sz="3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thể</a:t>
            </a:r>
            <a:r>
              <a:rPr lang="en-US" sz="3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hiện</a:t>
            </a:r>
            <a:r>
              <a:rPr lang="en-US" sz="3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thái</a:t>
            </a:r>
            <a:r>
              <a:rPr lang="en-US" sz="3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độ</a:t>
            </a:r>
            <a:r>
              <a:rPr lang="en-US" sz="3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lịch</a:t>
            </a:r>
            <a:r>
              <a:rPr lang="en-US" sz="3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sự</a:t>
            </a:r>
            <a:r>
              <a:rPr lang="en-US" sz="3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a:t>
            </a:r>
          </a:p>
        </p:txBody>
      </p:sp>
      <p:sp>
        <p:nvSpPr>
          <p:cNvPr id="4" name="TextBox 3">
            <a:extLst>
              <a:ext uri="{FF2B5EF4-FFF2-40B4-BE49-F238E27FC236}">
                <a16:creationId xmlns:a16="http://schemas.microsoft.com/office/drawing/2014/main" id="{75A3F923-B985-49EF-A0EE-47D0A370B8BE}"/>
              </a:ext>
            </a:extLst>
          </p:cNvPr>
          <p:cNvSpPr txBox="1"/>
          <p:nvPr/>
        </p:nvSpPr>
        <p:spPr>
          <a:xfrm>
            <a:off x="2995188" y="2076023"/>
            <a:ext cx="5723132" cy="742511"/>
          </a:xfrm>
          <a:prstGeom prst="rect">
            <a:avLst/>
          </a:prstGeom>
          <a:noFill/>
        </p:spPr>
        <p:txBody>
          <a:bodyPr wrap="square" rtlCol="0">
            <a:spAutoFit/>
          </a:bodyPr>
          <a:lstStyle/>
          <a:p>
            <a:pPr algn="just">
              <a:lnSpc>
                <a:spcPct val="150000"/>
              </a:lnSpc>
            </a:pPr>
            <a:r>
              <a:rPr lang="vi-VN" sz="3200" dirty="0">
                <a:latin typeface="Times New Roman" panose="02020603050405020304" pitchFamily="18" charset="0"/>
                <a:cs typeface="Times New Roman" panose="02020603050405020304" pitchFamily="18" charset="0"/>
                <a:sym typeface="Wingdings" panose="05000000000000000000" pitchFamily="2" charset="2"/>
              </a:rPr>
              <a:t> A. Cho tôi xin bát miến.</a:t>
            </a:r>
          </a:p>
        </p:txBody>
      </p:sp>
      <p:sp>
        <p:nvSpPr>
          <p:cNvPr id="5" name="TextBox 4">
            <a:extLst>
              <a:ext uri="{FF2B5EF4-FFF2-40B4-BE49-F238E27FC236}">
                <a16:creationId xmlns:a16="http://schemas.microsoft.com/office/drawing/2014/main" id="{75A3F923-B985-49EF-A0EE-47D0A370B8BE}"/>
              </a:ext>
            </a:extLst>
          </p:cNvPr>
          <p:cNvSpPr txBox="1"/>
          <p:nvPr/>
        </p:nvSpPr>
        <p:spPr>
          <a:xfrm>
            <a:off x="2970164" y="3057889"/>
            <a:ext cx="6526078" cy="742511"/>
          </a:xfrm>
          <a:prstGeom prst="rect">
            <a:avLst/>
          </a:prstGeom>
          <a:noFill/>
        </p:spPr>
        <p:txBody>
          <a:bodyPr wrap="square" rtlCol="0">
            <a:spAutoFit/>
          </a:bodyPr>
          <a:lstStyle/>
          <a:p>
            <a:pPr algn="just">
              <a:lnSpc>
                <a:spcPct val="150000"/>
              </a:lnSpc>
            </a:pPr>
            <a:r>
              <a:rPr lang="vi-VN" sz="3200" dirty="0">
                <a:latin typeface="Times New Roman" panose="02020603050405020304" pitchFamily="18" charset="0"/>
                <a:cs typeface="Times New Roman" panose="02020603050405020304" pitchFamily="18" charset="0"/>
                <a:sym typeface="Wingdings" panose="05000000000000000000" pitchFamily="2" charset="2"/>
              </a:rPr>
              <a:t> B. Dạ, xin bác bát miến ạ.</a:t>
            </a:r>
          </a:p>
        </p:txBody>
      </p:sp>
      <p:sp>
        <p:nvSpPr>
          <p:cNvPr id="6" name="TextBox 5">
            <a:extLst>
              <a:ext uri="{FF2B5EF4-FFF2-40B4-BE49-F238E27FC236}">
                <a16:creationId xmlns:a16="http://schemas.microsoft.com/office/drawing/2014/main" id="{75A3F923-B985-49EF-A0EE-47D0A370B8BE}"/>
              </a:ext>
            </a:extLst>
          </p:cNvPr>
          <p:cNvSpPr txBox="1"/>
          <p:nvPr/>
        </p:nvSpPr>
        <p:spPr>
          <a:xfrm>
            <a:off x="3004288" y="4127440"/>
            <a:ext cx="6526078" cy="742511"/>
          </a:xfrm>
          <a:prstGeom prst="rect">
            <a:avLst/>
          </a:prstGeom>
          <a:noFill/>
        </p:spPr>
        <p:txBody>
          <a:bodyPr wrap="square" rtlCol="0">
            <a:spAutoFit/>
          </a:bodyPr>
          <a:lstStyle/>
          <a:p>
            <a:pPr algn="just">
              <a:lnSpc>
                <a:spcPct val="150000"/>
              </a:lnSpc>
            </a:pPr>
            <a:r>
              <a:rPr lang="vi-VN" sz="3200" dirty="0">
                <a:latin typeface="Times New Roman" panose="02020603050405020304" pitchFamily="18" charset="0"/>
                <a:cs typeface="Times New Roman" panose="02020603050405020304" pitchFamily="18" charset="0"/>
                <a:sym typeface="Wingdings" panose="05000000000000000000" pitchFamily="2" charset="2"/>
              </a:rPr>
              <a:t> C. Đưa tôi bát miến!</a:t>
            </a:r>
          </a:p>
        </p:txBody>
      </p:sp>
      <p:sp>
        <p:nvSpPr>
          <p:cNvPr id="7" name="Oval 6"/>
          <p:cNvSpPr/>
          <p:nvPr/>
        </p:nvSpPr>
        <p:spPr>
          <a:xfrm>
            <a:off x="2937782" y="3258342"/>
            <a:ext cx="676275" cy="63054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latin typeface="Times New Roman" panose="02020603050405020304" pitchFamily="18" charset="0"/>
              <a:cs typeface="Times New Roman" panose="02020603050405020304" pitchFamily="18" charset="0"/>
            </a:endParaRPr>
          </a:p>
        </p:txBody>
      </p:sp>
      <p:sp>
        <p:nvSpPr>
          <p:cNvPr id="10" name="Oval 9"/>
          <p:cNvSpPr/>
          <p:nvPr/>
        </p:nvSpPr>
        <p:spPr>
          <a:xfrm>
            <a:off x="2952295" y="2211929"/>
            <a:ext cx="676275" cy="63054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latin typeface="Times New Roman" panose="02020603050405020304" pitchFamily="18" charset="0"/>
              <a:cs typeface="Times New Roman" panose="02020603050405020304" pitchFamily="18" charset="0"/>
            </a:endParaRPr>
          </a:p>
        </p:txBody>
      </p:sp>
      <p:cxnSp>
        <p:nvCxnSpPr>
          <p:cNvPr id="9" name="Straight Connector 8"/>
          <p:cNvCxnSpPr/>
          <p:nvPr/>
        </p:nvCxnSpPr>
        <p:spPr>
          <a:xfrm>
            <a:off x="4876799" y="2731447"/>
            <a:ext cx="725715"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3628570" y="3737847"/>
            <a:ext cx="508001"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4303483" y="3737847"/>
            <a:ext cx="508001"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7046683" y="3723333"/>
            <a:ext cx="355602"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7" name="图片 3"/>
          <p:cNvPicPr>
            <a:picLocks noChangeAspect="1"/>
          </p:cNvPicPr>
          <p:nvPr/>
        </p:nvPicPr>
        <p:blipFill>
          <a:blip r:embed="rId2">
            <a:duotone>
              <a:prstClr val="black"/>
              <a:schemeClr val="tx2">
                <a:tint val="45000"/>
                <a:satMod val="400000"/>
              </a:schemeClr>
            </a:duotone>
          </a:blip>
          <a:stretch>
            <a:fillRect/>
          </a:stretch>
        </p:blipFill>
        <p:spPr>
          <a:xfrm flipH="1" flipV="1">
            <a:off x="8036935" y="1986691"/>
            <a:ext cx="3813334" cy="2704917"/>
          </a:xfrm>
          <a:prstGeom prst="rect">
            <a:avLst/>
          </a:prstGeom>
          <a:ln>
            <a:noFill/>
          </a:ln>
        </p:spPr>
      </p:pic>
      <p:sp>
        <p:nvSpPr>
          <p:cNvPr id="18" name="文本框 5"/>
          <p:cNvSpPr txBox="1"/>
          <p:nvPr/>
        </p:nvSpPr>
        <p:spPr>
          <a:xfrm>
            <a:off x="8163441" y="2738984"/>
            <a:ext cx="3193287" cy="1200329"/>
          </a:xfrm>
          <a:prstGeom prst="rect">
            <a:avLst/>
          </a:prstGeom>
          <a:noFill/>
        </p:spPr>
        <p:txBody>
          <a:bodyPr wrap="square" rtlCol="0">
            <a:spAutoFit/>
            <a:scene3d>
              <a:camera prst="orthographicFront"/>
              <a:lightRig rig="threePt" dir="t"/>
            </a:scene3d>
            <a:sp3d contourW="12700"/>
          </a:bodyPr>
          <a:lstStyle/>
          <a:p>
            <a:pPr algn="just"/>
            <a:r>
              <a:rPr lang="en-US" altLang="zh-CN" sz="2400" b="1">
                <a:solidFill>
                  <a:srgbClr val="FF0000"/>
                </a:solidFill>
                <a:latin typeface="Times New Roman" panose="02020603050405020304" pitchFamily="18" charset="0"/>
                <a:cs typeface="Times New Roman" panose="02020603050405020304" pitchFamily="18" charset="0"/>
              </a:rPr>
              <a:t>Khi nói chuyện với người lớn, em cần thể hiện thái độ lịch sự </a:t>
            </a:r>
            <a:endParaRPr lang="en-US" altLang="zh-CN" sz="24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5477152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barn(inVertical)">
                                      <p:cBhvr>
                                        <p:cTn id="28" dur="5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barn(inVertical)">
                                      <p:cBhvr>
                                        <p:cTn id="33" dur="500"/>
                                        <p:tgtEl>
                                          <p:spTgt spid="11"/>
                                        </p:tgtEl>
                                      </p:cBhvr>
                                    </p:animEffect>
                                  </p:childTnLst>
                                </p:cTn>
                              </p:par>
                              <p:par>
                                <p:cTn id="34" presetID="16" presetClass="entr" presetSubtype="21" fill="hold" nodeType="with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barn(inVertical)">
                                      <p:cBhvr>
                                        <p:cTn id="36" dur="500"/>
                                        <p:tgtEl>
                                          <p:spTgt spid="14"/>
                                        </p:tgtEl>
                                      </p:cBhvr>
                                    </p:animEffect>
                                  </p:childTnLst>
                                </p:cTn>
                              </p:par>
                              <p:par>
                                <p:cTn id="37" presetID="16" presetClass="entr" presetSubtype="21" fill="hold" nodeType="with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barn(inVertical)">
                                      <p:cBhvr>
                                        <p:cTn id="39" dur="500"/>
                                        <p:tgtEl>
                                          <p:spTgt spid="15"/>
                                        </p:tgtEl>
                                      </p:cBhvr>
                                    </p:animEffect>
                                  </p:childTnLst>
                                </p:cTn>
                              </p:par>
                            </p:childTnLst>
                          </p:cTn>
                        </p:par>
                        <p:par>
                          <p:cTn id="40" fill="hold">
                            <p:stCondLst>
                              <p:cond delay="500"/>
                            </p:stCondLst>
                            <p:childTnLst>
                              <p:par>
                                <p:cTn id="41" presetID="10" presetClass="entr" presetSubtype="0" fill="hold" nodeType="after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fade">
                                      <p:cBhvr>
                                        <p:cTn id="43" dur="500"/>
                                        <p:tgtEl>
                                          <p:spTgt spid="17"/>
                                        </p:tgtEl>
                                      </p:cBhvr>
                                    </p:animEffect>
                                  </p:childTnLst>
                                </p:cTn>
                              </p:par>
                            </p:childTnLst>
                          </p:cTn>
                        </p:par>
                        <p:par>
                          <p:cTn id="44" fill="hold">
                            <p:stCondLst>
                              <p:cond delay="1000"/>
                            </p:stCondLst>
                            <p:childTnLst>
                              <p:par>
                                <p:cTn id="45" presetID="14" presetClass="entr" presetSubtype="10" fill="hold" grpId="0" nodeType="after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randombar(horizontal)">
                                      <p:cBhvr>
                                        <p:cTn id="4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animBg="1"/>
      <p:bldP spid="10" grpId="0" animBg="1"/>
      <p:bldP spid="1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exagon 2">
            <a:extLst>
              <a:ext uri="{FF2B5EF4-FFF2-40B4-BE49-F238E27FC236}">
                <a16:creationId xmlns:a16="http://schemas.microsoft.com/office/drawing/2014/main" id="{656B7EDA-4DEE-44AD-9FC2-7177221356BC}"/>
              </a:ext>
            </a:extLst>
          </p:cNvPr>
          <p:cNvSpPr/>
          <p:nvPr/>
        </p:nvSpPr>
        <p:spPr>
          <a:xfrm>
            <a:off x="709684" y="188686"/>
            <a:ext cx="10466316" cy="1049959"/>
          </a:xfrm>
          <a:prstGeom prst="hexagon">
            <a:avLst/>
          </a:prstGeom>
          <a:solidFill>
            <a:srgbClr val="F7ACB9"/>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F8500F0A-4DE4-433F-8A78-0AA9EBC3456A}"/>
              </a:ext>
            </a:extLst>
          </p:cNvPr>
          <p:cNvSpPr txBox="1"/>
          <p:nvPr/>
        </p:nvSpPr>
        <p:spPr>
          <a:xfrm>
            <a:off x="709684" y="396486"/>
            <a:ext cx="10243894" cy="584775"/>
          </a:xfrm>
          <a:prstGeom prst="rect">
            <a:avLst/>
          </a:prstGeom>
          <a:noFill/>
        </p:spPr>
        <p:txBody>
          <a:bodyPr wrap="square" rtlCol="0">
            <a:spAutoFit/>
          </a:bodyPr>
          <a:lstStyle/>
          <a:p>
            <a:pPr algn="just"/>
            <a:r>
              <a:rPr lang="en-US" sz="320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2. Cùng bạn đóng vai nói và đáp lời yêu cầu, đề nghị.</a:t>
            </a:r>
            <a:endParaRPr lang="en-US" sz="3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6" name="Oval Callout 5"/>
          <p:cNvSpPr/>
          <p:nvPr/>
        </p:nvSpPr>
        <p:spPr>
          <a:xfrm>
            <a:off x="1292974" y="1238645"/>
            <a:ext cx="3768815" cy="2191657"/>
          </a:xfrm>
          <a:prstGeom prst="wedgeEllipseCallout">
            <a:avLst>
              <a:gd name="adj1" fmla="val -30461"/>
              <a:gd name="adj2" fmla="val 74420"/>
            </a:avLst>
          </a:prstGeom>
          <a:solidFill>
            <a:schemeClr val="accent2">
              <a:lumMod val="60000"/>
              <a:lumOff val="4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a:solidFill>
                  <a:schemeClr val="tx1"/>
                </a:solidFill>
                <a:latin typeface="Times New Roman" panose="02020603050405020304" pitchFamily="18" charset="0"/>
                <a:cs typeface="Times New Roman" panose="02020603050405020304" pitchFamily="18" charset="0"/>
              </a:rPr>
              <a:t>Bác cho tôi một bát phở gà.</a:t>
            </a:r>
          </a:p>
        </p:txBody>
      </p:sp>
      <p:sp>
        <p:nvSpPr>
          <p:cNvPr id="7" name="Oval Callout 6"/>
          <p:cNvSpPr/>
          <p:nvPr/>
        </p:nvSpPr>
        <p:spPr>
          <a:xfrm>
            <a:off x="6129133" y="1321810"/>
            <a:ext cx="3875748" cy="1967556"/>
          </a:xfrm>
          <a:prstGeom prst="wedgeEllipseCallout">
            <a:avLst>
              <a:gd name="adj1" fmla="val 49572"/>
              <a:gd name="adj2" fmla="val 73566"/>
            </a:avLst>
          </a:prstGeom>
          <a:solidFill>
            <a:schemeClr val="accent3">
              <a:lumMod val="20000"/>
              <a:lumOff val="80000"/>
            </a:schemeClr>
          </a:solid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a:solidFill>
                  <a:schemeClr val="tx1"/>
                </a:solidFill>
                <a:latin typeface="Times New Roman" panose="02020603050405020304" pitchFamily="18" charset="0"/>
                <a:cs typeface="Times New Roman" panose="02020603050405020304" pitchFamily="18" charset="0"/>
              </a:rPr>
              <a:t>Xin lỗi, ở đây không có phở gà.</a:t>
            </a:r>
          </a:p>
        </p:txBody>
      </p:sp>
      <p:sp>
        <p:nvSpPr>
          <p:cNvPr id="8" name="Oval Callout 7"/>
          <p:cNvSpPr/>
          <p:nvPr/>
        </p:nvSpPr>
        <p:spPr>
          <a:xfrm>
            <a:off x="1292973" y="1238645"/>
            <a:ext cx="3768815" cy="2191657"/>
          </a:xfrm>
          <a:prstGeom prst="wedgeEllipseCallout">
            <a:avLst>
              <a:gd name="adj1" fmla="val -30461"/>
              <a:gd name="adj2" fmla="val 74420"/>
            </a:avLst>
          </a:prstGeom>
          <a:solidFill>
            <a:schemeClr val="accent2">
              <a:lumMod val="60000"/>
              <a:lumOff val="4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a:solidFill>
                  <a:schemeClr val="tx1"/>
                </a:solidFill>
                <a:latin typeface="Times New Roman" panose="02020603050405020304" pitchFamily="18" charset="0"/>
                <a:cs typeface="Times New Roman" panose="02020603050405020304" pitchFamily="18" charset="0"/>
              </a:rPr>
              <a:t>Vậy bác cho tôi xin bát miến.</a:t>
            </a:r>
          </a:p>
        </p:txBody>
      </p:sp>
      <p:sp>
        <p:nvSpPr>
          <p:cNvPr id="9" name="Oval Callout 8"/>
          <p:cNvSpPr/>
          <p:nvPr/>
        </p:nvSpPr>
        <p:spPr>
          <a:xfrm>
            <a:off x="6129132" y="1321810"/>
            <a:ext cx="3875748" cy="1967556"/>
          </a:xfrm>
          <a:prstGeom prst="wedgeEllipseCallout">
            <a:avLst>
              <a:gd name="adj1" fmla="val 48822"/>
              <a:gd name="adj2" fmla="val 72828"/>
            </a:avLst>
          </a:prstGeom>
          <a:solidFill>
            <a:schemeClr val="accent3">
              <a:lumMod val="20000"/>
              <a:lumOff val="80000"/>
            </a:schemeClr>
          </a:solid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a:solidFill>
                  <a:schemeClr val="tx1"/>
                </a:solidFill>
                <a:latin typeface="Times New Roman" panose="02020603050405020304" pitchFamily="18" charset="0"/>
                <a:cs typeface="Times New Roman" panose="02020603050405020304" pitchFamily="18" charset="0"/>
              </a:rPr>
              <a:t>Vâng ạ! Bác chờ một chút.</a:t>
            </a:r>
          </a:p>
        </p:txBody>
      </p:sp>
      <p:pic>
        <p:nvPicPr>
          <p:cNvPr id="5124" name="Picture 4" descr="Hình ảnh nam học sinh đeo balo đi học - PNG"/>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100000" l="7000" r="90000">
                        <a14:foregroundMark x1="43167" y1="25047" x2="52333" y2="39848"/>
                        <a14:foregroundMark x1="60500" y1="22201" x2="54500" y2="31120"/>
                        <a14:foregroundMark x1="32500" y1="25427" x2="32000" y2="34345"/>
                        <a14:foregroundMark x1="40167" y1="49336" x2="63833" y2="55977"/>
                        <a14:foregroundMark x1="45333" y1="48197" x2="53667" y2="50095"/>
                        <a14:foregroundMark x1="53167" y1="47438" x2="58167" y2="50095"/>
                        <a14:foregroundMark x1="28500" y1="69639" x2="34667" y2="82732"/>
                        <a14:foregroundMark x1="58000" y1="94877" x2="64000" y2="81214"/>
                        <a14:foregroundMark x1="65667" y1="85199" x2="59000" y2="93738"/>
                        <a14:foregroundMark x1="56500" y1="93169" x2="61833" y2="85199"/>
                      </a14:backgroundRemoval>
                    </a14:imgEffect>
                  </a14:imgLayer>
                </a14:imgProps>
              </a:ext>
              <a:ext uri="{28A0092B-C50C-407E-A947-70E740481C1C}">
                <a14:useLocalDpi xmlns:a14="http://schemas.microsoft.com/office/drawing/2010/main" val="0"/>
              </a:ext>
            </a:extLst>
          </a:blip>
          <a:srcRect/>
          <a:stretch>
            <a:fillRect/>
          </a:stretch>
        </p:blipFill>
        <p:spPr bwMode="auto">
          <a:xfrm>
            <a:off x="9204268" y="3128080"/>
            <a:ext cx="2900103" cy="2547257"/>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Học Sinh Hình ảnh | Định dạng hình ảnh PNG 400482354| vn.lovepik.com"/>
          <p:cNvPicPr>
            <a:picLocks noChangeAspect="1" noChangeArrowheads="1"/>
          </p:cNvPicPr>
          <p:nvPr/>
        </p:nvPicPr>
        <p:blipFill>
          <a:blip r:embed="rId6" cstate="hqprint">
            <a:extLst>
              <a:ext uri="{BEBA8EAE-BF5A-486C-A8C5-ECC9F3942E4B}">
                <a14:imgProps xmlns:a14="http://schemas.microsoft.com/office/drawing/2010/main">
                  <a14:imgLayer r:embed="rId7">
                    <a14:imgEffect>
                      <a14:backgroundRemoval t="0" b="100000" l="7326" r="97907">
                        <a14:foregroundMark x1="55581" y1="24658" x2="71860" y2="28082"/>
                        <a14:foregroundMark x1="54884" y1="23190" x2="53372" y2="36888"/>
                        <a14:foregroundMark x1="49767" y1="20450" x2="54070" y2="37769"/>
                        <a14:foregroundMark x1="53023" y1="66830" x2="72209" y2="69569"/>
                      </a14:backgroundRemoval>
                    </a14:imgEffect>
                  </a14:imgLayer>
                </a14:imgProps>
              </a:ext>
              <a:ext uri="{28A0092B-C50C-407E-A947-70E740481C1C}">
                <a14:useLocalDpi xmlns:a14="http://schemas.microsoft.com/office/drawing/2010/main" val="0"/>
              </a:ext>
            </a:extLst>
          </a:blip>
          <a:srcRect/>
          <a:stretch>
            <a:fillRect/>
          </a:stretch>
        </p:blipFill>
        <p:spPr bwMode="auto">
          <a:xfrm>
            <a:off x="116775" y="3322833"/>
            <a:ext cx="2041535" cy="2426104"/>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Connector 4"/>
          <p:cNvCxnSpPr/>
          <p:nvPr/>
        </p:nvCxnSpPr>
        <p:spPr>
          <a:xfrm>
            <a:off x="3543273" y="908691"/>
            <a:ext cx="1248229" cy="0"/>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5001959" y="891852"/>
            <a:ext cx="1719943" cy="0"/>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6830759" y="894177"/>
            <a:ext cx="3214915" cy="0"/>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pic>
        <p:nvPicPr>
          <p:cNvPr id="5128" name="Picture 8" descr="MỘT SỐ KĨ THUẬT DẠY HỌC TÍCH CỰC"/>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395289" y="4286249"/>
            <a:ext cx="4572000" cy="2571751"/>
          </a:xfrm>
          <a:prstGeom prst="rect">
            <a:avLst/>
          </a:prstGeom>
          <a:noFill/>
          <a:extLst>
            <a:ext uri="{909E8E84-426E-40DD-AFC4-6F175D3DCCD1}">
              <a14:hiddenFill xmlns:a14="http://schemas.microsoft.com/office/drawing/2010/main">
                <a:solidFill>
                  <a:srgbClr val="FFFFFF"/>
                </a:solidFill>
              </a14:hiddenFill>
            </a:ext>
          </a:extLst>
        </p:spPr>
      </p:pic>
      <p:sp>
        <p:nvSpPr>
          <p:cNvPr id="14" name="Rounded Rectangle 13"/>
          <p:cNvSpPr/>
          <p:nvPr/>
        </p:nvSpPr>
        <p:spPr>
          <a:xfrm>
            <a:off x="4545491" y="3687686"/>
            <a:ext cx="2572280" cy="579514"/>
          </a:xfrm>
          <a:prstGeom prst="round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002060"/>
                </a:solidFill>
                <a:latin typeface="Times New Roman" panose="02020603050405020304" pitchFamily="18" charset="0"/>
                <a:cs typeface="Times New Roman" panose="02020603050405020304" pitchFamily="18" charset="0"/>
              </a:rPr>
              <a:t>Hoạt động nhóm 2</a:t>
            </a:r>
          </a:p>
        </p:txBody>
      </p:sp>
      <p:pic>
        <p:nvPicPr>
          <p:cNvPr id="2" name="Ngõ 565 Đường Bát Khối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275771" y="6128657"/>
            <a:ext cx="609600" cy="609600"/>
          </a:xfrm>
          <a:prstGeom prst="rect">
            <a:avLst/>
          </a:prstGeom>
        </p:spPr>
      </p:pic>
    </p:spTree>
    <p:extLst>
      <p:ext uri="{BB962C8B-B14F-4D97-AF65-F5344CB8AC3E}">
        <p14:creationId xmlns:p14="http://schemas.microsoft.com/office/powerpoint/2010/main" val="148479033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par>
                                <p:cTn id="8" presetID="22" presetClass="entr" presetSubtype="4"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down)">
                                      <p:cBhvr>
                                        <p:cTn id="10" dur="500"/>
                                        <p:tgtEl>
                                          <p:spTgt spid="15"/>
                                        </p:tgtEl>
                                      </p:cBhvr>
                                    </p:animEffect>
                                  </p:childTnLst>
                                </p:cTn>
                              </p:par>
                              <p:par>
                                <p:cTn id="11" presetID="22" presetClass="entr" presetSubtype="4"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par>
                                <p:cTn id="14" presetID="1" presetClass="mediacall" presetSubtype="0" fill="hold" nodeType="withEffect">
                                  <p:stCondLst>
                                    <p:cond delay="0"/>
                                  </p:stCondLst>
                                  <p:childTnLst>
                                    <p:cmd type="call" cmd="playFrom(0.0)">
                                      <p:cBhvr>
                                        <p:cTn id="15" dur="14622" fill="hold"/>
                                        <p:tgtEl>
                                          <p:spTgt spid="2"/>
                                        </p:tgtEl>
                                      </p:cBhvr>
                                    </p:cmd>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2000"/>
                                        <p:tgtEl>
                                          <p:spTgt spid="6"/>
                                        </p:tgtEl>
                                      </p:cBhvr>
                                    </p:animEffect>
                                  </p:childTnLst>
                                </p:cTn>
                              </p:par>
                            </p:childTnLst>
                          </p:cTn>
                        </p:par>
                        <p:par>
                          <p:cTn id="21" fill="hold">
                            <p:stCondLst>
                              <p:cond delay="2000"/>
                            </p:stCondLst>
                            <p:childTnLst>
                              <p:par>
                                <p:cTn id="22" presetID="22" presetClass="entr" presetSubtype="4" fill="hold" grpId="0" nodeType="after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ipe(down)">
                                      <p:cBhvr>
                                        <p:cTn id="24" dur="3000"/>
                                        <p:tgtEl>
                                          <p:spTgt spid="7"/>
                                        </p:tgtEl>
                                      </p:cBhvr>
                                    </p:animEffect>
                                  </p:childTnLst>
                                </p:cTn>
                              </p:par>
                            </p:childTnLst>
                          </p:cTn>
                        </p:par>
                        <p:par>
                          <p:cTn id="25" fill="hold">
                            <p:stCondLst>
                              <p:cond delay="5000"/>
                            </p:stCondLst>
                            <p:childTnLst>
                              <p:par>
                                <p:cTn id="26" presetID="16" presetClass="entr" presetSubtype="26" fill="hold" grpId="0" nodeType="after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barn(inHorizontal)">
                                      <p:cBhvr>
                                        <p:cTn id="28" dur="3000"/>
                                        <p:tgtEl>
                                          <p:spTgt spid="8"/>
                                        </p:tgtEl>
                                      </p:cBhvr>
                                    </p:animEffect>
                                  </p:childTnLst>
                                </p:cTn>
                              </p:par>
                            </p:childTnLst>
                          </p:cTn>
                        </p:par>
                        <p:par>
                          <p:cTn id="29" fill="hold">
                            <p:stCondLst>
                              <p:cond delay="8000"/>
                            </p:stCondLst>
                            <p:childTnLst>
                              <p:par>
                                <p:cTn id="30" presetID="22" presetClass="entr" presetSubtype="4" fill="hold" grpId="0" nodeType="after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wipe(down)">
                                      <p:cBhvr>
                                        <p:cTn id="32" dur="10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wipe(down)">
                                      <p:cBhvr>
                                        <p:cTn id="37" dur="500"/>
                                        <p:tgtEl>
                                          <p:spTgt spid="14"/>
                                        </p:tgtEl>
                                      </p:cBhvr>
                                    </p:animEffect>
                                  </p:childTnLst>
                                </p:cTn>
                              </p:par>
                              <p:par>
                                <p:cTn id="38" presetID="22" presetClass="entr" presetSubtype="4" fill="hold" nodeType="withEffect">
                                  <p:stCondLst>
                                    <p:cond delay="0"/>
                                  </p:stCondLst>
                                  <p:childTnLst>
                                    <p:set>
                                      <p:cBhvr>
                                        <p:cTn id="39" dur="1" fill="hold">
                                          <p:stCondLst>
                                            <p:cond delay="0"/>
                                          </p:stCondLst>
                                        </p:cTn>
                                        <p:tgtEl>
                                          <p:spTgt spid="5128"/>
                                        </p:tgtEl>
                                        <p:attrNameLst>
                                          <p:attrName>style.visibility</p:attrName>
                                        </p:attrNameLst>
                                      </p:cBhvr>
                                      <p:to>
                                        <p:strVal val="visible"/>
                                      </p:to>
                                    </p:set>
                                    <p:animEffect transition="in" filter="wipe(down)">
                                      <p:cBhvr>
                                        <p:cTn id="40" dur="500"/>
                                        <p:tgtEl>
                                          <p:spTgt spid="512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1" fill="hold" display="0">
                  <p:stCondLst>
                    <p:cond delay="indefinite"/>
                  </p:stCondLst>
                  <p:endCondLst>
                    <p:cond evt="onStopAudio" delay="0">
                      <p:tgtEl>
                        <p:sldTgt/>
                      </p:tgtEl>
                    </p:cond>
                  </p:endCondLst>
                </p:cTn>
                <p:tgtEl>
                  <p:spTgt spid="2"/>
                </p:tgtEl>
              </p:cMediaNode>
            </p:audio>
          </p:childTnLst>
        </p:cTn>
      </p:par>
    </p:tnLst>
    <p:bldLst>
      <p:bldP spid="6" grpId="0" animBg="1"/>
      <p:bldP spid="7" grpId="0" animBg="1"/>
      <p:bldP spid="8" grpId="0" animBg="1"/>
      <p:bldP spid="9" grpId="0" animBg="1"/>
      <p:bldP spid="1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3">
            <a:extLst>
              <a:ext uri="{28A0092B-C50C-407E-A947-70E740481C1C}">
                <a14:useLocalDpi xmlns:a14="http://schemas.microsoft.com/office/drawing/2010/main" val="0"/>
              </a:ext>
            </a:extLst>
          </a:blip>
          <a:srcRect l="652" t="1786" r="770"/>
          <a:stretch/>
        </p:blipFill>
        <p:spPr>
          <a:xfrm>
            <a:off x="0" y="0"/>
            <a:ext cx="12192000" cy="6858000"/>
          </a:xfrm>
          <a:prstGeom prst="rect">
            <a:avLst/>
          </a:prstGeom>
        </p:spPr>
      </p:pic>
      <p:sp>
        <p:nvSpPr>
          <p:cNvPr id="6" name="文本框 5"/>
          <p:cNvSpPr txBox="1"/>
          <p:nvPr/>
        </p:nvSpPr>
        <p:spPr>
          <a:xfrm>
            <a:off x="3221472" y="2620282"/>
            <a:ext cx="5385499" cy="1157061"/>
          </a:xfrm>
          <a:prstGeom prst="rect">
            <a:avLst/>
          </a:prstGeom>
          <a:noFill/>
        </p:spPr>
        <p:txBody>
          <a:bodyPr wrap="non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0" normalizeH="0" baseline="0" noProof="0">
                <a:ln>
                  <a:noFill/>
                </a:ln>
                <a:solidFill>
                  <a:srgbClr val="FF0000"/>
                </a:solidFill>
                <a:effectLst/>
                <a:uLnTx/>
                <a:uFillTx/>
                <a:latin typeface="Times New Roman" panose="02020603050405020304" pitchFamily="18" charset="0"/>
                <a:ea typeface="微软雅黑"/>
                <a:cs typeface="Times New Roman" panose="02020603050405020304" pitchFamily="18" charset="0"/>
              </a:rPr>
              <a:t>CHÀO</a:t>
            </a:r>
            <a:r>
              <a:rPr kumimoji="0" lang="en-US" altLang="zh-CN" sz="5400" b="1" i="0" u="none" strike="noStrike" kern="1200" cap="none" spc="0" normalizeH="0" noProof="0">
                <a:ln>
                  <a:noFill/>
                </a:ln>
                <a:solidFill>
                  <a:srgbClr val="FF0000"/>
                </a:solidFill>
                <a:effectLst/>
                <a:uLnTx/>
                <a:uFillTx/>
                <a:latin typeface="Times New Roman" panose="02020603050405020304" pitchFamily="18" charset="0"/>
                <a:ea typeface="微软雅黑"/>
                <a:cs typeface="Times New Roman" panose="02020603050405020304" pitchFamily="18" charset="0"/>
              </a:rPr>
              <a:t> TẠM BIỆT CÁC CON!</a:t>
            </a:r>
            <a:endParaRPr kumimoji="0" lang="zh-CN" altLang="en-US" sz="5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endParaRPr>
          </a:p>
        </p:txBody>
      </p:sp>
    </p:spTree>
    <p:extLst>
      <p:ext uri="{BB962C8B-B14F-4D97-AF65-F5344CB8AC3E}">
        <p14:creationId xmlns:p14="http://schemas.microsoft.com/office/powerpoint/2010/main" val="23719481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o la tat ca_Trim">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7999"/>
          </a:xfrm>
          <a:prstGeom prst="rect">
            <a:avLst/>
          </a:prstGeom>
        </p:spPr>
      </p:pic>
    </p:spTree>
    <p:extLst>
      <p:ext uri="{BB962C8B-B14F-4D97-AF65-F5344CB8AC3E}">
        <p14:creationId xmlns:p14="http://schemas.microsoft.com/office/powerpoint/2010/main" val="37588098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stretch>
            <a:fillRect/>
          </a:stretch>
        </p:blipFill>
        <p:spPr>
          <a:xfrm>
            <a:off x="408670" y="3749240"/>
            <a:ext cx="1799256" cy="2662899"/>
          </a:xfrm>
          <a:prstGeom prst="rect">
            <a:avLst/>
          </a:prstGeom>
        </p:spPr>
      </p:pic>
      <p:pic>
        <p:nvPicPr>
          <p:cNvPr id="4" name="图片 3"/>
          <p:cNvPicPr>
            <a:picLocks noChangeAspect="1"/>
          </p:cNvPicPr>
          <p:nvPr/>
        </p:nvPicPr>
        <p:blipFill>
          <a:blip r:embed="rId4"/>
          <a:stretch>
            <a:fillRect/>
          </a:stretch>
        </p:blipFill>
        <p:spPr>
          <a:xfrm flipV="1">
            <a:off x="1480962" y="487911"/>
            <a:ext cx="4311032" cy="3057950"/>
          </a:xfrm>
          <a:prstGeom prst="rect">
            <a:avLst/>
          </a:prstGeom>
        </p:spPr>
      </p:pic>
      <p:sp>
        <p:nvSpPr>
          <p:cNvPr id="6" name="文本框 5"/>
          <p:cNvSpPr txBox="1"/>
          <p:nvPr/>
        </p:nvSpPr>
        <p:spPr>
          <a:xfrm>
            <a:off x="1961183" y="1594481"/>
            <a:ext cx="3584068" cy="1077218"/>
          </a:xfrm>
          <a:prstGeom prst="rect">
            <a:avLst/>
          </a:prstGeom>
          <a:noFill/>
        </p:spPr>
        <p:txBody>
          <a:bodyPr wrap="square" rtlCol="0">
            <a:spAutoFit/>
            <a:scene3d>
              <a:camera prst="orthographicFront"/>
              <a:lightRig rig="threePt" dir="t"/>
            </a:scene3d>
            <a:sp3d contourW="12700"/>
          </a:bodyPr>
          <a:lstStyle/>
          <a:p>
            <a:pPr algn="ctr"/>
            <a:r>
              <a:rPr lang="en-US" altLang="zh-CN" sz="3200" b="1">
                <a:solidFill>
                  <a:srgbClr val="FF0000"/>
                </a:solidFill>
                <a:latin typeface="Times New Roman" panose="02020603050405020304" pitchFamily="18" charset="0"/>
                <a:cs typeface="Times New Roman" panose="02020603050405020304" pitchFamily="18" charset="0"/>
              </a:rPr>
              <a:t>Em thích chơi trò chơi gì cùng bố mẹ?</a:t>
            </a:r>
            <a:endParaRPr lang="en-US" altLang="zh-CN" sz="3200" b="1" dirty="0">
              <a:solidFill>
                <a:srgbClr val="FF0000"/>
              </a:solidFill>
              <a:latin typeface="Times New Roman" panose="02020603050405020304" pitchFamily="18" charset="0"/>
              <a:cs typeface="Times New Roman" panose="02020603050405020304" pitchFamily="18" charset="0"/>
            </a:endParaRPr>
          </a:p>
        </p:txBody>
      </p:sp>
      <p:pic>
        <p:nvPicPr>
          <p:cNvPr id="7" name="Picture 6"/>
          <p:cNvPicPr/>
          <p:nvPr/>
        </p:nvPicPr>
        <p:blipFill rotWithShape="1">
          <a:blip r:embed="rId5"/>
          <a:srcRect l="33827" t="23060" r="32445" b="36800"/>
          <a:stretch/>
        </p:blipFill>
        <p:spPr>
          <a:xfrm>
            <a:off x="6272215" y="1117598"/>
            <a:ext cx="5270037" cy="3686629"/>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14719943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par>
                          <p:cTn id="14" fill="hold">
                            <p:stCondLst>
                              <p:cond delay="1500"/>
                            </p:stCondLst>
                            <p:childTnLst>
                              <p:par>
                                <p:cTn id="15" presetID="14" presetClass="entr" presetSubtype="10" fill="hold" grpId="0"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randombar(horizont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Flowchart: Document 17"/>
          <p:cNvSpPr/>
          <p:nvPr/>
        </p:nvSpPr>
        <p:spPr>
          <a:xfrm>
            <a:off x="-23732" y="-19522"/>
            <a:ext cx="12336855" cy="2591411"/>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50 w 21600"/>
              <a:gd name="connsiteY3" fmla="*/ 13503 h 17322"/>
              <a:gd name="connsiteX4" fmla="*/ 0 w 21600"/>
              <a:gd name="connsiteY4" fmla="*/ 0 h 17322"/>
              <a:gd name="connsiteX0" fmla="*/ 0 w 21600"/>
              <a:gd name="connsiteY0" fmla="*/ 0 h 18888"/>
              <a:gd name="connsiteX1" fmla="*/ 21600 w 21600"/>
              <a:gd name="connsiteY1" fmla="*/ 0 h 18888"/>
              <a:gd name="connsiteX2" fmla="*/ 21600 w 21600"/>
              <a:gd name="connsiteY2" fmla="*/ 17322 h 18888"/>
              <a:gd name="connsiteX3" fmla="*/ 50 w 21600"/>
              <a:gd name="connsiteY3" fmla="*/ 13503 h 18888"/>
              <a:gd name="connsiteX4" fmla="*/ 0 w 21600"/>
              <a:gd name="connsiteY4" fmla="*/ 0 h 18888"/>
              <a:gd name="connsiteX0" fmla="*/ 0 w 21600"/>
              <a:gd name="connsiteY0" fmla="*/ 0 h 18322"/>
              <a:gd name="connsiteX1" fmla="*/ 21600 w 21600"/>
              <a:gd name="connsiteY1" fmla="*/ 0 h 18322"/>
              <a:gd name="connsiteX2" fmla="*/ 21600 w 21600"/>
              <a:gd name="connsiteY2" fmla="*/ 17322 h 18322"/>
              <a:gd name="connsiteX3" fmla="*/ 15726 w 21600"/>
              <a:gd name="connsiteY3" fmla="*/ 14955 h 18322"/>
              <a:gd name="connsiteX4" fmla="*/ 50 w 21600"/>
              <a:gd name="connsiteY4" fmla="*/ 13503 h 18322"/>
              <a:gd name="connsiteX5" fmla="*/ 0 w 21600"/>
              <a:gd name="connsiteY5" fmla="*/ 0 h 18322"/>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499 w 21600"/>
              <a:gd name="connsiteY2" fmla="*/ 15907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955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147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50 w 21600"/>
              <a:gd name="connsiteY5" fmla="*/ 1350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20417"/>
              <a:gd name="connsiteX1" fmla="*/ 21600 w 21600"/>
              <a:gd name="connsiteY1" fmla="*/ 0 h 20417"/>
              <a:gd name="connsiteX2" fmla="*/ 21524 w 21600"/>
              <a:gd name="connsiteY2" fmla="*/ 18736 h 20417"/>
              <a:gd name="connsiteX3" fmla="*/ 15726 w 21600"/>
              <a:gd name="connsiteY3" fmla="*/ 14147 h 20417"/>
              <a:gd name="connsiteX4" fmla="*/ 8393 w 21600"/>
              <a:gd name="connsiteY4" fmla="*/ 20411 h 20417"/>
              <a:gd name="connsiteX5" fmla="*/ 25 w 21600"/>
              <a:gd name="connsiteY5" fmla="*/ 17343 h 20417"/>
              <a:gd name="connsiteX6" fmla="*/ 0 w 21600"/>
              <a:gd name="connsiteY6" fmla="*/ 0 h 20417"/>
              <a:gd name="connsiteX0" fmla="*/ 0 w 21600"/>
              <a:gd name="connsiteY0" fmla="*/ 0 h 20605"/>
              <a:gd name="connsiteX1" fmla="*/ 21600 w 21600"/>
              <a:gd name="connsiteY1" fmla="*/ 0 h 20605"/>
              <a:gd name="connsiteX2" fmla="*/ 21524 w 21600"/>
              <a:gd name="connsiteY2" fmla="*/ 18736 h 20605"/>
              <a:gd name="connsiteX3" fmla="*/ 15726 w 21600"/>
              <a:gd name="connsiteY3" fmla="*/ 14147 h 20605"/>
              <a:gd name="connsiteX4" fmla="*/ 8393 w 21600"/>
              <a:gd name="connsiteY4" fmla="*/ 20411 h 20605"/>
              <a:gd name="connsiteX5" fmla="*/ 25 w 21600"/>
              <a:gd name="connsiteY5" fmla="*/ 17343 h 20605"/>
              <a:gd name="connsiteX6" fmla="*/ 0 w 21600"/>
              <a:gd name="connsiteY6" fmla="*/ 0 h 20605"/>
              <a:gd name="connsiteX0" fmla="*/ 0 w 21600"/>
              <a:gd name="connsiteY0" fmla="*/ 0 h 20658"/>
              <a:gd name="connsiteX1" fmla="*/ 21600 w 21600"/>
              <a:gd name="connsiteY1" fmla="*/ 0 h 20658"/>
              <a:gd name="connsiteX2" fmla="*/ 21524 w 21600"/>
              <a:gd name="connsiteY2" fmla="*/ 18736 h 20658"/>
              <a:gd name="connsiteX3" fmla="*/ 15726 w 21600"/>
              <a:gd name="connsiteY3" fmla="*/ 14147 h 20658"/>
              <a:gd name="connsiteX4" fmla="*/ 8393 w 21600"/>
              <a:gd name="connsiteY4" fmla="*/ 20411 h 20658"/>
              <a:gd name="connsiteX5" fmla="*/ 101 w 21600"/>
              <a:gd name="connsiteY5" fmla="*/ 18151 h 20658"/>
              <a:gd name="connsiteX6" fmla="*/ 0 w 21600"/>
              <a:gd name="connsiteY6" fmla="*/ 0 h 20658"/>
              <a:gd name="connsiteX0" fmla="*/ 0 w 21600"/>
              <a:gd name="connsiteY0" fmla="*/ 0 h 20618"/>
              <a:gd name="connsiteX1" fmla="*/ 21600 w 21600"/>
              <a:gd name="connsiteY1" fmla="*/ 0 h 20618"/>
              <a:gd name="connsiteX2" fmla="*/ 21524 w 21600"/>
              <a:gd name="connsiteY2" fmla="*/ 18736 h 20618"/>
              <a:gd name="connsiteX3" fmla="*/ 15726 w 21600"/>
              <a:gd name="connsiteY3" fmla="*/ 14147 h 20618"/>
              <a:gd name="connsiteX4" fmla="*/ 8393 w 21600"/>
              <a:gd name="connsiteY4" fmla="*/ 20411 h 20618"/>
              <a:gd name="connsiteX5" fmla="*/ 101 w 21600"/>
              <a:gd name="connsiteY5" fmla="*/ 18151 h 20618"/>
              <a:gd name="connsiteX6" fmla="*/ 0 w 21600"/>
              <a:gd name="connsiteY6" fmla="*/ 0 h 20618"/>
              <a:gd name="connsiteX0" fmla="*/ 76 w 21676"/>
              <a:gd name="connsiteY0" fmla="*/ 0 h 20662"/>
              <a:gd name="connsiteX1" fmla="*/ 21676 w 21676"/>
              <a:gd name="connsiteY1" fmla="*/ 0 h 20662"/>
              <a:gd name="connsiteX2" fmla="*/ 21600 w 21676"/>
              <a:gd name="connsiteY2" fmla="*/ 18736 h 20662"/>
              <a:gd name="connsiteX3" fmla="*/ 15802 w 21676"/>
              <a:gd name="connsiteY3" fmla="*/ 14147 h 20662"/>
              <a:gd name="connsiteX4" fmla="*/ 8469 w 21676"/>
              <a:gd name="connsiteY4" fmla="*/ 20411 h 20662"/>
              <a:gd name="connsiteX5" fmla="*/ 1 w 21676"/>
              <a:gd name="connsiteY5" fmla="*/ 18757 h 20662"/>
              <a:gd name="connsiteX6" fmla="*/ 76 w 21676"/>
              <a:gd name="connsiteY6" fmla="*/ 0 h 20662"/>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4147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163 w 21676"/>
              <a:gd name="connsiteY3" fmla="*/ 16168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20757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225"/>
              <a:gd name="connsiteX1" fmla="*/ 21676 w 21676"/>
              <a:gd name="connsiteY1" fmla="*/ 0 h 23225"/>
              <a:gd name="connsiteX2" fmla="*/ 21625 w 21676"/>
              <a:gd name="connsiteY2" fmla="*/ 18938 h 23225"/>
              <a:gd name="connsiteX3" fmla="*/ 17591 w 21676"/>
              <a:gd name="connsiteY3" fmla="*/ 19806 h 23225"/>
              <a:gd name="connsiteX4" fmla="*/ 8469 w 21676"/>
              <a:gd name="connsiteY4" fmla="*/ 23038 h 23225"/>
              <a:gd name="connsiteX5" fmla="*/ 1 w 21676"/>
              <a:gd name="connsiteY5" fmla="*/ 20416 h 23225"/>
              <a:gd name="connsiteX6" fmla="*/ 76 w 21676"/>
              <a:gd name="connsiteY6" fmla="*/ 0 h 23225"/>
              <a:gd name="connsiteX0" fmla="*/ 76 w 21676"/>
              <a:gd name="connsiteY0" fmla="*/ 0 h 23225"/>
              <a:gd name="connsiteX1" fmla="*/ 21676 w 21676"/>
              <a:gd name="connsiteY1" fmla="*/ 0 h 23225"/>
              <a:gd name="connsiteX2" fmla="*/ 21625 w 21676"/>
              <a:gd name="connsiteY2" fmla="*/ 18938 h 23225"/>
              <a:gd name="connsiteX3" fmla="*/ 17591 w 21676"/>
              <a:gd name="connsiteY3" fmla="*/ 19806 h 23225"/>
              <a:gd name="connsiteX4" fmla="*/ 8290 w 21676"/>
              <a:gd name="connsiteY4" fmla="*/ 23038 h 23225"/>
              <a:gd name="connsiteX5" fmla="*/ 1 w 21676"/>
              <a:gd name="connsiteY5" fmla="*/ 20416 h 23225"/>
              <a:gd name="connsiteX6" fmla="*/ 76 w 21676"/>
              <a:gd name="connsiteY6" fmla="*/ 0 h 23225"/>
              <a:gd name="connsiteX0" fmla="*/ 76 w 21676"/>
              <a:gd name="connsiteY0" fmla="*/ 0 h 23054"/>
              <a:gd name="connsiteX1" fmla="*/ 21676 w 21676"/>
              <a:gd name="connsiteY1" fmla="*/ 0 h 23054"/>
              <a:gd name="connsiteX2" fmla="*/ 21625 w 21676"/>
              <a:gd name="connsiteY2" fmla="*/ 18938 h 23054"/>
              <a:gd name="connsiteX3" fmla="*/ 17591 w 21676"/>
              <a:gd name="connsiteY3" fmla="*/ 19806 h 23054"/>
              <a:gd name="connsiteX4" fmla="*/ 8290 w 21676"/>
              <a:gd name="connsiteY4" fmla="*/ 23038 h 23054"/>
              <a:gd name="connsiteX5" fmla="*/ 1 w 21676"/>
              <a:gd name="connsiteY5" fmla="*/ 20416 h 23054"/>
              <a:gd name="connsiteX6" fmla="*/ 76 w 21676"/>
              <a:gd name="connsiteY6" fmla="*/ 0 h 23054"/>
              <a:gd name="connsiteX0" fmla="*/ 76 w 21676"/>
              <a:gd name="connsiteY0" fmla="*/ 0 h 23038"/>
              <a:gd name="connsiteX1" fmla="*/ 21676 w 21676"/>
              <a:gd name="connsiteY1" fmla="*/ 0 h 23038"/>
              <a:gd name="connsiteX2" fmla="*/ 21625 w 21676"/>
              <a:gd name="connsiteY2" fmla="*/ 18938 h 23038"/>
              <a:gd name="connsiteX3" fmla="*/ 17591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8938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9390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9390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75"/>
              <a:gd name="connsiteX1" fmla="*/ 21676 w 21676"/>
              <a:gd name="connsiteY1" fmla="*/ 0 h 23075"/>
              <a:gd name="connsiteX2" fmla="*/ 21625 w 21676"/>
              <a:gd name="connsiteY2" fmla="*/ 19390 h 23075"/>
              <a:gd name="connsiteX3" fmla="*/ 18037 w 21676"/>
              <a:gd name="connsiteY3" fmla="*/ 19806 h 23075"/>
              <a:gd name="connsiteX4" fmla="*/ 8290 w 21676"/>
              <a:gd name="connsiteY4" fmla="*/ 23038 h 23075"/>
              <a:gd name="connsiteX5" fmla="*/ 1 w 21676"/>
              <a:gd name="connsiteY5" fmla="*/ 20416 h 23075"/>
              <a:gd name="connsiteX6" fmla="*/ 76 w 21676"/>
              <a:gd name="connsiteY6" fmla="*/ 0 h 23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76" h="23075">
                <a:moveTo>
                  <a:pt x="76" y="0"/>
                </a:moveTo>
                <a:lnTo>
                  <a:pt x="21676" y="0"/>
                </a:lnTo>
                <a:cubicBezTo>
                  <a:pt x="21642" y="5302"/>
                  <a:pt x="21659" y="14088"/>
                  <a:pt x="21625" y="19390"/>
                </a:cubicBezTo>
                <a:cubicBezTo>
                  <a:pt x="19315" y="19388"/>
                  <a:pt x="20217" y="19028"/>
                  <a:pt x="18037" y="19806"/>
                </a:cubicBezTo>
                <a:cubicBezTo>
                  <a:pt x="15320" y="20859"/>
                  <a:pt x="10963" y="22677"/>
                  <a:pt x="8290" y="23038"/>
                </a:cubicBezTo>
                <a:cubicBezTo>
                  <a:pt x="5677" y="23406"/>
                  <a:pt x="1035" y="20921"/>
                  <a:pt x="1" y="20416"/>
                </a:cubicBezTo>
                <a:cubicBezTo>
                  <a:pt x="-16" y="15915"/>
                  <a:pt x="93" y="4501"/>
                  <a:pt x="76" y="0"/>
                </a:cubicBezTo>
                <a:close/>
              </a:path>
            </a:pathLst>
          </a:custGeom>
          <a:solidFill>
            <a:schemeClr val="accent1">
              <a:lumMod val="60000"/>
              <a:lumOff val="40000"/>
            </a:schemeClr>
          </a:solidFill>
          <a:ln>
            <a:noFill/>
          </a:ln>
          <a:effectLst>
            <a:outerShdw dist="50800" dir="5400000" algn="ctr" rotWithShape="0">
              <a:srgbClr val="000000">
                <a:alpha val="26000"/>
              </a:srgbClr>
            </a:outerShdw>
            <a:softEdge rad="31750"/>
          </a:effectLst>
        </p:spPr>
        <p:style>
          <a:lnRef idx="2">
            <a:schemeClr val="accent1">
              <a:shade val="50000"/>
            </a:schemeClr>
          </a:lnRef>
          <a:fillRef idx="1">
            <a:schemeClr val="accent1"/>
          </a:fillRef>
          <a:effectRef idx="0">
            <a:schemeClr val="accent1"/>
          </a:effectRef>
          <a:fontRef idx="minor">
            <a:schemeClr val="lt1"/>
          </a:fontRef>
        </p:style>
        <p:txBody>
          <a:bodyPr lIns="121871" tIns="60936" rIns="121871" bIns="60936" rtlCol="0" anchor="ctr"/>
          <a:lstStyle/>
          <a:p>
            <a:pPr algn="ctr"/>
            <a:endParaRPr lang="en-US" sz="2400" dirty="0">
              <a:latin typeface="Times New Roman" panose="02020603050405020304" pitchFamily="18" charset="0"/>
              <a:cs typeface="Times New Roman" panose="02020603050405020304" pitchFamily="18" charset="0"/>
            </a:endParaRPr>
          </a:p>
        </p:txBody>
      </p:sp>
      <p:sp>
        <p:nvSpPr>
          <p:cNvPr id="3" name="Flowchart: Document 17"/>
          <p:cNvSpPr/>
          <p:nvPr/>
        </p:nvSpPr>
        <p:spPr>
          <a:xfrm>
            <a:off x="-57598" y="14346"/>
            <a:ext cx="12336855" cy="2369632"/>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50 w 21600"/>
              <a:gd name="connsiteY3" fmla="*/ 13503 h 17322"/>
              <a:gd name="connsiteX4" fmla="*/ 0 w 21600"/>
              <a:gd name="connsiteY4" fmla="*/ 0 h 17322"/>
              <a:gd name="connsiteX0" fmla="*/ 0 w 21600"/>
              <a:gd name="connsiteY0" fmla="*/ 0 h 18888"/>
              <a:gd name="connsiteX1" fmla="*/ 21600 w 21600"/>
              <a:gd name="connsiteY1" fmla="*/ 0 h 18888"/>
              <a:gd name="connsiteX2" fmla="*/ 21600 w 21600"/>
              <a:gd name="connsiteY2" fmla="*/ 17322 h 18888"/>
              <a:gd name="connsiteX3" fmla="*/ 50 w 21600"/>
              <a:gd name="connsiteY3" fmla="*/ 13503 h 18888"/>
              <a:gd name="connsiteX4" fmla="*/ 0 w 21600"/>
              <a:gd name="connsiteY4" fmla="*/ 0 h 18888"/>
              <a:gd name="connsiteX0" fmla="*/ 0 w 21600"/>
              <a:gd name="connsiteY0" fmla="*/ 0 h 18322"/>
              <a:gd name="connsiteX1" fmla="*/ 21600 w 21600"/>
              <a:gd name="connsiteY1" fmla="*/ 0 h 18322"/>
              <a:gd name="connsiteX2" fmla="*/ 21600 w 21600"/>
              <a:gd name="connsiteY2" fmla="*/ 17322 h 18322"/>
              <a:gd name="connsiteX3" fmla="*/ 15726 w 21600"/>
              <a:gd name="connsiteY3" fmla="*/ 14955 h 18322"/>
              <a:gd name="connsiteX4" fmla="*/ 50 w 21600"/>
              <a:gd name="connsiteY4" fmla="*/ 13503 h 18322"/>
              <a:gd name="connsiteX5" fmla="*/ 0 w 21600"/>
              <a:gd name="connsiteY5" fmla="*/ 0 h 18322"/>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499 w 21600"/>
              <a:gd name="connsiteY2" fmla="*/ 15907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955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147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50 w 21600"/>
              <a:gd name="connsiteY5" fmla="*/ 1350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20417"/>
              <a:gd name="connsiteX1" fmla="*/ 21600 w 21600"/>
              <a:gd name="connsiteY1" fmla="*/ 0 h 20417"/>
              <a:gd name="connsiteX2" fmla="*/ 21524 w 21600"/>
              <a:gd name="connsiteY2" fmla="*/ 18736 h 20417"/>
              <a:gd name="connsiteX3" fmla="*/ 15726 w 21600"/>
              <a:gd name="connsiteY3" fmla="*/ 14147 h 20417"/>
              <a:gd name="connsiteX4" fmla="*/ 8393 w 21600"/>
              <a:gd name="connsiteY4" fmla="*/ 20411 h 20417"/>
              <a:gd name="connsiteX5" fmla="*/ 25 w 21600"/>
              <a:gd name="connsiteY5" fmla="*/ 17343 h 20417"/>
              <a:gd name="connsiteX6" fmla="*/ 0 w 21600"/>
              <a:gd name="connsiteY6" fmla="*/ 0 h 20417"/>
              <a:gd name="connsiteX0" fmla="*/ 0 w 21600"/>
              <a:gd name="connsiteY0" fmla="*/ 0 h 20605"/>
              <a:gd name="connsiteX1" fmla="*/ 21600 w 21600"/>
              <a:gd name="connsiteY1" fmla="*/ 0 h 20605"/>
              <a:gd name="connsiteX2" fmla="*/ 21524 w 21600"/>
              <a:gd name="connsiteY2" fmla="*/ 18736 h 20605"/>
              <a:gd name="connsiteX3" fmla="*/ 15726 w 21600"/>
              <a:gd name="connsiteY3" fmla="*/ 14147 h 20605"/>
              <a:gd name="connsiteX4" fmla="*/ 8393 w 21600"/>
              <a:gd name="connsiteY4" fmla="*/ 20411 h 20605"/>
              <a:gd name="connsiteX5" fmla="*/ 25 w 21600"/>
              <a:gd name="connsiteY5" fmla="*/ 17343 h 20605"/>
              <a:gd name="connsiteX6" fmla="*/ 0 w 21600"/>
              <a:gd name="connsiteY6" fmla="*/ 0 h 20605"/>
              <a:gd name="connsiteX0" fmla="*/ 0 w 21600"/>
              <a:gd name="connsiteY0" fmla="*/ 0 h 20658"/>
              <a:gd name="connsiteX1" fmla="*/ 21600 w 21600"/>
              <a:gd name="connsiteY1" fmla="*/ 0 h 20658"/>
              <a:gd name="connsiteX2" fmla="*/ 21524 w 21600"/>
              <a:gd name="connsiteY2" fmla="*/ 18736 h 20658"/>
              <a:gd name="connsiteX3" fmla="*/ 15726 w 21600"/>
              <a:gd name="connsiteY3" fmla="*/ 14147 h 20658"/>
              <a:gd name="connsiteX4" fmla="*/ 8393 w 21600"/>
              <a:gd name="connsiteY4" fmla="*/ 20411 h 20658"/>
              <a:gd name="connsiteX5" fmla="*/ 101 w 21600"/>
              <a:gd name="connsiteY5" fmla="*/ 18151 h 20658"/>
              <a:gd name="connsiteX6" fmla="*/ 0 w 21600"/>
              <a:gd name="connsiteY6" fmla="*/ 0 h 20658"/>
              <a:gd name="connsiteX0" fmla="*/ 0 w 21600"/>
              <a:gd name="connsiteY0" fmla="*/ 0 h 20618"/>
              <a:gd name="connsiteX1" fmla="*/ 21600 w 21600"/>
              <a:gd name="connsiteY1" fmla="*/ 0 h 20618"/>
              <a:gd name="connsiteX2" fmla="*/ 21524 w 21600"/>
              <a:gd name="connsiteY2" fmla="*/ 18736 h 20618"/>
              <a:gd name="connsiteX3" fmla="*/ 15726 w 21600"/>
              <a:gd name="connsiteY3" fmla="*/ 14147 h 20618"/>
              <a:gd name="connsiteX4" fmla="*/ 8393 w 21600"/>
              <a:gd name="connsiteY4" fmla="*/ 20411 h 20618"/>
              <a:gd name="connsiteX5" fmla="*/ 101 w 21600"/>
              <a:gd name="connsiteY5" fmla="*/ 18151 h 20618"/>
              <a:gd name="connsiteX6" fmla="*/ 0 w 21600"/>
              <a:gd name="connsiteY6" fmla="*/ 0 h 20618"/>
              <a:gd name="connsiteX0" fmla="*/ 76 w 21676"/>
              <a:gd name="connsiteY0" fmla="*/ 0 h 20662"/>
              <a:gd name="connsiteX1" fmla="*/ 21676 w 21676"/>
              <a:gd name="connsiteY1" fmla="*/ 0 h 20662"/>
              <a:gd name="connsiteX2" fmla="*/ 21600 w 21676"/>
              <a:gd name="connsiteY2" fmla="*/ 18736 h 20662"/>
              <a:gd name="connsiteX3" fmla="*/ 15802 w 21676"/>
              <a:gd name="connsiteY3" fmla="*/ 14147 h 20662"/>
              <a:gd name="connsiteX4" fmla="*/ 8469 w 21676"/>
              <a:gd name="connsiteY4" fmla="*/ 20411 h 20662"/>
              <a:gd name="connsiteX5" fmla="*/ 1 w 21676"/>
              <a:gd name="connsiteY5" fmla="*/ 18757 h 20662"/>
              <a:gd name="connsiteX6" fmla="*/ 76 w 21676"/>
              <a:gd name="connsiteY6" fmla="*/ 0 h 20662"/>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4147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163 w 21676"/>
              <a:gd name="connsiteY3" fmla="*/ 16168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20757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rgbClr val="00B0F0"/>
          </a:solidFill>
          <a:ln>
            <a:noFill/>
          </a:ln>
        </p:spPr>
        <p:style>
          <a:lnRef idx="0">
            <a:scrgbClr r="0" g="0" b="0"/>
          </a:lnRef>
          <a:fillRef idx="0">
            <a:scrgbClr r="0" g="0" b="0"/>
          </a:fillRef>
          <a:effectRef idx="0">
            <a:scrgbClr r="0" g="0" b="0"/>
          </a:effectRef>
          <a:fontRef idx="minor">
            <a:schemeClr val="lt1"/>
          </a:fontRef>
        </p:style>
        <p:txBody>
          <a:bodyPr lIns="121871" tIns="60936" rIns="121871" bIns="60936" rtlCol="0" anchor="ctr"/>
          <a:lstStyle/>
          <a:p>
            <a:pPr algn="ctr"/>
            <a:endParaRPr lang="en-US" sz="3200" dirty="0">
              <a:latin typeface="Times New Roman" panose="02020603050405020304" pitchFamily="18" charset="0"/>
              <a:cs typeface="Times New Roman" panose="02020603050405020304" pitchFamily="18" charset="0"/>
            </a:endParaRPr>
          </a:p>
        </p:txBody>
      </p:sp>
      <p:grpSp>
        <p:nvGrpSpPr>
          <p:cNvPr id="4" name="Group 3"/>
          <p:cNvGrpSpPr/>
          <p:nvPr/>
        </p:nvGrpSpPr>
        <p:grpSpPr>
          <a:xfrm>
            <a:off x="3482153" y="3000109"/>
            <a:ext cx="7937956" cy="1300191"/>
            <a:chOff x="9566064" y="964372"/>
            <a:chExt cx="5446164" cy="698253"/>
          </a:xfrm>
        </p:grpSpPr>
        <p:sp>
          <p:nvSpPr>
            <p:cNvPr id="5" name="Rectangle 10"/>
            <p:cNvSpPr/>
            <p:nvPr/>
          </p:nvSpPr>
          <p:spPr>
            <a:xfrm rot="416356">
              <a:off x="13066912" y="966823"/>
              <a:ext cx="1945316" cy="695802"/>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 name="connsiteX0" fmla="*/ 0 w 5333999"/>
                <a:gd name="connsiteY0" fmla="*/ 0 h 724766"/>
                <a:gd name="connsiteX1" fmla="*/ 5334000 w 5333999"/>
                <a:gd name="connsiteY1" fmla="*/ 0 h 724766"/>
                <a:gd name="connsiteX2" fmla="*/ 3970191 w 5333999"/>
                <a:gd name="connsiteY2" fmla="*/ 513468 h 724766"/>
                <a:gd name="connsiteX3" fmla="*/ 5334000 w 5333999"/>
                <a:gd name="connsiteY3" fmla="*/ 724766 h 724766"/>
                <a:gd name="connsiteX4" fmla="*/ 0 w 5333999"/>
                <a:gd name="connsiteY4" fmla="*/ 724766 h 724766"/>
                <a:gd name="connsiteX5" fmla="*/ 0 w 5333999"/>
                <a:gd name="connsiteY5" fmla="*/ 0 h 724766"/>
                <a:gd name="connsiteX0" fmla="*/ 0 w 5334002"/>
                <a:gd name="connsiteY0" fmla="*/ 0 h 724766"/>
                <a:gd name="connsiteX1" fmla="*/ 5334000 w 5334002"/>
                <a:gd name="connsiteY1" fmla="*/ 0 h 724766"/>
                <a:gd name="connsiteX2" fmla="*/ 4572681 w 5334002"/>
                <a:gd name="connsiteY2" fmla="*/ 409907 h 724766"/>
                <a:gd name="connsiteX3" fmla="*/ 5334000 w 5334002"/>
                <a:gd name="connsiteY3" fmla="*/ 724766 h 724766"/>
                <a:gd name="connsiteX4" fmla="*/ 0 w 5334002"/>
                <a:gd name="connsiteY4" fmla="*/ 724766 h 724766"/>
                <a:gd name="connsiteX5" fmla="*/ 0 w 5334002"/>
                <a:gd name="connsiteY5" fmla="*/ 0 h 724766"/>
                <a:gd name="connsiteX0" fmla="*/ 0 w 5649495"/>
                <a:gd name="connsiteY0" fmla="*/ 0 h 724766"/>
                <a:gd name="connsiteX1" fmla="*/ 5649496 w 5649495"/>
                <a:gd name="connsiteY1" fmla="*/ 27302 h 724766"/>
                <a:gd name="connsiteX2" fmla="*/ 4572681 w 5649495"/>
                <a:gd name="connsiteY2" fmla="*/ 409907 h 724766"/>
                <a:gd name="connsiteX3" fmla="*/ 5334000 w 5649495"/>
                <a:gd name="connsiteY3" fmla="*/ 724766 h 724766"/>
                <a:gd name="connsiteX4" fmla="*/ 0 w 5649495"/>
                <a:gd name="connsiteY4" fmla="*/ 724766 h 724766"/>
                <a:gd name="connsiteX5" fmla="*/ 0 w 5649495"/>
                <a:gd name="connsiteY5" fmla="*/ 0 h 724766"/>
                <a:gd name="connsiteX0" fmla="*/ -1 w 5673840"/>
                <a:gd name="connsiteY0" fmla="*/ 152873 h 697464"/>
                <a:gd name="connsiteX1" fmla="*/ 5673841 w 5673840"/>
                <a:gd name="connsiteY1" fmla="*/ 0 h 697464"/>
                <a:gd name="connsiteX2" fmla="*/ 4597026 w 5673840"/>
                <a:gd name="connsiteY2" fmla="*/ 382605 h 697464"/>
                <a:gd name="connsiteX3" fmla="*/ 5358345 w 5673840"/>
                <a:gd name="connsiteY3" fmla="*/ 697464 h 697464"/>
                <a:gd name="connsiteX4" fmla="*/ 24345 w 5673840"/>
                <a:gd name="connsiteY4" fmla="*/ 697464 h 697464"/>
                <a:gd name="connsiteX5" fmla="*/ -1 w 5673840"/>
                <a:gd name="connsiteY5" fmla="*/ 152873 h 697464"/>
                <a:gd name="connsiteX0" fmla="*/ -1 w 5673840"/>
                <a:gd name="connsiteY0" fmla="*/ 152873 h 697464"/>
                <a:gd name="connsiteX1" fmla="*/ 5673841 w 5673840"/>
                <a:gd name="connsiteY1" fmla="*/ 0 h 697464"/>
                <a:gd name="connsiteX2" fmla="*/ 4597026 w 5673840"/>
                <a:gd name="connsiteY2" fmla="*/ 382605 h 697464"/>
                <a:gd name="connsiteX3" fmla="*/ 5358345 w 5673840"/>
                <a:gd name="connsiteY3" fmla="*/ 697464 h 697464"/>
                <a:gd name="connsiteX4" fmla="*/ 6831 w 5673840"/>
                <a:gd name="connsiteY4" fmla="*/ 568730 h 697464"/>
                <a:gd name="connsiteX5" fmla="*/ -1 w 5673840"/>
                <a:gd name="connsiteY5" fmla="*/ 152873 h 697464"/>
                <a:gd name="connsiteX0" fmla="*/ -1 w 5673840"/>
                <a:gd name="connsiteY0" fmla="*/ 152873 h 661803"/>
                <a:gd name="connsiteX1" fmla="*/ 5673841 w 5673840"/>
                <a:gd name="connsiteY1" fmla="*/ 0 h 661803"/>
                <a:gd name="connsiteX2" fmla="*/ 4597026 w 5673840"/>
                <a:gd name="connsiteY2" fmla="*/ 382605 h 661803"/>
                <a:gd name="connsiteX3" fmla="*/ 5253439 w 5673840"/>
                <a:gd name="connsiteY3" fmla="*/ 661803 h 661803"/>
                <a:gd name="connsiteX4" fmla="*/ 6831 w 5673840"/>
                <a:gd name="connsiteY4" fmla="*/ 568730 h 661803"/>
                <a:gd name="connsiteX5" fmla="*/ -1 w 5673840"/>
                <a:gd name="connsiteY5" fmla="*/ 152873 h 661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73840" h="661803">
                  <a:moveTo>
                    <a:pt x="-1" y="152873"/>
                  </a:moveTo>
                  <a:lnTo>
                    <a:pt x="5673841" y="0"/>
                  </a:lnTo>
                  <a:cubicBezTo>
                    <a:pt x="5674995" y="102899"/>
                    <a:pt x="4595872" y="279706"/>
                    <a:pt x="4597026" y="382605"/>
                  </a:cubicBezTo>
                  <a:lnTo>
                    <a:pt x="5253439" y="661803"/>
                  </a:lnTo>
                  <a:lnTo>
                    <a:pt x="6831" y="568730"/>
                  </a:lnTo>
                  <a:lnTo>
                    <a:pt x="-1" y="152873"/>
                  </a:lnTo>
                  <a:close/>
                </a:path>
              </a:pathLst>
            </a:cu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4" tIns="60952" rIns="121904" bIns="60952" spcCol="0" rtlCol="0" anchor="ctr"/>
            <a:lstStyle/>
            <a:p>
              <a:pPr algn="ctr"/>
              <a:endParaRPr lang="en-US" sz="2400" dirty="0">
                <a:latin typeface="Times New Roman" panose="02020603050405020304" pitchFamily="18" charset="0"/>
                <a:cs typeface="Times New Roman" panose="02020603050405020304" pitchFamily="18" charset="0"/>
              </a:endParaRPr>
            </a:p>
          </p:txBody>
        </p:sp>
        <p:sp>
          <p:nvSpPr>
            <p:cNvPr id="6" name="Rectangle 10"/>
            <p:cNvSpPr/>
            <p:nvPr/>
          </p:nvSpPr>
          <p:spPr>
            <a:xfrm>
              <a:off x="9566064" y="964372"/>
              <a:ext cx="5334002" cy="646524"/>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4" tIns="60952" rIns="121904" bIns="60952" spcCol="0" rtlCol="0" anchor="ctr"/>
            <a:lstStyle/>
            <a:p>
              <a:pPr algn="ctr"/>
              <a:endParaRPr lang="en-US" sz="2400" dirty="0">
                <a:latin typeface="Times New Roman" panose="02020603050405020304" pitchFamily="18" charset="0"/>
                <a:cs typeface="Times New Roman" panose="02020603050405020304" pitchFamily="18" charset="0"/>
              </a:endParaRPr>
            </a:p>
          </p:txBody>
        </p:sp>
        <p:sp>
          <p:nvSpPr>
            <p:cNvPr id="7" name="Rectangle 10"/>
            <p:cNvSpPr/>
            <p:nvPr/>
          </p:nvSpPr>
          <p:spPr>
            <a:xfrm>
              <a:off x="9616287" y="1021956"/>
              <a:ext cx="5049983" cy="543791"/>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4" tIns="60952" rIns="121904" bIns="60952" spcCol="0" rtlCol="0" anchor="ctr"/>
            <a:lstStyle/>
            <a:p>
              <a:pPr algn="ctr"/>
              <a:endParaRPr lang="en-US" sz="2400" dirty="0">
                <a:latin typeface="Times New Roman" panose="02020603050405020304" pitchFamily="18" charset="0"/>
                <a:cs typeface="Times New Roman" panose="02020603050405020304" pitchFamily="18" charset="0"/>
              </a:endParaRPr>
            </a:p>
          </p:txBody>
        </p:sp>
      </p:grpSp>
      <p:grpSp>
        <p:nvGrpSpPr>
          <p:cNvPr id="8" name="Group 7"/>
          <p:cNvGrpSpPr/>
          <p:nvPr/>
        </p:nvGrpSpPr>
        <p:grpSpPr>
          <a:xfrm>
            <a:off x="2421486" y="2867441"/>
            <a:ext cx="1323109" cy="1323109"/>
            <a:chOff x="1212273" y="1084984"/>
            <a:chExt cx="992332" cy="992332"/>
          </a:xfrm>
          <a:solidFill>
            <a:srgbClr val="00B0F0"/>
          </a:solidFill>
          <a:scene3d>
            <a:camera prst="orthographicFront">
              <a:rot lat="0" lon="0" rev="0"/>
            </a:camera>
            <a:lightRig rig="balanced" dir="t">
              <a:rot lat="0" lon="0" rev="8700000"/>
            </a:lightRig>
          </a:scene3d>
        </p:grpSpPr>
        <p:sp>
          <p:nvSpPr>
            <p:cNvPr id="9" name="Oval 8"/>
            <p:cNvSpPr/>
            <p:nvPr/>
          </p:nvSpPr>
          <p:spPr>
            <a:xfrm>
              <a:off x="1212273" y="1084984"/>
              <a:ext cx="992332" cy="992332"/>
            </a:xfrm>
            <a:prstGeom prst="ellipse">
              <a:avLst/>
            </a:prstGeom>
            <a:grpFill/>
            <a:ln>
              <a:noFill/>
            </a:ln>
            <a:effectLst>
              <a:outerShdw blurRad="44450" dist="27940" dir="5400000" algn="ctr">
                <a:srgbClr val="000000">
                  <a:alpha val="32000"/>
                </a:srgbClr>
              </a:outerShdw>
            </a:effectLst>
            <a:sp3d>
              <a:bevelT w="190500" h="3810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latin typeface="Times New Roman" panose="02020603050405020304" pitchFamily="18" charset="0"/>
                <a:cs typeface="Times New Roman" panose="02020603050405020304" pitchFamily="18" charset="0"/>
              </a:endParaRPr>
            </a:p>
          </p:txBody>
        </p:sp>
        <p:sp>
          <p:nvSpPr>
            <p:cNvPr id="10" name="Oval 9"/>
            <p:cNvSpPr/>
            <p:nvPr/>
          </p:nvSpPr>
          <p:spPr>
            <a:xfrm>
              <a:off x="1252971" y="1095375"/>
              <a:ext cx="914400" cy="914400"/>
            </a:xfrm>
            <a:prstGeom prst="ellipse">
              <a:avLst/>
            </a:prstGeom>
            <a:grpFill/>
            <a:ln>
              <a:noFill/>
            </a:ln>
            <a:effectLst>
              <a:outerShdw blurRad="44450" dist="27940" dir="5400000" algn="ctr">
                <a:srgbClr val="000000">
                  <a:alpha val="32000"/>
                </a:srgbClr>
              </a:outerShdw>
            </a:effectLst>
            <a:sp3d>
              <a:bevelT w="190500" h="3810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latin typeface="Times New Roman" panose="02020603050405020304" pitchFamily="18" charset="0"/>
                <a:cs typeface="Times New Roman" panose="02020603050405020304" pitchFamily="18" charset="0"/>
              </a:endParaRPr>
            </a:p>
          </p:txBody>
        </p:sp>
      </p:grpSp>
      <p:grpSp>
        <p:nvGrpSpPr>
          <p:cNvPr id="11" name="Group 10"/>
          <p:cNvGrpSpPr/>
          <p:nvPr/>
        </p:nvGrpSpPr>
        <p:grpSpPr>
          <a:xfrm>
            <a:off x="-644877" y="-586448"/>
            <a:ext cx="3292844" cy="3062308"/>
            <a:chOff x="-2957976" y="-1125796"/>
            <a:chExt cx="2469633" cy="2296731"/>
          </a:xfrm>
        </p:grpSpPr>
        <p:sp>
          <p:nvSpPr>
            <p:cNvPr id="12" name="Oval 11"/>
            <p:cNvSpPr/>
            <p:nvPr/>
          </p:nvSpPr>
          <p:spPr>
            <a:xfrm rot="9814622">
              <a:off x="-2957976" y="-1125796"/>
              <a:ext cx="2469633" cy="2296731"/>
            </a:xfrm>
            <a:prstGeom prst="ellipse">
              <a:avLst/>
            </a:prstGeom>
            <a:solidFill>
              <a:srgbClr val="00B0F0"/>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sz="2400" dirty="0">
                <a:latin typeface="Times New Roman" panose="02020603050405020304" pitchFamily="18" charset="0"/>
                <a:cs typeface="Times New Roman" panose="02020603050405020304" pitchFamily="18" charset="0"/>
              </a:endParaRPr>
            </a:p>
          </p:txBody>
        </p:sp>
        <p:sp>
          <p:nvSpPr>
            <p:cNvPr id="13" name="Oval 12"/>
            <p:cNvSpPr/>
            <p:nvPr/>
          </p:nvSpPr>
          <p:spPr>
            <a:xfrm rot="968493">
              <a:off x="-2721155" y="-827037"/>
              <a:ext cx="2069022" cy="1931010"/>
            </a:xfrm>
            <a:prstGeom prst="ellipse">
              <a:avLst/>
            </a:prstGeom>
            <a:solidFill>
              <a:schemeClr val="accent1">
                <a:lumMod val="40000"/>
                <a:lumOff val="60000"/>
              </a:schemeClr>
            </a:solidFill>
            <a:ln>
              <a:no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sz="2400" dirty="0">
                <a:latin typeface="Times New Roman" panose="02020603050405020304" pitchFamily="18" charset="0"/>
                <a:cs typeface="Times New Roman" panose="02020603050405020304" pitchFamily="18" charset="0"/>
              </a:endParaRPr>
            </a:p>
          </p:txBody>
        </p:sp>
        <p:sp>
          <p:nvSpPr>
            <p:cNvPr id="14" name="Oval 13"/>
            <p:cNvSpPr/>
            <p:nvPr/>
          </p:nvSpPr>
          <p:spPr>
            <a:xfrm rot="2150288">
              <a:off x="-2540893" y="-528917"/>
              <a:ext cx="1825297" cy="1583730"/>
            </a:xfrm>
            <a:prstGeom prst="ellipse">
              <a:avLst/>
            </a:prstGeom>
            <a:solidFill>
              <a:srgbClr val="FFFF99"/>
            </a:solidFill>
            <a:ln>
              <a:noFill/>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sz="2400" dirty="0">
                <a:latin typeface="Times New Roman" panose="02020603050405020304" pitchFamily="18" charset="0"/>
                <a:cs typeface="Times New Roman" panose="02020603050405020304" pitchFamily="18" charset="0"/>
              </a:endParaRPr>
            </a:p>
          </p:txBody>
        </p:sp>
      </p:grpSp>
      <p:sp>
        <p:nvSpPr>
          <p:cNvPr id="15" name="TextBox 14"/>
          <p:cNvSpPr txBox="1"/>
          <p:nvPr/>
        </p:nvSpPr>
        <p:spPr>
          <a:xfrm>
            <a:off x="-189549" y="727077"/>
            <a:ext cx="2382188" cy="738599"/>
          </a:xfrm>
          <a:prstGeom prst="rect">
            <a:avLst/>
          </a:prstGeom>
          <a:noFill/>
        </p:spPr>
        <p:txBody>
          <a:bodyPr wrap="square" lIns="121855" tIns="60928" rIns="121855" bIns="60928" rtlCol="0">
            <a:spAutoFit/>
          </a:bodyPr>
          <a:lstStyle/>
          <a:p>
            <a:pPr algn="ctr"/>
            <a:r>
              <a:rPr lang="en-US" sz="4000" b="1" err="1">
                <a:solidFill>
                  <a:srgbClr val="00B0F0"/>
                </a:solidFill>
                <a:latin typeface="Times New Roman" panose="02020603050405020304" pitchFamily="18" charset="0"/>
                <a:ea typeface="Arial-Rounded" panose="020B0500000000000000" pitchFamily="34" charset="0"/>
                <a:cs typeface="Times New Roman" panose="02020603050405020304" pitchFamily="18" charset="0"/>
              </a:rPr>
              <a:t>Tuần</a:t>
            </a:r>
            <a:r>
              <a:rPr lang="en-US" sz="4000" b="1">
                <a:solidFill>
                  <a:srgbClr val="00B0F0"/>
                </a:solidFill>
                <a:latin typeface="Times New Roman" panose="02020603050405020304" pitchFamily="18" charset="0"/>
                <a:ea typeface="Arial-Rounded" panose="020B0500000000000000" pitchFamily="34" charset="0"/>
                <a:cs typeface="Times New Roman" panose="02020603050405020304" pitchFamily="18" charset="0"/>
              </a:rPr>
              <a:t> 15</a:t>
            </a:r>
            <a:endParaRPr lang="en-US" sz="4000" b="1" dirty="0">
              <a:solidFill>
                <a:srgbClr val="00B0F0"/>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6" name="TextBox 15"/>
          <p:cNvSpPr txBox="1"/>
          <p:nvPr/>
        </p:nvSpPr>
        <p:spPr>
          <a:xfrm>
            <a:off x="2563516" y="319608"/>
            <a:ext cx="9550400" cy="1354152"/>
          </a:xfrm>
          <a:prstGeom prst="rect">
            <a:avLst/>
          </a:prstGeom>
          <a:noFill/>
        </p:spPr>
        <p:txBody>
          <a:bodyPr wrap="square" lIns="121855" tIns="60928" rIns="121855" bIns="60928" rtlCol="0">
            <a:spAutoFit/>
          </a:bodyPr>
          <a:lstStyle/>
          <a:p>
            <a:pPr algn="ctr"/>
            <a:r>
              <a:rPr lang="en-US" sz="8000" b="1" dirty="0">
                <a:ln w="3175">
                  <a:solidFill>
                    <a:schemeClr val="bg1"/>
                  </a:solidFill>
                </a:ln>
                <a:solidFill>
                  <a:schemeClr val="bg1"/>
                </a:solidFill>
                <a:latin typeface="Times New Roman" panose="02020603050405020304" pitchFamily="18" charset="0"/>
                <a:ea typeface="Arial-Rounded" pitchFamily="34" charset="0"/>
                <a:cs typeface="Times New Roman" panose="02020603050405020304" pitchFamily="18" charset="0"/>
              </a:rPr>
              <a:t>MÁI ẤM GIA ĐÌNH</a:t>
            </a:r>
          </a:p>
        </p:txBody>
      </p:sp>
      <p:sp>
        <p:nvSpPr>
          <p:cNvPr id="17" name="TextBox 16"/>
          <p:cNvSpPr txBox="1"/>
          <p:nvPr/>
        </p:nvSpPr>
        <p:spPr>
          <a:xfrm>
            <a:off x="2463579" y="2890245"/>
            <a:ext cx="1320800" cy="1272143"/>
          </a:xfrm>
          <a:prstGeom prst="rect">
            <a:avLst/>
          </a:prstGeom>
          <a:noFill/>
        </p:spPr>
        <p:txBody>
          <a:bodyPr wrap="square" lIns="121855" tIns="60928" rIns="121855" bIns="60928" rtlCol="0">
            <a:spAutoFit/>
          </a:bodyPr>
          <a:lstStyle/>
          <a:p>
            <a:pPr algn="ctr"/>
            <a:r>
              <a:rPr lang="en-US" sz="3200" b="1" dirty="0" err="1">
                <a:solidFill>
                  <a:schemeClr val="bg1"/>
                </a:solidFill>
                <a:latin typeface="Times New Roman" panose="02020603050405020304" pitchFamily="18" charset="0"/>
                <a:ea typeface="Arial-Rounded" pitchFamily="34" charset="0"/>
                <a:cs typeface="Times New Roman" panose="02020603050405020304" pitchFamily="18" charset="0"/>
              </a:rPr>
              <a:t>Bài</a:t>
            </a:r>
            <a:endParaRPr lang="en-US" sz="3200" b="1" dirty="0">
              <a:solidFill>
                <a:schemeClr val="bg1"/>
              </a:solidFill>
              <a:latin typeface="Times New Roman" panose="02020603050405020304" pitchFamily="18" charset="0"/>
              <a:ea typeface="Arial-Rounded" pitchFamily="34" charset="0"/>
              <a:cs typeface="Times New Roman" panose="02020603050405020304" pitchFamily="18" charset="0"/>
            </a:endParaRPr>
          </a:p>
          <a:p>
            <a:pPr algn="ctr"/>
            <a:r>
              <a:rPr lang="en-US" sz="4267" b="1">
                <a:solidFill>
                  <a:schemeClr val="bg1"/>
                </a:solidFill>
                <a:latin typeface="Times New Roman" panose="02020603050405020304" pitchFamily="18" charset="0"/>
                <a:ea typeface="Arial-Rounded" pitchFamily="34" charset="0"/>
                <a:cs typeface="Times New Roman" panose="02020603050405020304" pitchFamily="18" charset="0"/>
              </a:rPr>
              <a:t>28</a:t>
            </a:r>
            <a:endParaRPr lang="en-US" sz="4267" b="1" dirty="0">
              <a:solidFill>
                <a:schemeClr val="bg1"/>
              </a:solidFill>
              <a:latin typeface="Times New Roman" panose="02020603050405020304" pitchFamily="18" charset="0"/>
              <a:ea typeface="Arial-Rounded" pitchFamily="34" charset="0"/>
              <a:cs typeface="Times New Roman" panose="02020603050405020304" pitchFamily="18" charset="0"/>
            </a:endParaRPr>
          </a:p>
        </p:txBody>
      </p:sp>
      <p:sp>
        <p:nvSpPr>
          <p:cNvPr id="18" name="TextBox 17"/>
          <p:cNvSpPr txBox="1"/>
          <p:nvPr/>
        </p:nvSpPr>
        <p:spPr>
          <a:xfrm>
            <a:off x="3694950" y="3230274"/>
            <a:ext cx="6741935" cy="800154"/>
          </a:xfrm>
          <a:prstGeom prst="rect">
            <a:avLst/>
          </a:prstGeom>
          <a:noFill/>
        </p:spPr>
        <p:txBody>
          <a:bodyPr wrap="square" lIns="121855" tIns="60928" rIns="121855" bIns="60928" rtlCol="0">
            <a:spAutoFit/>
          </a:bodyPr>
          <a:lstStyle/>
          <a:p>
            <a:pPr algn="ctr"/>
            <a:r>
              <a:rPr lang="en-US" sz="4400" b="1">
                <a:solidFill>
                  <a:srgbClr val="0070C0"/>
                </a:solidFill>
                <a:latin typeface="Times New Roman" panose="02020603050405020304" pitchFamily="18" charset="0"/>
                <a:ea typeface="Arial-Rounded" pitchFamily="34" charset="0"/>
                <a:cs typeface="Times New Roman" panose="02020603050405020304" pitchFamily="18" charset="0"/>
              </a:rPr>
              <a:t>TRÒ CHƠI CỦA BỐ</a:t>
            </a:r>
            <a:endParaRPr lang="en-US" sz="4400" b="1" dirty="0">
              <a:solidFill>
                <a:srgbClr val="0070C0"/>
              </a:solidFill>
              <a:latin typeface="Times New Roman" panose="02020603050405020304" pitchFamily="18" charset="0"/>
              <a:ea typeface="Arial-Rounded" pitchFamily="34" charset="0"/>
              <a:cs typeface="Times New Roman" panose="02020603050405020304" pitchFamily="18" charset="0"/>
            </a:endParaRPr>
          </a:p>
        </p:txBody>
      </p:sp>
      <p:pic>
        <p:nvPicPr>
          <p:cNvPr id="19" name="图片 6">
            <a:extLst>
              <a:ext uri="{FF2B5EF4-FFF2-40B4-BE49-F238E27FC236}">
                <a16:creationId xmlns:a16="http://schemas.microsoft.com/office/drawing/2014/main" id="{F239F57B-F203-4AE3-AB1C-0AC06A6CC6BC}"/>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300000"/>
                    </a14:imgEffect>
                    <a14:imgEffect>
                      <a14:brightnessContrast contrast="40000"/>
                    </a14:imgEffect>
                  </a14:imgLayer>
                </a14:imgProps>
              </a:ext>
              <a:ext uri="{28A0092B-C50C-407E-A947-70E740481C1C}">
                <a14:useLocalDpi xmlns:a14="http://schemas.microsoft.com/office/drawing/2010/main" val="0"/>
              </a:ext>
            </a:extLst>
          </a:blip>
          <a:srcRect t="71035" b="9032"/>
          <a:stretch/>
        </p:blipFill>
        <p:spPr>
          <a:xfrm>
            <a:off x="-189549" y="6113285"/>
            <a:ext cx="12192000" cy="744715"/>
          </a:xfrm>
          <a:prstGeom prst="rect">
            <a:avLst/>
          </a:prstGeom>
        </p:spPr>
      </p:pic>
    </p:spTree>
    <p:extLst>
      <p:ext uri="{BB962C8B-B14F-4D97-AF65-F5344CB8AC3E}">
        <p14:creationId xmlns:p14="http://schemas.microsoft.com/office/powerpoint/2010/main" val="2910244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930275" y="253207"/>
            <a:ext cx="3978140" cy="584775"/>
          </a:xfrm>
          <a:prstGeom prst="rect">
            <a:avLst/>
          </a:prstGeom>
          <a:noFill/>
        </p:spPr>
        <p:txBody>
          <a:bodyPr wrap="none" rtlCol="0">
            <a:spAutoFit/>
          </a:bodyPr>
          <a:lstStyle/>
          <a:p>
            <a:r>
              <a:rPr lang="en-US" altLang="zh-CN" sz="3200" b="1">
                <a:solidFill>
                  <a:schemeClr val="tx1">
                    <a:lumMod val="85000"/>
                    <a:lumOff val="15000"/>
                  </a:schemeClr>
                </a:solidFill>
                <a:latin typeface="Times New Roman" panose="02020603050405020304" pitchFamily="18" charset="0"/>
                <a:ea typeface="汉仪夏日体W" panose="00020600040101010101" pitchFamily="18" charset="-122"/>
                <a:cs typeface="Times New Roman" panose="02020603050405020304" pitchFamily="18" charset="0"/>
              </a:rPr>
              <a:t>YÊU CẦU CẦN ĐẠT</a:t>
            </a:r>
            <a:endParaRPr lang="en-US" altLang="zh-CN" sz="3200" b="1" dirty="0">
              <a:solidFill>
                <a:schemeClr val="tx1">
                  <a:lumMod val="85000"/>
                  <a:lumOff val="15000"/>
                </a:schemeClr>
              </a:solidFill>
              <a:latin typeface="Times New Roman" panose="02020603050405020304" pitchFamily="18" charset="0"/>
              <a:ea typeface="汉仪夏日体W" panose="00020600040101010101" pitchFamily="18" charset="-122"/>
              <a:cs typeface="Times New Roman" panose="02020603050405020304" pitchFamily="18" charset="0"/>
            </a:endParaRPr>
          </a:p>
        </p:txBody>
      </p:sp>
      <p:sp>
        <p:nvSpPr>
          <p:cNvPr id="6" name="MH_Entry_1">
            <a:hlinkClick r:id="rId9" action="ppaction://hlinksldjump"/>
          </p:cNvPr>
          <p:cNvSpPr/>
          <p:nvPr>
            <p:custDataLst>
              <p:tags r:id="rId1"/>
            </p:custDataLst>
          </p:nvPr>
        </p:nvSpPr>
        <p:spPr>
          <a:xfrm>
            <a:off x="2517078" y="1188487"/>
            <a:ext cx="6201256" cy="1358813"/>
          </a:xfrm>
          <a:prstGeom prst="hexagon">
            <a:avLst>
              <a:gd name="adj" fmla="val 28234"/>
              <a:gd name="vf" fmla="val 115470"/>
            </a:avLst>
          </a:prstGeom>
          <a:solidFill>
            <a:schemeClr val="accent1"/>
          </a:solidFill>
          <a:ln w="3492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68000" tIns="0" rIns="72000" bIns="36000" numCol="1" spcCol="0" rtlCol="0" fromWordArt="0" anchor="ctr" anchorCtr="0" forceAA="0" compatLnSpc="1">
            <a:prstTxWarp prst="textNoShape">
              <a:avLst/>
            </a:prstTxWarp>
            <a:normAutofit fontScale="92500" lnSpcReduction="20000"/>
          </a:bodyPr>
          <a:lstStyle/>
          <a:p>
            <a:pPr algn="ctr"/>
            <a:r>
              <a:rPr lang="en-US" altLang="zh-CN" sz="2800" b="1">
                <a:solidFill>
                  <a:srgbClr val="FFFFFF"/>
                </a:solidFill>
                <a:latin typeface="Times New Roman" panose="02020603050405020304" pitchFamily="18" charset="0"/>
                <a:cs typeface="Times New Roman" panose="02020603050405020304" pitchFamily="18" charset="0"/>
              </a:rPr>
              <a:t>Đọc đúng các từ khó, biết cách đọc lời thoại của các nhân vật (bố và Hường)</a:t>
            </a:r>
            <a:endParaRPr lang="zh-CN" altLang="en-US" sz="2800" b="1" dirty="0">
              <a:solidFill>
                <a:srgbClr val="FFFFFF"/>
              </a:solidFill>
              <a:latin typeface="Times New Roman" panose="02020603050405020304" pitchFamily="18" charset="0"/>
              <a:cs typeface="Times New Roman" panose="02020603050405020304" pitchFamily="18" charset="0"/>
            </a:endParaRPr>
          </a:p>
        </p:txBody>
      </p:sp>
      <p:sp>
        <p:nvSpPr>
          <p:cNvPr id="7" name="MH_Number_1">
            <a:hlinkClick r:id="rId9" action="ppaction://hlinksldjump"/>
          </p:cNvPr>
          <p:cNvSpPr/>
          <p:nvPr>
            <p:custDataLst>
              <p:tags r:id="rId2"/>
            </p:custDataLst>
          </p:nvPr>
        </p:nvSpPr>
        <p:spPr>
          <a:xfrm>
            <a:off x="1930275" y="1613800"/>
            <a:ext cx="586803" cy="508185"/>
          </a:xfrm>
          <a:custGeom>
            <a:avLst/>
            <a:gdLst>
              <a:gd name="connsiteX0" fmla="*/ 93305 w 373220"/>
              <a:gd name="connsiteY0" fmla="*/ 0 h 323217"/>
              <a:gd name="connsiteX1" fmla="*/ 279915 w 373220"/>
              <a:gd name="connsiteY1" fmla="*/ 0 h 323217"/>
              <a:gd name="connsiteX2" fmla="*/ 373220 w 373220"/>
              <a:gd name="connsiteY2" fmla="*/ 161609 h 323217"/>
              <a:gd name="connsiteX3" fmla="*/ 279915 w 373220"/>
              <a:gd name="connsiteY3" fmla="*/ 323217 h 323217"/>
              <a:gd name="connsiteX4" fmla="*/ 93306 w 373220"/>
              <a:gd name="connsiteY4" fmla="*/ 323216 h 323217"/>
              <a:gd name="connsiteX5" fmla="*/ 0 w 373220"/>
              <a:gd name="connsiteY5" fmla="*/ 161608 h 323217"/>
              <a:gd name="connsiteX6" fmla="*/ 93305 w 373220"/>
              <a:gd name="connsiteY6" fmla="*/ 0 h 323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3220" h="323217">
                <a:moveTo>
                  <a:pt x="93305" y="0"/>
                </a:moveTo>
                <a:lnTo>
                  <a:pt x="279915" y="0"/>
                </a:lnTo>
                <a:lnTo>
                  <a:pt x="373220" y="161609"/>
                </a:lnTo>
                <a:lnTo>
                  <a:pt x="279915" y="323217"/>
                </a:lnTo>
                <a:lnTo>
                  <a:pt x="93306" y="323216"/>
                </a:lnTo>
                <a:lnTo>
                  <a:pt x="0" y="161608"/>
                </a:lnTo>
                <a:lnTo>
                  <a:pt x="93305" y="0"/>
                </a:lnTo>
                <a:close/>
              </a:path>
            </a:pathLst>
          </a:custGeom>
          <a:solidFill>
            <a:schemeClr val="accent1"/>
          </a:solidFill>
          <a:ln w="3492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rmAutofit/>
          </a:bodyPr>
          <a:lstStyle/>
          <a:p>
            <a:pPr algn="ctr"/>
            <a:r>
              <a:rPr lang="en-US" altLang="zh-CN" sz="2400" dirty="0">
                <a:solidFill>
                  <a:srgbClr val="FFFFFF"/>
                </a:solidFill>
                <a:ea typeface="华文细黑" panose="02010600040101010101" pitchFamily="2" charset="-122"/>
              </a:rPr>
              <a:t>1</a:t>
            </a:r>
            <a:endParaRPr lang="zh-CN" altLang="en-US" sz="2400" dirty="0">
              <a:solidFill>
                <a:srgbClr val="FFFFFF"/>
              </a:solidFill>
              <a:ea typeface="华文细黑" panose="02010600040101010101" pitchFamily="2" charset="-122"/>
            </a:endParaRPr>
          </a:p>
        </p:txBody>
      </p:sp>
      <p:sp>
        <p:nvSpPr>
          <p:cNvPr id="8" name="MH_Entry_2">
            <a:hlinkClick r:id="rId10" action="ppaction://hlinksldjump"/>
          </p:cNvPr>
          <p:cNvSpPr/>
          <p:nvPr>
            <p:custDataLst>
              <p:tags r:id="rId3"/>
            </p:custDataLst>
          </p:nvPr>
        </p:nvSpPr>
        <p:spPr>
          <a:xfrm>
            <a:off x="3349821" y="2740271"/>
            <a:ext cx="6128008" cy="1407979"/>
          </a:xfrm>
          <a:prstGeom prst="hexagon">
            <a:avLst>
              <a:gd name="adj" fmla="val 28234"/>
              <a:gd name="vf" fmla="val 115470"/>
            </a:avLst>
          </a:prstGeom>
          <a:solidFill>
            <a:schemeClr val="accent2"/>
          </a:solidFill>
          <a:ln w="3492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68000" tIns="0" rIns="72000" bIns="36000" numCol="1" spcCol="0" rtlCol="0" fromWordArt="0" anchor="ctr" anchorCtr="0" forceAA="0" compatLnSpc="1">
            <a:prstTxWarp prst="textNoShape">
              <a:avLst/>
            </a:prstTxWarp>
            <a:normAutofit/>
          </a:bodyPr>
          <a:lstStyle/>
          <a:p>
            <a:pPr algn="ctr"/>
            <a:r>
              <a:rPr lang="en-US" altLang="zh-CN" sz="2800" b="1">
                <a:solidFill>
                  <a:srgbClr val="FFFFFF"/>
                </a:solidFill>
                <a:latin typeface="Times New Roman" panose="02020603050405020304" pitchFamily="18" charset="0"/>
                <a:cs typeface="Times New Roman" panose="02020603050405020304" pitchFamily="18" charset="0"/>
              </a:rPr>
              <a:t>Hiểu nội dung bài đọc</a:t>
            </a:r>
            <a:endParaRPr lang="zh-CN" altLang="en-US" sz="2800" b="1">
              <a:solidFill>
                <a:srgbClr val="FFFFFF"/>
              </a:solidFill>
              <a:latin typeface="Times New Roman" panose="02020603050405020304" pitchFamily="18" charset="0"/>
              <a:cs typeface="Times New Roman" panose="02020603050405020304" pitchFamily="18" charset="0"/>
            </a:endParaRPr>
          </a:p>
        </p:txBody>
      </p:sp>
      <p:sp>
        <p:nvSpPr>
          <p:cNvPr id="9" name="MH_Number_2">
            <a:hlinkClick r:id="rId10" action="ppaction://hlinksldjump"/>
          </p:cNvPr>
          <p:cNvSpPr/>
          <p:nvPr>
            <p:custDataLst>
              <p:tags r:id="rId4"/>
            </p:custDataLst>
          </p:nvPr>
        </p:nvSpPr>
        <p:spPr>
          <a:xfrm>
            <a:off x="2763018" y="3308097"/>
            <a:ext cx="586803" cy="508185"/>
          </a:xfrm>
          <a:custGeom>
            <a:avLst/>
            <a:gdLst>
              <a:gd name="connsiteX0" fmla="*/ 93305 w 373220"/>
              <a:gd name="connsiteY0" fmla="*/ 0 h 323217"/>
              <a:gd name="connsiteX1" fmla="*/ 279915 w 373220"/>
              <a:gd name="connsiteY1" fmla="*/ 0 h 323217"/>
              <a:gd name="connsiteX2" fmla="*/ 373220 w 373220"/>
              <a:gd name="connsiteY2" fmla="*/ 161609 h 323217"/>
              <a:gd name="connsiteX3" fmla="*/ 279915 w 373220"/>
              <a:gd name="connsiteY3" fmla="*/ 323217 h 323217"/>
              <a:gd name="connsiteX4" fmla="*/ 93306 w 373220"/>
              <a:gd name="connsiteY4" fmla="*/ 323216 h 323217"/>
              <a:gd name="connsiteX5" fmla="*/ 0 w 373220"/>
              <a:gd name="connsiteY5" fmla="*/ 161608 h 323217"/>
              <a:gd name="connsiteX6" fmla="*/ 93305 w 373220"/>
              <a:gd name="connsiteY6" fmla="*/ 0 h 323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3220" h="323217">
                <a:moveTo>
                  <a:pt x="93305" y="0"/>
                </a:moveTo>
                <a:lnTo>
                  <a:pt x="279915" y="0"/>
                </a:lnTo>
                <a:lnTo>
                  <a:pt x="373220" y="161609"/>
                </a:lnTo>
                <a:lnTo>
                  <a:pt x="279915" y="323217"/>
                </a:lnTo>
                <a:lnTo>
                  <a:pt x="93306" y="323216"/>
                </a:lnTo>
                <a:lnTo>
                  <a:pt x="0" y="161608"/>
                </a:lnTo>
                <a:lnTo>
                  <a:pt x="93305" y="0"/>
                </a:lnTo>
                <a:close/>
              </a:path>
            </a:pathLst>
          </a:custGeom>
          <a:solidFill>
            <a:schemeClr val="accent2"/>
          </a:solidFill>
          <a:ln w="3492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rmAutofit/>
          </a:bodyPr>
          <a:lstStyle/>
          <a:p>
            <a:pPr algn="ctr"/>
            <a:r>
              <a:rPr lang="en-US" altLang="zh-CN" sz="2400" dirty="0">
                <a:solidFill>
                  <a:srgbClr val="FFFFFF"/>
                </a:solidFill>
                <a:ea typeface="华文细黑" panose="02010600040101010101" pitchFamily="2" charset="-122"/>
              </a:rPr>
              <a:t>2</a:t>
            </a:r>
            <a:endParaRPr lang="zh-CN" altLang="en-US" sz="2400" dirty="0">
              <a:solidFill>
                <a:srgbClr val="FFFFFF"/>
              </a:solidFill>
              <a:ea typeface="华文细黑" panose="02010600040101010101" pitchFamily="2" charset="-122"/>
            </a:endParaRPr>
          </a:p>
        </p:txBody>
      </p:sp>
      <p:sp>
        <p:nvSpPr>
          <p:cNvPr id="10" name="MH_Entry_3">
            <a:hlinkClick r:id="rId11" action="ppaction://hlinksldjump"/>
          </p:cNvPr>
          <p:cNvSpPr/>
          <p:nvPr>
            <p:custDataLst>
              <p:tags r:id="rId5"/>
            </p:custDataLst>
          </p:nvPr>
        </p:nvSpPr>
        <p:spPr>
          <a:xfrm>
            <a:off x="3988259" y="4362505"/>
            <a:ext cx="6084466" cy="1375635"/>
          </a:xfrm>
          <a:prstGeom prst="hexagon">
            <a:avLst>
              <a:gd name="adj" fmla="val 28234"/>
              <a:gd name="vf" fmla="val 115470"/>
            </a:avLst>
          </a:prstGeom>
          <a:solidFill>
            <a:schemeClr val="accent3"/>
          </a:solidFill>
          <a:ln w="3492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68000" tIns="0" rIns="72000" bIns="36000" numCol="1" spcCol="0" rtlCol="0" fromWordArt="0" anchor="ctr" anchorCtr="0" forceAA="0" compatLnSpc="1">
            <a:prstTxWarp prst="textNoShape">
              <a:avLst/>
            </a:prstTxWarp>
            <a:noAutofit/>
          </a:bodyPr>
          <a:lstStyle/>
          <a:p>
            <a:pPr algn="ctr"/>
            <a:r>
              <a:rPr lang="en-US" altLang="zh-CN" sz="2800" b="1">
                <a:solidFill>
                  <a:srgbClr val="FFFFFF"/>
                </a:solidFill>
                <a:latin typeface="Times New Roman" panose="02020603050405020304" pitchFamily="18" charset="0"/>
                <a:cs typeface="Times New Roman" panose="02020603050405020304" pitchFamily="18" charset="0"/>
              </a:rPr>
              <a:t>Biết thêm về một trò chơi miền Bắc (“ăn cỗ” – đóng vai chơi đồ hàng)</a:t>
            </a:r>
            <a:endParaRPr lang="zh-CN" altLang="en-US" sz="2800" b="1">
              <a:solidFill>
                <a:srgbClr val="FFFFFF"/>
              </a:solidFill>
              <a:latin typeface="Times New Roman" panose="02020603050405020304" pitchFamily="18" charset="0"/>
              <a:cs typeface="Times New Roman" panose="02020603050405020304" pitchFamily="18" charset="0"/>
            </a:endParaRPr>
          </a:p>
        </p:txBody>
      </p:sp>
      <p:sp>
        <p:nvSpPr>
          <p:cNvPr id="11" name="MH_Number_3">
            <a:hlinkClick r:id="rId11" action="ppaction://hlinksldjump"/>
          </p:cNvPr>
          <p:cNvSpPr/>
          <p:nvPr>
            <p:custDataLst>
              <p:tags r:id="rId6"/>
            </p:custDataLst>
          </p:nvPr>
        </p:nvSpPr>
        <p:spPr>
          <a:xfrm>
            <a:off x="3401456" y="4796231"/>
            <a:ext cx="586803" cy="508185"/>
          </a:xfrm>
          <a:custGeom>
            <a:avLst/>
            <a:gdLst>
              <a:gd name="connsiteX0" fmla="*/ 93305 w 373220"/>
              <a:gd name="connsiteY0" fmla="*/ 0 h 323217"/>
              <a:gd name="connsiteX1" fmla="*/ 279915 w 373220"/>
              <a:gd name="connsiteY1" fmla="*/ 0 h 323217"/>
              <a:gd name="connsiteX2" fmla="*/ 373220 w 373220"/>
              <a:gd name="connsiteY2" fmla="*/ 161609 h 323217"/>
              <a:gd name="connsiteX3" fmla="*/ 279915 w 373220"/>
              <a:gd name="connsiteY3" fmla="*/ 323217 h 323217"/>
              <a:gd name="connsiteX4" fmla="*/ 93306 w 373220"/>
              <a:gd name="connsiteY4" fmla="*/ 323216 h 323217"/>
              <a:gd name="connsiteX5" fmla="*/ 0 w 373220"/>
              <a:gd name="connsiteY5" fmla="*/ 161608 h 323217"/>
              <a:gd name="connsiteX6" fmla="*/ 93305 w 373220"/>
              <a:gd name="connsiteY6" fmla="*/ 0 h 323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3220" h="323217">
                <a:moveTo>
                  <a:pt x="93305" y="0"/>
                </a:moveTo>
                <a:lnTo>
                  <a:pt x="279915" y="0"/>
                </a:lnTo>
                <a:lnTo>
                  <a:pt x="373220" y="161609"/>
                </a:lnTo>
                <a:lnTo>
                  <a:pt x="279915" y="323217"/>
                </a:lnTo>
                <a:lnTo>
                  <a:pt x="93306" y="323216"/>
                </a:lnTo>
                <a:lnTo>
                  <a:pt x="0" y="161608"/>
                </a:lnTo>
                <a:lnTo>
                  <a:pt x="93305" y="0"/>
                </a:lnTo>
                <a:close/>
              </a:path>
            </a:pathLst>
          </a:custGeom>
          <a:solidFill>
            <a:schemeClr val="accent3"/>
          </a:solidFill>
          <a:ln w="3492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rmAutofit/>
          </a:bodyPr>
          <a:lstStyle/>
          <a:p>
            <a:pPr algn="ctr"/>
            <a:r>
              <a:rPr lang="en-US" altLang="zh-CN" sz="2400" dirty="0">
                <a:solidFill>
                  <a:srgbClr val="FFFFFF"/>
                </a:solidFill>
                <a:ea typeface="华文细黑" panose="02010600040101010101" pitchFamily="2" charset="-122"/>
              </a:rPr>
              <a:t>3</a:t>
            </a:r>
            <a:endParaRPr lang="zh-CN" altLang="en-US" sz="2400" dirty="0">
              <a:solidFill>
                <a:srgbClr val="FFFFFF"/>
              </a:solidFill>
              <a:ea typeface="华文细黑" panose="02010600040101010101" pitchFamily="2" charset="-122"/>
            </a:endParaRPr>
          </a:p>
        </p:txBody>
      </p:sp>
      <p:pic>
        <p:nvPicPr>
          <p:cNvPr id="12" name="图片 6"/>
          <p:cNvPicPr>
            <a:picLocks noChangeAspect="1"/>
          </p:cNvPicPr>
          <p:nvPr/>
        </p:nvPicPr>
        <p:blipFill rotWithShape="1">
          <a:blip r:embed="rId12">
            <a:extLst>
              <a:ext uri="{28A0092B-C50C-407E-A947-70E740481C1C}">
                <a14:useLocalDpi xmlns:a14="http://schemas.microsoft.com/office/drawing/2010/main" val="0"/>
              </a:ext>
            </a:extLst>
          </a:blip>
          <a:srcRect l="27294" t="7312" r="32213" b="28914"/>
          <a:stretch>
            <a:fillRect/>
          </a:stretch>
        </p:blipFill>
        <p:spPr>
          <a:xfrm flipH="1">
            <a:off x="10072725" y="0"/>
            <a:ext cx="1343602" cy="1715083"/>
          </a:xfrm>
          <a:prstGeom prst="rect">
            <a:avLst/>
          </a:prstGeom>
        </p:spPr>
      </p:pic>
    </p:spTree>
    <p:extLst>
      <p:ext uri="{BB962C8B-B14F-4D97-AF65-F5344CB8AC3E}">
        <p14:creationId xmlns:p14="http://schemas.microsoft.com/office/powerpoint/2010/main" val="41470552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p:cTn id="17" dur="500" fill="hold"/>
                                        <p:tgtEl>
                                          <p:spTgt spid="11"/>
                                        </p:tgtEl>
                                        <p:attrNameLst>
                                          <p:attrName>ppt_w</p:attrName>
                                        </p:attrNameLst>
                                      </p:cBhvr>
                                      <p:tavLst>
                                        <p:tav tm="0">
                                          <p:val>
                                            <p:fltVal val="0"/>
                                          </p:val>
                                        </p:tav>
                                        <p:tav tm="100000">
                                          <p:val>
                                            <p:strVal val="#ppt_w"/>
                                          </p:val>
                                        </p:tav>
                                      </p:tavLst>
                                    </p:anim>
                                    <p:anim calcmode="lin" valueType="num">
                                      <p:cBhvr>
                                        <p:cTn id="18" dur="500" fill="hold"/>
                                        <p:tgtEl>
                                          <p:spTgt spid="11"/>
                                        </p:tgtEl>
                                        <p:attrNameLst>
                                          <p:attrName>ppt_h</p:attrName>
                                        </p:attrNameLst>
                                      </p:cBhvr>
                                      <p:tavLst>
                                        <p:tav tm="0">
                                          <p:val>
                                            <p:fltVal val="0"/>
                                          </p:val>
                                        </p:tav>
                                        <p:tav tm="100000">
                                          <p:val>
                                            <p:strVal val="#ppt_h"/>
                                          </p:val>
                                        </p:tav>
                                      </p:tavLst>
                                    </p:anim>
                                    <p:animEffect transition="in" filter="fade">
                                      <p:cBhvr>
                                        <p:cTn id="19" dur="500"/>
                                        <p:tgtEl>
                                          <p:spTgt spid="11"/>
                                        </p:tgtEl>
                                      </p:cBhvr>
                                    </p:animEffect>
                                  </p:childTnLst>
                                </p:cTn>
                              </p:par>
                            </p:childTnLst>
                          </p:cTn>
                        </p:par>
                        <p:par>
                          <p:cTn id="20" fill="hold">
                            <p:stCondLst>
                              <p:cond delay="500"/>
                            </p:stCondLst>
                            <p:childTnLst>
                              <p:par>
                                <p:cTn id="21" presetID="12" presetClass="entr" presetSubtype="8" fill="hold" grpId="0" nodeType="after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500"/>
                                        <p:tgtEl>
                                          <p:spTgt spid="6"/>
                                        </p:tgtEl>
                                        <p:attrNameLst>
                                          <p:attrName>ppt_x</p:attrName>
                                        </p:attrNameLst>
                                      </p:cBhvr>
                                      <p:tavLst>
                                        <p:tav tm="0">
                                          <p:val>
                                            <p:strVal val="#ppt_x-#ppt_w*1.125000"/>
                                          </p:val>
                                        </p:tav>
                                        <p:tav tm="100000">
                                          <p:val>
                                            <p:strVal val="#ppt_x"/>
                                          </p:val>
                                        </p:tav>
                                      </p:tavLst>
                                    </p:anim>
                                    <p:animEffect transition="in" filter="wipe(right)">
                                      <p:cBhvr>
                                        <p:cTn id="24" dur="500"/>
                                        <p:tgtEl>
                                          <p:spTgt spid="6"/>
                                        </p:tgtEl>
                                      </p:cBhvr>
                                    </p:animEffect>
                                  </p:childTnLst>
                                </p:cTn>
                              </p:par>
                            </p:childTnLst>
                          </p:cTn>
                        </p:par>
                        <p:par>
                          <p:cTn id="25" fill="hold">
                            <p:stCondLst>
                              <p:cond delay="1000"/>
                            </p:stCondLst>
                            <p:childTnLst>
                              <p:par>
                                <p:cTn id="26" presetID="12" presetClass="entr" presetSubtype="8" fill="hold" grpId="0" nodeType="afterEffect">
                                  <p:stCondLst>
                                    <p:cond delay="0"/>
                                  </p:stCondLst>
                                  <p:childTnLst>
                                    <p:set>
                                      <p:cBhvr>
                                        <p:cTn id="27" dur="1" fill="hold">
                                          <p:stCondLst>
                                            <p:cond delay="0"/>
                                          </p:stCondLst>
                                        </p:cTn>
                                        <p:tgtEl>
                                          <p:spTgt spid="8"/>
                                        </p:tgtEl>
                                        <p:attrNameLst>
                                          <p:attrName>style.visibility</p:attrName>
                                        </p:attrNameLst>
                                      </p:cBhvr>
                                      <p:to>
                                        <p:strVal val="visible"/>
                                      </p:to>
                                    </p:set>
                                    <p:anim calcmode="lin" valueType="num">
                                      <p:cBhvr additive="base">
                                        <p:cTn id="28" dur="500"/>
                                        <p:tgtEl>
                                          <p:spTgt spid="8"/>
                                        </p:tgtEl>
                                        <p:attrNameLst>
                                          <p:attrName>ppt_x</p:attrName>
                                        </p:attrNameLst>
                                      </p:cBhvr>
                                      <p:tavLst>
                                        <p:tav tm="0">
                                          <p:val>
                                            <p:strVal val="#ppt_x-#ppt_w*1.125000"/>
                                          </p:val>
                                        </p:tav>
                                        <p:tav tm="100000">
                                          <p:val>
                                            <p:strVal val="#ppt_x"/>
                                          </p:val>
                                        </p:tav>
                                      </p:tavLst>
                                    </p:anim>
                                    <p:animEffect transition="in" filter="wipe(right)">
                                      <p:cBhvr>
                                        <p:cTn id="29" dur="500"/>
                                        <p:tgtEl>
                                          <p:spTgt spid="8"/>
                                        </p:tgtEl>
                                      </p:cBhvr>
                                    </p:animEffect>
                                  </p:childTnLst>
                                </p:cTn>
                              </p:par>
                            </p:childTnLst>
                          </p:cTn>
                        </p:par>
                        <p:par>
                          <p:cTn id="30" fill="hold">
                            <p:stCondLst>
                              <p:cond delay="1500"/>
                            </p:stCondLst>
                            <p:childTnLst>
                              <p:par>
                                <p:cTn id="31" presetID="12" presetClass="entr" presetSubtype="8" fill="hold" grpId="0" nodeType="afterEffect">
                                  <p:stCondLst>
                                    <p:cond delay="0"/>
                                  </p:stCondLst>
                                  <p:childTnLst>
                                    <p:set>
                                      <p:cBhvr>
                                        <p:cTn id="32" dur="1" fill="hold">
                                          <p:stCondLst>
                                            <p:cond delay="0"/>
                                          </p:stCondLst>
                                        </p:cTn>
                                        <p:tgtEl>
                                          <p:spTgt spid="10"/>
                                        </p:tgtEl>
                                        <p:attrNameLst>
                                          <p:attrName>style.visibility</p:attrName>
                                        </p:attrNameLst>
                                      </p:cBhvr>
                                      <p:to>
                                        <p:strVal val="visible"/>
                                      </p:to>
                                    </p:set>
                                    <p:anim calcmode="lin" valueType="num">
                                      <p:cBhvr additive="base">
                                        <p:cTn id="33" dur="500"/>
                                        <p:tgtEl>
                                          <p:spTgt spid="10"/>
                                        </p:tgtEl>
                                        <p:attrNameLst>
                                          <p:attrName>ppt_x</p:attrName>
                                        </p:attrNameLst>
                                      </p:cBhvr>
                                      <p:tavLst>
                                        <p:tav tm="0">
                                          <p:val>
                                            <p:strVal val="#ppt_x-#ppt_w*1.125000"/>
                                          </p:val>
                                        </p:tav>
                                        <p:tav tm="100000">
                                          <p:val>
                                            <p:strVal val="#ppt_x"/>
                                          </p:val>
                                        </p:tav>
                                      </p:tavLst>
                                    </p:anim>
                                    <p:animEffect transition="in" filter="wipe(right)">
                                      <p:cBhvr>
                                        <p:cTn id="34" dur="500"/>
                                        <p:tgtEl>
                                          <p:spTgt spid="10"/>
                                        </p:tgtEl>
                                      </p:cBhvr>
                                    </p:animEffect>
                                  </p:childTnLst>
                                </p:cTn>
                              </p:par>
                            </p:childTnLst>
                          </p:cTn>
                        </p:par>
                        <p:par>
                          <p:cTn id="35" fill="hold">
                            <p:stCondLst>
                              <p:cond delay="2000"/>
                            </p:stCondLst>
                            <p:childTnLst>
                              <p:par>
                                <p:cTn id="36" presetID="8" presetClass="entr" presetSubtype="16" fill="hold" nodeType="after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diamond(in)">
                                      <p:cBhvr>
                                        <p:cTn id="38"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grpSp>
        <p:nvGrpSpPr>
          <p:cNvPr id="3" name="组合 2"/>
          <p:cNvGrpSpPr/>
          <p:nvPr/>
        </p:nvGrpSpPr>
        <p:grpSpPr>
          <a:xfrm>
            <a:off x="3575050" y="2769969"/>
            <a:ext cx="5041900" cy="1168620"/>
            <a:chOff x="3575050" y="2782669"/>
            <a:chExt cx="5041900" cy="1168620"/>
          </a:xfrm>
        </p:grpSpPr>
        <p:sp>
          <p:nvSpPr>
            <p:cNvPr id="14" name="椭圆 13"/>
            <p:cNvSpPr/>
            <p:nvPr>
              <p:custDataLst>
                <p:tags r:id="rId1"/>
              </p:custDataLst>
            </p:nvPr>
          </p:nvSpPr>
          <p:spPr>
            <a:xfrm>
              <a:off x="3575050" y="2906714"/>
              <a:ext cx="1042988" cy="1044575"/>
            </a:xfrm>
            <a:prstGeom prst="ellipse">
              <a:avLst/>
            </a:prstGeom>
            <a:solidFill>
              <a:srgbClr val="FFFFFF"/>
            </a:solidFill>
            <a:ln w="25400" cap="flat" cmpd="sng" algn="ctr">
              <a:solidFill>
                <a:schemeClr val="accent1"/>
              </a:solidFill>
              <a:prstDash val="solid"/>
            </a:ln>
            <a:effectLst/>
          </p:spPr>
          <p:txBody>
            <a:bodyPr anchor="ctr"/>
            <a:lstStyle/>
            <a:p>
              <a:pPr algn="ctr">
                <a:defRPr/>
              </a:pPr>
              <a:endParaRPr lang="zh-CN" altLang="en-US" kern="0">
                <a:solidFill>
                  <a:prstClr val="black"/>
                </a:solidFill>
                <a:latin typeface="Impact" pitchFamily="34" charset="0"/>
                <a:ea typeface="宋体" panose="02010600030101010101" pitchFamily="2" charset="-122"/>
              </a:endParaRPr>
            </a:p>
          </p:txBody>
        </p:sp>
        <p:sp>
          <p:nvSpPr>
            <p:cNvPr id="15" name="椭圆 14"/>
            <p:cNvSpPr/>
            <p:nvPr>
              <p:custDataLst>
                <p:tags r:id="rId2"/>
              </p:custDataLst>
            </p:nvPr>
          </p:nvSpPr>
          <p:spPr>
            <a:xfrm>
              <a:off x="3663950" y="2997200"/>
              <a:ext cx="865188" cy="863600"/>
            </a:xfrm>
            <a:prstGeom prst="ellipse">
              <a:avLst/>
            </a:prstGeom>
            <a:solidFill>
              <a:schemeClr val="accent1"/>
            </a:solidFill>
            <a:ln w="6350" cap="flat" cmpd="sng" algn="ctr">
              <a:noFill/>
              <a:prstDash val="solid"/>
            </a:ln>
            <a:effectLst/>
          </p:spPr>
          <p:txBody>
            <a:bodyPr anchor="ctr"/>
            <a:lstStyle/>
            <a:p>
              <a:pPr algn="ctr">
                <a:defRPr/>
              </a:pPr>
              <a:r>
                <a:rPr lang="en-US" altLang="zh-CN" sz="4400" kern="0" dirty="0">
                  <a:solidFill>
                    <a:prstClr val="white"/>
                  </a:solidFill>
                  <a:latin typeface="Impact" pitchFamily="34" charset="0"/>
                  <a:ea typeface="宋体" panose="02010600030101010101" pitchFamily="2" charset="-122"/>
                </a:rPr>
                <a:t>1</a:t>
              </a:r>
              <a:endParaRPr lang="zh-CN" altLang="en-US" sz="4400" kern="0" dirty="0">
                <a:solidFill>
                  <a:prstClr val="white"/>
                </a:solidFill>
                <a:latin typeface="Impact" pitchFamily="34" charset="0"/>
                <a:ea typeface="宋体" panose="02010600030101010101" pitchFamily="2" charset="-122"/>
              </a:endParaRPr>
            </a:p>
          </p:txBody>
        </p:sp>
        <p:cxnSp>
          <p:nvCxnSpPr>
            <p:cNvPr id="16" name="直接连接符 16"/>
            <p:cNvCxnSpPr>
              <a:cxnSpLocks noChangeShapeType="1"/>
              <a:stCxn id="14" idx="6"/>
            </p:cNvCxnSpPr>
            <p:nvPr>
              <p:custDataLst>
                <p:tags r:id="rId3"/>
              </p:custDataLst>
            </p:nvPr>
          </p:nvCxnSpPr>
          <p:spPr bwMode="auto">
            <a:xfrm>
              <a:off x="4618038" y="3429000"/>
              <a:ext cx="3998912" cy="0"/>
            </a:xfrm>
            <a:prstGeom prst="line">
              <a:avLst/>
            </a:prstGeom>
            <a:noFill/>
            <a:ln w="28575" algn="ctr">
              <a:solidFill>
                <a:schemeClr val="accent1"/>
              </a:solidFill>
              <a:round/>
              <a:headEnd/>
              <a:tailEnd type="oval" w="lg" len="lg"/>
            </a:ln>
            <a:extLst>
              <a:ext uri="{909E8E84-426E-40DD-AFC4-6F175D3DCCD1}">
                <a14:hiddenFill xmlns:a14="http://schemas.microsoft.com/office/drawing/2010/main">
                  <a:noFill/>
                </a14:hiddenFill>
              </a:ext>
            </a:extLst>
          </p:spPr>
        </p:cxnSp>
        <p:sp>
          <p:nvSpPr>
            <p:cNvPr id="18" name="TextBox 19"/>
            <p:cNvSpPr txBox="1"/>
            <p:nvPr/>
          </p:nvSpPr>
          <p:spPr>
            <a:xfrm>
              <a:off x="4421663" y="2782669"/>
              <a:ext cx="3713162" cy="707886"/>
            </a:xfrm>
            <a:prstGeom prst="rect">
              <a:avLst/>
            </a:prstGeom>
            <a:noFill/>
          </p:spPr>
          <p:txBody>
            <a:bodyPr wrap="square" rtlCol="0">
              <a:spAutoFit/>
              <a:scene3d>
                <a:camera prst="orthographicFront"/>
                <a:lightRig rig="threePt" dir="t"/>
              </a:scene3d>
              <a:sp3d contourW="12700"/>
            </a:bodyPr>
            <a:lstStyle>
              <a:defPPr>
                <a:defRPr lang="zh-CN"/>
              </a:defPPr>
              <a:lvl1pPr>
                <a:defRPr sz="1200">
                  <a:solidFill>
                    <a:schemeClr val="tx1">
                      <a:lumMod val="75000"/>
                      <a:lumOff val="25000"/>
                    </a:schemeClr>
                  </a:solidFill>
                  <a:latin typeface="EngraversGothic BT" panose="020B0507020203020204" pitchFamily="34" charset="0"/>
                </a:defRPr>
              </a:lvl1pPr>
            </a:lstStyle>
            <a:p>
              <a:pPr algn="ctr"/>
              <a:r>
                <a:rPr lang="en-US" sz="4000" b="1">
                  <a:solidFill>
                    <a:schemeClr val="tx1">
                      <a:lumMod val="95000"/>
                      <a:lumOff val="5000"/>
                    </a:schemeClr>
                  </a:solidFill>
                  <a:latin typeface="Times New Roman" panose="02020603050405020304" pitchFamily="18" charset="0"/>
                  <a:cs typeface="Times New Roman" panose="02020603050405020304" pitchFamily="18" charset="0"/>
                </a:rPr>
                <a:t>ĐỌC</a:t>
              </a:r>
              <a:endParaRPr lang="en-US" sz="4000" b="1" dirty="0">
                <a:solidFill>
                  <a:schemeClr val="tx1">
                    <a:lumMod val="95000"/>
                    <a:lumOff val="5000"/>
                  </a:schemeClr>
                </a:solidFill>
                <a:latin typeface="Times New Roman" panose="02020603050405020304" pitchFamily="18" charset="0"/>
                <a:cs typeface="Times New Roman" panose="02020603050405020304" pitchFamily="18" charset="0"/>
              </a:endParaRPr>
            </a:p>
          </p:txBody>
        </p:sp>
      </p:grpSp>
      <p:pic>
        <p:nvPicPr>
          <p:cNvPr id="11" name="图片 15"/>
          <p:cNvPicPr>
            <a:picLocks noChangeAspect="1"/>
          </p:cNvPicPr>
          <p:nvPr/>
        </p:nvPicPr>
        <p:blipFill>
          <a:blip r:embed="rId7"/>
          <a:stretch>
            <a:fillRect/>
          </a:stretch>
        </p:blipFill>
        <p:spPr>
          <a:xfrm>
            <a:off x="8616950" y="2339313"/>
            <a:ext cx="1134263" cy="1290373"/>
          </a:xfrm>
          <a:prstGeom prst="rect">
            <a:avLst/>
          </a:prstGeom>
        </p:spPr>
      </p:pic>
      <p:pic>
        <p:nvPicPr>
          <p:cNvPr id="12" name="Picture 4"/>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9303657" y="75323"/>
            <a:ext cx="2139212" cy="1583017"/>
          </a:xfrm>
          <a:prstGeom prst="rect">
            <a:avLst/>
          </a:prstGeom>
        </p:spPr>
      </p:pic>
      <p:pic>
        <p:nvPicPr>
          <p:cNvPr id="20" name="图片 9"/>
          <p:cNvPicPr>
            <a:picLocks noChangeAspect="1"/>
          </p:cNvPicPr>
          <p:nvPr/>
        </p:nvPicPr>
        <p:blipFill rotWithShape="1">
          <a:blip r:embed="rId10">
            <a:extLst>
              <a:ext uri="{28A0092B-C50C-407E-A947-70E740481C1C}">
                <a14:useLocalDpi xmlns:a14="http://schemas.microsoft.com/office/drawing/2010/main" val="0"/>
              </a:ext>
            </a:extLst>
          </a:blip>
          <a:srcRect l="2915" t="12037" r="70209" b="60370"/>
          <a:stretch/>
        </p:blipFill>
        <p:spPr>
          <a:xfrm>
            <a:off x="4977486" y="36980"/>
            <a:ext cx="2807456" cy="1621360"/>
          </a:xfrm>
          <a:prstGeom prst="rect">
            <a:avLst/>
          </a:prstGeom>
        </p:spPr>
      </p:pic>
      <p:pic>
        <p:nvPicPr>
          <p:cNvPr id="21" name="图片 8"/>
          <p:cNvPicPr>
            <a:picLocks noChangeAspect="1"/>
          </p:cNvPicPr>
          <p:nvPr/>
        </p:nvPicPr>
        <p:blipFill rotWithShape="1">
          <a:blip r:embed="rId10">
            <a:extLst>
              <a:ext uri="{28A0092B-C50C-407E-A947-70E740481C1C}">
                <a14:useLocalDpi xmlns:a14="http://schemas.microsoft.com/office/drawing/2010/main" val="0"/>
              </a:ext>
            </a:extLst>
          </a:blip>
          <a:srcRect l="2915" t="12037" r="70209" b="60370"/>
          <a:stretch/>
        </p:blipFill>
        <p:spPr>
          <a:xfrm>
            <a:off x="152248" y="246647"/>
            <a:ext cx="2444408" cy="1411693"/>
          </a:xfrm>
          <a:prstGeom prst="rect">
            <a:avLst/>
          </a:prstGeom>
        </p:spPr>
      </p:pic>
      <p:pic>
        <p:nvPicPr>
          <p:cNvPr id="22" name="图片 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136521" y="5302872"/>
            <a:ext cx="2652358" cy="1555128"/>
          </a:xfrm>
          <a:prstGeom prst="rect">
            <a:avLst/>
          </a:prstGeom>
        </p:spPr>
      </p:pic>
    </p:spTree>
    <p:extLst>
      <p:ext uri="{BB962C8B-B14F-4D97-AF65-F5344CB8AC3E}">
        <p14:creationId xmlns:p14="http://schemas.microsoft.com/office/powerpoint/2010/main" val="6328581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900" decel="100000" fill="hold"/>
                                        <p:tgtEl>
                                          <p:spTgt spid="3"/>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53" presetClass="entr" presetSubtype="16" fill="hold" nodeType="after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p:cTn id="14" dur="500" fill="hold"/>
                                        <p:tgtEl>
                                          <p:spTgt spid="11"/>
                                        </p:tgtEl>
                                        <p:attrNameLst>
                                          <p:attrName>ppt_w</p:attrName>
                                        </p:attrNameLst>
                                      </p:cBhvr>
                                      <p:tavLst>
                                        <p:tav tm="0">
                                          <p:val>
                                            <p:fltVal val="0"/>
                                          </p:val>
                                        </p:tav>
                                        <p:tav tm="100000">
                                          <p:val>
                                            <p:strVal val="#ppt_w"/>
                                          </p:val>
                                        </p:tav>
                                      </p:tavLst>
                                    </p:anim>
                                    <p:anim calcmode="lin" valueType="num">
                                      <p:cBhvr>
                                        <p:cTn id="15" dur="500" fill="hold"/>
                                        <p:tgtEl>
                                          <p:spTgt spid="11"/>
                                        </p:tgtEl>
                                        <p:attrNameLst>
                                          <p:attrName>ppt_h</p:attrName>
                                        </p:attrNameLst>
                                      </p:cBhvr>
                                      <p:tavLst>
                                        <p:tav tm="0">
                                          <p:val>
                                            <p:fltVal val="0"/>
                                          </p:val>
                                        </p:tav>
                                        <p:tav tm="100000">
                                          <p:val>
                                            <p:strVal val="#ppt_h"/>
                                          </p:val>
                                        </p:tav>
                                      </p:tavLst>
                                    </p:anim>
                                    <p:animEffect transition="in" filter="fade">
                                      <p:cBhvr>
                                        <p:cTn id="1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Rounded Corners 13">
            <a:extLst>
              <a:ext uri="{FF2B5EF4-FFF2-40B4-BE49-F238E27FC236}">
                <a16:creationId xmlns:a16="http://schemas.microsoft.com/office/drawing/2014/main" id="{5047B09F-ABB0-4000-94A7-2D6D1D8C4769}"/>
              </a:ext>
            </a:extLst>
          </p:cNvPr>
          <p:cNvSpPr/>
          <p:nvPr/>
        </p:nvSpPr>
        <p:spPr>
          <a:xfrm>
            <a:off x="468800" y="4598264"/>
            <a:ext cx="11610976" cy="1855803"/>
          </a:xfrm>
          <a:prstGeom prst="round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Rounded Corners 13">
            <a:extLst>
              <a:ext uri="{FF2B5EF4-FFF2-40B4-BE49-F238E27FC236}">
                <a16:creationId xmlns:a16="http://schemas.microsoft.com/office/drawing/2014/main" id="{5047B09F-ABB0-4000-94A7-2D6D1D8C4769}"/>
              </a:ext>
            </a:extLst>
          </p:cNvPr>
          <p:cNvSpPr/>
          <p:nvPr/>
        </p:nvSpPr>
        <p:spPr>
          <a:xfrm>
            <a:off x="475797" y="3277637"/>
            <a:ext cx="11610976" cy="1265602"/>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Rounded Corners 10">
            <a:extLst>
              <a:ext uri="{FF2B5EF4-FFF2-40B4-BE49-F238E27FC236}">
                <a16:creationId xmlns:a16="http://schemas.microsoft.com/office/drawing/2014/main" id="{20C5D417-3BC6-40D7-A1E2-A9B7128804EB}"/>
              </a:ext>
            </a:extLst>
          </p:cNvPr>
          <p:cNvSpPr/>
          <p:nvPr/>
        </p:nvSpPr>
        <p:spPr>
          <a:xfrm>
            <a:off x="468800" y="590733"/>
            <a:ext cx="11617973" cy="2617954"/>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5" name="TextBox 4">
            <a:extLst>
              <a:ext uri="{FF2B5EF4-FFF2-40B4-BE49-F238E27FC236}">
                <a16:creationId xmlns:a16="http://schemas.microsoft.com/office/drawing/2014/main" id="{2332F39E-6EFB-4C03-9DC5-4CC834EC5314}"/>
              </a:ext>
            </a:extLst>
          </p:cNvPr>
          <p:cNvSpPr txBox="1"/>
          <p:nvPr/>
        </p:nvSpPr>
        <p:spPr>
          <a:xfrm>
            <a:off x="628572" y="523348"/>
            <a:ext cx="11534399" cy="2800767"/>
          </a:xfrm>
          <a:prstGeom prst="rect">
            <a:avLst/>
          </a:prstGeom>
          <a:noFill/>
        </p:spPr>
        <p:txBody>
          <a:bodyPr wrap="square" rtlCol="0">
            <a:spAutoFit/>
          </a:bodyPr>
          <a:lstStyle/>
          <a:p>
            <a:pPr marL="30480" marR="30480" lvl="0" indent="0" algn="l" defTabSz="914400" rtl="0" eaLnBrk="1" fontAlgn="auto" latinLnBrk="0" hangingPunct="1">
              <a:spcBef>
                <a:spcPts val="0"/>
              </a:spcBef>
              <a:buClrTx/>
              <a:buSzTx/>
              <a:buFontTx/>
              <a:buNone/>
              <a:tabLst/>
              <a:defRPr/>
            </a:pPr>
            <a:r>
              <a:rPr kumimoji="0" lang="en-US" sz="2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Bố</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luôn</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dành</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cho</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Hường</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những</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điều</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ngạc</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nhiên</a:t>
            </a:r>
            <a:r>
              <a:rPr lang="en-US" sz="2200" dirty="0">
                <a:solidFill>
                  <a:srgbClr val="000000"/>
                </a:solidFill>
                <a:latin typeface="Times New Roman" panose="02020603050405020304" pitchFamily="18" charset="0"/>
                <a:ea typeface="Times New Roman" panose="02020603050405020304" pitchFamily="18" charset="0"/>
              </a:rPr>
              <a:t>. </a:t>
            </a:r>
            <a:r>
              <a:rPr lang="en-US" sz="2200" err="1">
                <a:solidFill>
                  <a:srgbClr val="000000"/>
                </a:solidFill>
                <a:latin typeface="Times New Roman" panose="02020603050405020304" pitchFamily="18" charset="0"/>
                <a:ea typeface="Times New Roman" panose="02020603050405020304" pitchFamily="18" charset="0"/>
              </a:rPr>
              <a:t>Lúc</a:t>
            </a:r>
            <a:r>
              <a:rPr lang="en-US" sz="2200">
                <a:solidFill>
                  <a:srgbClr val="000000"/>
                </a:solidFill>
                <a:latin typeface="Times New Roman" panose="02020603050405020304" pitchFamily="18" charset="0"/>
                <a:ea typeface="Times New Roman" panose="02020603050405020304" pitchFamily="18" charset="0"/>
              </a:rPr>
              <a:t> rảnh </a:t>
            </a:r>
            <a:r>
              <a:rPr lang="en-US" sz="2200" dirty="0" err="1">
                <a:solidFill>
                  <a:srgbClr val="000000"/>
                </a:solidFill>
                <a:latin typeface="Times New Roman" panose="02020603050405020304" pitchFamily="18" charset="0"/>
                <a:ea typeface="Times New Roman" panose="02020603050405020304" pitchFamily="18" charset="0"/>
              </a:rPr>
              <a:t>rỗi</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hai</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bố</a:t>
            </a:r>
            <a:r>
              <a:rPr lang="en-US" sz="2200" dirty="0">
                <a:solidFill>
                  <a:srgbClr val="000000"/>
                </a:solidFill>
                <a:latin typeface="Times New Roman" panose="02020603050405020304" pitchFamily="18" charset="0"/>
                <a:ea typeface="Times New Roman" panose="02020603050405020304" pitchFamily="18" charset="0"/>
              </a:rPr>
              <a:t> con </a:t>
            </a:r>
            <a:r>
              <a:rPr lang="en-US" sz="2200" dirty="0" err="1">
                <a:solidFill>
                  <a:srgbClr val="000000"/>
                </a:solidFill>
                <a:latin typeface="Times New Roman" panose="02020603050405020304" pitchFamily="18" charset="0"/>
                <a:ea typeface="Times New Roman" panose="02020603050405020304" pitchFamily="18" charset="0"/>
              </a:rPr>
              <a:t>ngồi</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chơi</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với</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nhau</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như</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đôi</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bạn</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cùng</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tuổi</a:t>
            </a:r>
            <a:r>
              <a:rPr lang="en-US" sz="2200" dirty="0">
                <a:solidFill>
                  <a:srgbClr val="000000"/>
                </a:solidFill>
                <a:latin typeface="Times New Roman" panose="02020603050405020304" pitchFamily="18" charset="0"/>
                <a:ea typeface="Times New Roman" panose="02020603050405020304" pitchFamily="18" charset="0"/>
              </a:rPr>
              <a:t>.</a:t>
            </a:r>
          </a:p>
          <a:p>
            <a:pPr marL="30480" marR="30480" lvl="0" indent="0" algn="l" defTabSz="914400" rtl="0" eaLnBrk="1" fontAlgn="auto" latinLnBrk="0" hangingPunct="1">
              <a:spcBef>
                <a:spcPts val="0"/>
              </a:spcBef>
              <a:buClrTx/>
              <a:buSzTx/>
              <a:buFontTx/>
              <a:buNone/>
              <a:tabLst/>
              <a:defRPr/>
            </a:pPr>
            <a:r>
              <a:rPr lang="en-US" sz="2200" dirty="0">
                <a:solidFill>
                  <a:srgbClr val="000000"/>
                </a:solidFill>
                <a:latin typeface="Times New Roman" panose="02020603050405020304" pitchFamily="18" charset="0"/>
              </a:rPr>
              <a:t>       </a:t>
            </a:r>
            <a:r>
              <a:rPr lang="en-US" sz="2200" dirty="0" err="1">
                <a:solidFill>
                  <a:srgbClr val="000000"/>
                </a:solidFill>
                <a:latin typeface="Times New Roman" panose="02020603050405020304" pitchFamily="18" charset="0"/>
              </a:rPr>
              <a:t>Có</a:t>
            </a:r>
            <a:r>
              <a:rPr lang="en-US" sz="2200" dirty="0">
                <a:solidFill>
                  <a:srgbClr val="000000"/>
                </a:solidFill>
                <a:latin typeface="Times New Roman" panose="02020603050405020304" pitchFamily="18" charset="0"/>
              </a:rPr>
              <a:t> </a:t>
            </a:r>
            <a:r>
              <a:rPr lang="en-US" sz="2200" dirty="0" err="1">
                <a:solidFill>
                  <a:srgbClr val="000000"/>
                </a:solidFill>
                <a:latin typeface="Times New Roman" panose="02020603050405020304" pitchFamily="18" charset="0"/>
              </a:rPr>
              <a:t>lần</a:t>
            </a:r>
            <a:r>
              <a:rPr lang="en-US" sz="2200" dirty="0">
                <a:solidFill>
                  <a:srgbClr val="000000"/>
                </a:solidFill>
                <a:latin typeface="Times New Roman" panose="02020603050405020304" pitchFamily="18" charset="0"/>
              </a:rPr>
              <a:t>, </a:t>
            </a:r>
            <a:r>
              <a:rPr lang="en-US" sz="2200" dirty="0" err="1">
                <a:solidFill>
                  <a:srgbClr val="000000"/>
                </a:solidFill>
                <a:latin typeface="Times New Roman" panose="02020603050405020304" pitchFamily="18" charset="0"/>
              </a:rPr>
              <a:t>hai</a:t>
            </a:r>
            <a:r>
              <a:rPr lang="en-US" sz="2200" dirty="0">
                <a:solidFill>
                  <a:srgbClr val="000000"/>
                </a:solidFill>
                <a:latin typeface="Times New Roman" panose="02020603050405020304" pitchFamily="18" charset="0"/>
              </a:rPr>
              <a:t> </a:t>
            </a:r>
            <a:r>
              <a:rPr lang="en-US" sz="2200" dirty="0" err="1">
                <a:solidFill>
                  <a:srgbClr val="000000"/>
                </a:solidFill>
                <a:latin typeface="Times New Roman" panose="02020603050405020304" pitchFamily="18" charset="0"/>
              </a:rPr>
              <a:t>bố</a:t>
            </a:r>
            <a:r>
              <a:rPr lang="en-US" sz="2200" dirty="0">
                <a:solidFill>
                  <a:srgbClr val="000000"/>
                </a:solidFill>
                <a:latin typeface="Times New Roman" panose="02020603050405020304" pitchFamily="18" charset="0"/>
              </a:rPr>
              <a:t> con </a:t>
            </a:r>
            <a:r>
              <a:rPr lang="en-US" sz="2200" dirty="0" err="1">
                <a:solidFill>
                  <a:srgbClr val="000000"/>
                </a:solidFill>
                <a:latin typeface="Times New Roman" panose="02020603050405020304" pitchFamily="18" charset="0"/>
              </a:rPr>
              <a:t>chơi</a:t>
            </a:r>
            <a:r>
              <a:rPr lang="en-US" sz="2200" dirty="0">
                <a:solidFill>
                  <a:srgbClr val="000000"/>
                </a:solidFill>
                <a:latin typeface="Times New Roman" panose="02020603050405020304" pitchFamily="18" charset="0"/>
              </a:rPr>
              <a:t> </a:t>
            </a:r>
            <a:r>
              <a:rPr lang="en-US" sz="2200" dirty="0" err="1">
                <a:solidFill>
                  <a:srgbClr val="000000"/>
                </a:solidFill>
                <a:latin typeface="Times New Roman" panose="02020603050405020304" pitchFamily="18" charset="0"/>
              </a:rPr>
              <a:t>trò</a:t>
            </a:r>
            <a:r>
              <a:rPr lang="en-US" sz="2200" dirty="0">
                <a:solidFill>
                  <a:srgbClr val="000000"/>
                </a:solidFill>
                <a:latin typeface="Times New Roman" panose="02020603050405020304" pitchFamily="18" charset="0"/>
              </a:rPr>
              <a:t> </a:t>
            </a:r>
            <a:r>
              <a:rPr lang="en-US" sz="2200" err="1">
                <a:solidFill>
                  <a:srgbClr val="000000"/>
                </a:solidFill>
                <a:latin typeface="Times New Roman" panose="02020603050405020304" pitchFamily="18" charset="0"/>
              </a:rPr>
              <a:t>chơi</a:t>
            </a:r>
            <a:r>
              <a:rPr lang="en-US" sz="2200">
                <a:solidFill>
                  <a:srgbClr val="000000"/>
                </a:solidFill>
                <a:latin typeface="Times New Roman" panose="02020603050405020304" pitchFamily="18" charset="0"/>
              </a:rPr>
              <a:t> “ăn </a:t>
            </a:r>
            <a:r>
              <a:rPr lang="en-US" sz="2200" dirty="0" err="1">
                <a:solidFill>
                  <a:srgbClr val="000000"/>
                </a:solidFill>
                <a:latin typeface="Times New Roman" panose="02020603050405020304" pitchFamily="18" charset="0"/>
              </a:rPr>
              <a:t>cỗ</a:t>
            </a:r>
            <a:r>
              <a:rPr lang="en-US" sz="2200">
                <a:solidFill>
                  <a:srgbClr val="000000"/>
                </a:solidFill>
                <a:latin typeface="Times New Roman" panose="02020603050405020304" pitchFamily="18" charset="0"/>
              </a:rPr>
              <a:t>”. Hường </a:t>
            </a:r>
            <a:r>
              <a:rPr lang="en-US" sz="2200" dirty="0" err="1">
                <a:solidFill>
                  <a:srgbClr val="000000"/>
                </a:solidFill>
                <a:latin typeface="Times New Roman" panose="02020603050405020304" pitchFamily="18" charset="0"/>
              </a:rPr>
              <a:t>đưa</a:t>
            </a:r>
            <a:r>
              <a:rPr lang="en-US" sz="2200" dirty="0">
                <a:solidFill>
                  <a:srgbClr val="000000"/>
                </a:solidFill>
                <a:latin typeface="Times New Roman" panose="02020603050405020304" pitchFamily="18" charset="0"/>
              </a:rPr>
              <a:t> </a:t>
            </a:r>
            <a:r>
              <a:rPr lang="en-US" sz="2200" dirty="0" err="1">
                <a:solidFill>
                  <a:srgbClr val="000000"/>
                </a:solidFill>
                <a:latin typeface="Times New Roman" panose="02020603050405020304" pitchFamily="18" charset="0"/>
              </a:rPr>
              <a:t>cái</a:t>
            </a:r>
            <a:r>
              <a:rPr lang="en-US" sz="2200" dirty="0">
                <a:solidFill>
                  <a:srgbClr val="000000"/>
                </a:solidFill>
                <a:latin typeface="Times New Roman" panose="02020603050405020304" pitchFamily="18" charset="0"/>
              </a:rPr>
              <a:t> </a:t>
            </a:r>
            <a:r>
              <a:rPr lang="en-US" sz="2200" dirty="0" err="1">
                <a:solidFill>
                  <a:srgbClr val="000000"/>
                </a:solidFill>
                <a:latin typeface="Times New Roman" panose="02020603050405020304" pitchFamily="18" charset="0"/>
              </a:rPr>
              <a:t>bát</a:t>
            </a:r>
            <a:r>
              <a:rPr lang="en-US" sz="2200" dirty="0">
                <a:solidFill>
                  <a:srgbClr val="000000"/>
                </a:solidFill>
                <a:latin typeface="Times New Roman" panose="02020603050405020304" pitchFamily="18" charset="0"/>
              </a:rPr>
              <a:t> </a:t>
            </a:r>
            <a:r>
              <a:rPr lang="en-US" sz="2200" dirty="0" err="1">
                <a:solidFill>
                  <a:srgbClr val="000000"/>
                </a:solidFill>
                <a:latin typeface="Times New Roman" panose="02020603050405020304" pitchFamily="18" charset="0"/>
              </a:rPr>
              <a:t>nhựa</a:t>
            </a:r>
            <a:r>
              <a:rPr lang="en-US" sz="2200" dirty="0">
                <a:solidFill>
                  <a:srgbClr val="000000"/>
                </a:solidFill>
                <a:latin typeface="Times New Roman" panose="02020603050405020304" pitchFamily="18" charset="0"/>
              </a:rPr>
              <a:t> </a:t>
            </a:r>
            <a:r>
              <a:rPr lang="en-US" sz="2200" dirty="0" err="1">
                <a:solidFill>
                  <a:srgbClr val="000000"/>
                </a:solidFill>
                <a:latin typeface="Times New Roman" panose="02020603050405020304" pitchFamily="18" charset="0"/>
              </a:rPr>
              <a:t>cho</a:t>
            </a:r>
            <a:r>
              <a:rPr lang="en-US" sz="2200" dirty="0">
                <a:solidFill>
                  <a:srgbClr val="000000"/>
                </a:solidFill>
                <a:latin typeface="Times New Roman" panose="02020603050405020304" pitchFamily="18" charset="0"/>
              </a:rPr>
              <a:t> </a:t>
            </a:r>
            <a:r>
              <a:rPr lang="en-US" sz="2200" dirty="0" err="1">
                <a:solidFill>
                  <a:srgbClr val="000000"/>
                </a:solidFill>
                <a:latin typeface="Times New Roman" panose="02020603050405020304" pitchFamily="18" charset="0"/>
              </a:rPr>
              <a:t>bố</a:t>
            </a:r>
            <a:r>
              <a:rPr lang="en-US" sz="2200" dirty="0">
                <a:solidFill>
                  <a:srgbClr val="000000"/>
                </a:solidFill>
                <a:latin typeface="Times New Roman" panose="02020603050405020304" pitchFamily="18" charset="0"/>
              </a:rPr>
              <a:t>:</a:t>
            </a:r>
          </a:p>
          <a:p>
            <a:pPr marL="30480" marR="30480">
              <a:defRPr/>
            </a:pPr>
            <a:r>
              <a:rPr kumimoji="0" lang="en-US" sz="2200" b="0" i="0" u="none" strike="noStrike" kern="1200" cap="none" spc="0" normalizeH="0" baseline="0" noProof="0" dirty="0">
                <a:ln>
                  <a:noFill/>
                </a:ln>
                <a:solidFill>
                  <a:srgbClr val="000000"/>
                </a:solidFill>
                <a:effectLst/>
                <a:uLnTx/>
                <a:uFillTx/>
                <a:latin typeface="Times New Roman" panose="02020603050405020304" pitchFamily="18" charset="0"/>
              </a:rPr>
              <a:t>       -</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rPr>
              <a:t> </a:t>
            </a:r>
            <a:r>
              <a:rPr kumimoji="0" lang="en-US" sz="2200" b="0" i="0" u="none" strike="noStrike" kern="1200" cap="none" spc="0" normalizeH="0" baseline="0" noProof="0" dirty="0" err="1">
                <a:ln>
                  <a:noFill/>
                </a:ln>
                <a:solidFill>
                  <a:srgbClr val="000000"/>
                </a:solidFill>
                <a:effectLst/>
                <a:uLnTx/>
                <a:uFillTx/>
                <a:latin typeface="Times New Roman" panose="02020603050405020304" pitchFamily="18" charset="0"/>
              </a:rPr>
              <a:t>Mời</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rPr>
              <a:t>bác</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rPr>
              <a:t>xơi</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rPr>
              <a:t>!</a:t>
            </a:r>
          </a:p>
          <a:p>
            <a:pPr marL="30480" marR="30480" lvl="0" algn="l" defTabSz="914400" rtl="0" eaLnBrk="1" fontAlgn="auto" latinLnBrk="0" hangingPunct="1">
              <a:spcBef>
                <a:spcPts val="0"/>
              </a:spcBef>
              <a:buClrTx/>
              <a:buSzTx/>
              <a:tabLst/>
              <a:defRPr/>
            </a:pPr>
            <a:r>
              <a:rPr lang="en-US" sz="2200" dirty="0">
                <a:solidFill>
                  <a:prstClr val="black"/>
                </a:solidFill>
                <a:latin typeface="Calibri"/>
              </a:rPr>
              <a:t>      </a:t>
            </a:r>
            <a:r>
              <a:rPr lang="en-US" sz="2200" dirty="0" err="1">
                <a:solidFill>
                  <a:prstClr val="black"/>
                </a:solidFill>
                <a:latin typeface="Times New Roman" pitchFamily="18" charset="0"/>
                <a:cs typeface="Times New Roman" pitchFamily="18" charset="0"/>
              </a:rPr>
              <a:t>Bố</a:t>
            </a:r>
            <a:r>
              <a:rPr lang="en-US" sz="2200" dirty="0">
                <a:solidFill>
                  <a:prstClr val="black"/>
                </a:solidFill>
                <a:latin typeface="Times New Roman" pitchFamily="18" charset="0"/>
                <a:cs typeface="Times New Roman" pitchFamily="18" charset="0"/>
              </a:rPr>
              <a:t> </a:t>
            </a:r>
            <a:r>
              <a:rPr lang="en-US" sz="2200" dirty="0" err="1">
                <a:solidFill>
                  <a:prstClr val="black"/>
                </a:solidFill>
                <a:latin typeface="Times New Roman" pitchFamily="18" charset="0"/>
                <a:cs typeface="Times New Roman" pitchFamily="18" charset="0"/>
              </a:rPr>
              <a:t>đỡ</a:t>
            </a:r>
            <a:r>
              <a:rPr lang="en-US" sz="2200" dirty="0">
                <a:solidFill>
                  <a:prstClr val="black"/>
                </a:solidFill>
                <a:latin typeface="Times New Roman" pitchFamily="18" charset="0"/>
                <a:cs typeface="Times New Roman" pitchFamily="18" charset="0"/>
              </a:rPr>
              <a:t> </a:t>
            </a:r>
            <a:r>
              <a:rPr lang="en-US" sz="2200" dirty="0" err="1">
                <a:solidFill>
                  <a:prstClr val="black"/>
                </a:solidFill>
                <a:latin typeface="Times New Roman" pitchFamily="18" charset="0"/>
                <a:cs typeface="Times New Roman" pitchFamily="18" charset="0"/>
              </a:rPr>
              <a:t>bằng</a:t>
            </a:r>
            <a:r>
              <a:rPr lang="en-US" sz="2200" dirty="0">
                <a:solidFill>
                  <a:prstClr val="black"/>
                </a:solidFill>
                <a:latin typeface="Times New Roman" pitchFamily="18" charset="0"/>
                <a:cs typeface="Times New Roman" pitchFamily="18" charset="0"/>
              </a:rPr>
              <a:t> </a:t>
            </a:r>
            <a:r>
              <a:rPr lang="en-US" sz="2200" dirty="0" err="1">
                <a:solidFill>
                  <a:prstClr val="black"/>
                </a:solidFill>
                <a:latin typeface="Times New Roman" pitchFamily="18" charset="0"/>
                <a:cs typeface="Times New Roman" pitchFamily="18" charset="0"/>
              </a:rPr>
              <a:t>hai</a:t>
            </a:r>
            <a:r>
              <a:rPr lang="en-US" sz="2200" dirty="0">
                <a:solidFill>
                  <a:prstClr val="black"/>
                </a:solidFill>
                <a:latin typeface="Times New Roman" pitchFamily="18" charset="0"/>
                <a:cs typeface="Times New Roman" pitchFamily="18" charset="0"/>
              </a:rPr>
              <a:t> </a:t>
            </a:r>
            <a:r>
              <a:rPr lang="en-US" sz="2200" dirty="0" err="1">
                <a:solidFill>
                  <a:prstClr val="black"/>
                </a:solidFill>
                <a:latin typeface="Times New Roman" pitchFamily="18" charset="0"/>
                <a:cs typeface="Times New Roman" pitchFamily="18" charset="0"/>
              </a:rPr>
              <a:t>tay</a:t>
            </a:r>
            <a:r>
              <a:rPr lang="en-US" sz="2200" dirty="0">
                <a:solidFill>
                  <a:prstClr val="black"/>
                </a:solidFill>
                <a:latin typeface="Times New Roman" pitchFamily="18" charset="0"/>
                <a:cs typeface="Times New Roman" pitchFamily="18" charset="0"/>
              </a:rPr>
              <a:t> </a:t>
            </a:r>
            <a:r>
              <a:rPr lang="en-US" sz="2200" dirty="0" err="1">
                <a:solidFill>
                  <a:prstClr val="black"/>
                </a:solidFill>
                <a:latin typeface="Times New Roman" pitchFamily="18" charset="0"/>
                <a:cs typeface="Times New Roman" pitchFamily="18" charset="0"/>
              </a:rPr>
              <a:t>hẳn</a:t>
            </a:r>
            <a:r>
              <a:rPr lang="en-US" sz="2200" dirty="0">
                <a:solidFill>
                  <a:prstClr val="black"/>
                </a:solidFill>
                <a:latin typeface="Times New Roman" pitchFamily="18" charset="0"/>
                <a:cs typeface="Times New Roman" pitchFamily="18" charset="0"/>
              </a:rPr>
              <a:t> hoi </a:t>
            </a:r>
            <a:r>
              <a:rPr lang="en-US" sz="2200" dirty="0" err="1">
                <a:solidFill>
                  <a:prstClr val="black"/>
                </a:solidFill>
                <a:latin typeface="Times New Roman" pitchFamily="18" charset="0"/>
                <a:cs typeface="Times New Roman" pitchFamily="18" charset="0"/>
              </a:rPr>
              <a:t>và</a:t>
            </a:r>
            <a:r>
              <a:rPr lang="en-US" sz="2200" dirty="0">
                <a:solidFill>
                  <a:prstClr val="black"/>
                </a:solidFill>
                <a:latin typeface="Times New Roman" pitchFamily="18" charset="0"/>
                <a:cs typeface="Times New Roman" pitchFamily="18" charset="0"/>
              </a:rPr>
              <a:t> </a:t>
            </a:r>
            <a:r>
              <a:rPr lang="en-US" sz="2200" dirty="0" err="1">
                <a:solidFill>
                  <a:prstClr val="black"/>
                </a:solidFill>
                <a:latin typeface="Times New Roman" pitchFamily="18" charset="0"/>
                <a:cs typeface="Times New Roman" pitchFamily="18" charset="0"/>
              </a:rPr>
              <a:t>nói</a:t>
            </a:r>
            <a:r>
              <a:rPr lang="en-US" sz="2200" dirty="0">
                <a:solidFill>
                  <a:prstClr val="black"/>
                </a:solidFill>
                <a:latin typeface="Times New Roman" pitchFamily="18" charset="0"/>
                <a:cs typeface="Times New Roman" pitchFamily="18" charset="0"/>
              </a:rPr>
              <a:t>:</a:t>
            </a:r>
          </a:p>
          <a:p>
            <a:pPr marL="30480" marR="30480" lvl="0" algn="l" defTabSz="914400" rtl="0" eaLnBrk="1" fontAlgn="auto" latinLnBrk="0" hangingPunct="1">
              <a:spcBef>
                <a:spcPts val="0"/>
              </a:spcBef>
              <a:buClrTx/>
              <a:buSzTx/>
              <a:tabLst/>
              <a:defRPr/>
            </a:pPr>
            <a:r>
              <a:rPr lang="en-US" sz="2200" dirty="0">
                <a:solidFill>
                  <a:prstClr val="black"/>
                </a:solidFill>
                <a:latin typeface="Times New Roman" pitchFamily="18" charset="0"/>
                <a:cs typeface="Times New Roman" pitchFamily="18" charset="0"/>
              </a:rPr>
              <a:t>      - </a:t>
            </a:r>
            <a:r>
              <a:rPr lang="en-US" sz="2200" dirty="0" err="1">
                <a:solidFill>
                  <a:prstClr val="black"/>
                </a:solidFill>
                <a:latin typeface="Times New Roman" pitchFamily="18" charset="0"/>
                <a:cs typeface="Times New Roman" pitchFamily="18" charset="0"/>
              </a:rPr>
              <a:t>Xin</a:t>
            </a:r>
            <a:r>
              <a:rPr lang="en-US" sz="2200" dirty="0">
                <a:solidFill>
                  <a:prstClr val="black"/>
                </a:solidFill>
                <a:latin typeface="Times New Roman" pitchFamily="18" charset="0"/>
                <a:cs typeface="Times New Roman" pitchFamily="18" charset="0"/>
              </a:rPr>
              <a:t> </a:t>
            </a:r>
            <a:r>
              <a:rPr lang="en-US" sz="2200" dirty="0" err="1">
                <a:solidFill>
                  <a:prstClr val="black"/>
                </a:solidFill>
                <a:latin typeface="Times New Roman" pitchFamily="18" charset="0"/>
                <a:cs typeface="Times New Roman" pitchFamily="18" charset="0"/>
              </a:rPr>
              <a:t>bác</a:t>
            </a:r>
            <a:r>
              <a:rPr lang="en-US" sz="2200" dirty="0">
                <a:solidFill>
                  <a:prstClr val="black"/>
                </a:solidFill>
                <a:latin typeface="Times New Roman" pitchFamily="18" charset="0"/>
                <a:cs typeface="Times New Roman" pitchFamily="18" charset="0"/>
              </a:rPr>
              <a:t>. </a:t>
            </a:r>
            <a:r>
              <a:rPr lang="en-US" sz="2200" dirty="0" err="1">
                <a:solidFill>
                  <a:prstClr val="black"/>
                </a:solidFill>
                <a:latin typeface="Times New Roman" pitchFamily="18" charset="0"/>
                <a:cs typeface="Times New Roman" pitchFamily="18" charset="0"/>
              </a:rPr>
              <a:t>Mời</a:t>
            </a:r>
            <a:r>
              <a:rPr lang="en-US" sz="2200" dirty="0">
                <a:solidFill>
                  <a:prstClr val="black"/>
                </a:solidFill>
                <a:latin typeface="Times New Roman" pitchFamily="18" charset="0"/>
                <a:cs typeface="Times New Roman" pitchFamily="18" charset="0"/>
              </a:rPr>
              <a:t> </a:t>
            </a:r>
            <a:r>
              <a:rPr lang="en-US" sz="2200" dirty="0" err="1">
                <a:solidFill>
                  <a:prstClr val="black"/>
                </a:solidFill>
                <a:latin typeface="Times New Roman" pitchFamily="18" charset="0"/>
                <a:cs typeface="Times New Roman" pitchFamily="18" charset="0"/>
              </a:rPr>
              <a:t>bác</a:t>
            </a:r>
            <a:r>
              <a:rPr lang="en-US" sz="2200" dirty="0">
                <a:solidFill>
                  <a:prstClr val="black"/>
                </a:solidFill>
                <a:latin typeface="Times New Roman" pitchFamily="18" charset="0"/>
                <a:cs typeface="Times New Roman" pitchFamily="18" charset="0"/>
              </a:rPr>
              <a:t> </a:t>
            </a:r>
            <a:r>
              <a:rPr lang="en-US" sz="2200" dirty="0" err="1">
                <a:solidFill>
                  <a:prstClr val="black"/>
                </a:solidFill>
                <a:latin typeface="Times New Roman" pitchFamily="18" charset="0"/>
                <a:cs typeface="Times New Roman" pitchFamily="18" charset="0"/>
              </a:rPr>
              <a:t>xơi</a:t>
            </a:r>
            <a:r>
              <a:rPr lang="en-US" sz="2200" dirty="0">
                <a:solidFill>
                  <a:prstClr val="black"/>
                </a:solidFill>
                <a:latin typeface="Times New Roman" pitchFamily="18" charset="0"/>
                <a:cs typeface="Times New Roman" pitchFamily="18" charset="0"/>
              </a:rPr>
              <a:t>!</a:t>
            </a:r>
          </a:p>
          <a:p>
            <a:pPr marL="30480" marR="30480" lvl="0" algn="l" defTabSz="914400" rtl="0" eaLnBrk="1" fontAlgn="auto" latinLnBrk="0" hangingPunct="1">
              <a:spcBef>
                <a:spcPts val="0"/>
              </a:spcBef>
              <a:buClrTx/>
              <a:buSzTx/>
              <a:tabLst/>
              <a:defRPr/>
            </a:pPr>
            <a:r>
              <a:rPr lang="en-US" sz="2200" dirty="0">
                <a:solidFill>
                  <a:prstClr val="black"/>
                </a:solidFill>
                <a:latin typeface="Times New Roman" pitchFamily="18" charset="0"/>
                <a:cs typeface="Times New Roman" pitchFamily="18" charset="0"/>
              </a:rPr>
              <a:t>      - </a:t>
            </a:r>
            <a:r>
              <a:rPr lang="en-US" sz="2200" dirty="0" err="1">
                <a:solidFill>
                  <a:prstClr val="black"/>
                </a:solidFill>
                <a:latin typeface="Times New Roman" pitchFamily="18" charset="0"/>
                <a:cs typeface="Times New Roman" pitchFamily="18" charset="0"/>
              </a:rPr>
              <a:t>Bác</a:t>
            </a:r>
            <a:r>
              <a:rPr lang="en-US" sz="2200" dirty="0">
                <a:solidFill>
                  <a:prstClr val="black"/>
                </a:solidFill>
                <a:latin typeface="Times New Roman" pitchFamily="18" charset="0"/>
                <a:cs typeface="Times New Roman" pitchFamily="18" charset="0"/>
              </a:rPr>
              <a:t> </a:t>
            </a:r>
            <a:r>
              <a:rPr lang="en-US" sz="2200" dirty="0" err="1">
                <a:solidFill>
                  <a:prstClr val="black"/>
                </a:solidFill>
                <a:latin typeface="Times New Roman" pitchFamily="18" charset="0"/>
                <a:cs typeface="Times New Roman" pitchFamily="18" charset="0"/>
              </a:rPr>
              <a:t>xơi</a:t>
            </a:r>
            <a:r>
              <a:rPr lang="en-US" sz="2200" dirty="0">
                <a:solidFill>
                  <a:prstClr val="black"/>
                </a:solidFill>
                <a:latin typeface="Times New Roman" pitchFamily="18" charset="0"/>
                <a:cs typeface="Times New Roman" pitchFamily="18" charset="0"/>
              </a:rPr>
              <a:t> </a:t>
            </a:r>
            <a:r>
              <a:rPr lang="en-US" sz="2200" dirty="0" err="1">
                <a:solidFill>
                  <a:prstClr val="black"/>
                </a:solidFill>
                <a:latin typeface="Times New Roman" pitchFamily="18" charset="0"/>
                <a:cs typeface="Times New Roman" pitchFamily="18" charset="0"/>
              </a:rPr>
              <a:t>nữa</a:t>
            </a:r>
            <a:r>
              <a:rPr lang="en-US" sz="2200" dirty="0">
                <a:solidFill>
                  <a:prstClr val="black"/>
                </a:solidFill>
                <a:latin typeface="Times New Roman" pitchFamily="18" charset="0"/>
                <a:cs typeface="Times New Roman" pitchFamily="18" charset="0"/>
              </a:rPr>
              <a:t> </a:t>
            </a:r>
            <a:r>
              <a:rPr lang="en-US" sz="2200" dirty="0" err="1">
                <a:solidFill>
                  <a:prstClr val="black"/>
                </a:solidFill>
                <a:latin typeface="Times New Roman" pitchFamily="18" charset="0"/>
                <a:cs typeface="Times New Roman" pitchFamily="18" charset="0"/>
              </a:rPr>
              <a:t>không</a:t>
            </a:r>
            <a:r>
              <a:rPr lang="en-US" sz="2200" dirty="0">
                <a:solidFill>
                  <a:prstClr val="black"/>
                </a:solidFill>
                <a:latin typeface="Times New Roman" pitchFamily="18" charset="0"/>
                <a:cs typeface="Times New Roman" pitchFamily="18" charset="0"/>
              </a:rPr>
              <a:t> ạ?</a:t>
            </a:r>
          </a:p>
          <a:p>
            <a:pPr marL="30480" marR="30480" lvl="0" algn="l" defTabSz="914400" rtl="0" eaLnBrk="1" fontAlgn="auto" latinLnBrk="0" hangingPunct="1">
              <a:spcBef>
                <a:spcPts val="0"/>
              </a:spcBef>
              <a:buClrTx/>
              <a:buSzTx/>
              <a:tabLst/>
              <a:defRPr/>
            </a:pPr>
            <a:r>
              <a:rPr kumimoji="0" lang="en-US" sz="2200" b="0" i="0" u="none" strike="noStrike" kern="1200" cap="none" spc="0" normalizeH="0" noProof="0" dirty="0">
                <a:ln>
                  <a:noFill/>
                </a:ln>
                <a:solidFill>
                  <a:prstClr val="black"/>
                </a:solidFill>
                <a:effectLst/>
                <a:uLnTx/>
                <a:uFillTx/>
                <a:latin typeface="Times New Roman" pitchFamily="18" charset="0"/>
                <a:cs typeface="Times New Roman" pitchFamily="18" charset="0"/>
              </a:rPr>
              <a:t>      - </a:t>
            </a:r>
            <a:r>
              <a:rPr kumimoji="0" lang="en-US" sz="2200" b="0" i="0" u="none" strike="noStrike" kern="1200" cap="none" spc="0" normalizeH="0" noProof="0" dirty="0" err="1">
                <a:ln>
                  <a:noFill/>
                </a:ln>
                <a:solidFill>
                  <a:prstClr val="black"/>
                </a:solidFill>
                <a:effectLst/>
                <a:uLnTx/>
                <a:uFillTx/>
                <a:latin typeface="Times New Roman" pitchFamily="18" charset="0"/>
                <a:cs typeface="Times New Roman" pitchFamily="18" charset="0"/>
              </a:rPr>
              <a:t>Cảm</a:t>
            </a:r>
            <a:r>
              <a:rPr kumimoji="0" lang="en-US" sz="2200" b="0" i="0" u="none" strike="noStrike" kern="1200" cap="none" spc="0" normalizeH="0" noProof="0" dirty="0">
                <a:ln>
                  <a:noFill/>
                </a:ln>
                <a:solidFill>
                  <a:prstClr val="black"/>
                </a:solidFill>
                <a:effectLst/>
                <a:uLnTx/>
                <a:uFillTx/>
                <a:latin typeface="Times New Roman" pitchFamily="18" charset="0"/>
                <a:cs typeface="Times New Roman" pitchFamily="18" charset="0"/>
              </a:rPr>
              <a:t> </a:t>
            </a:r>
            <a:r>
              <a:rPr kumimoji="0" lang="en-US" sz="2200" b="0" i="0" u="none" strike="noStrike" kern="1200" cap="none" spc="0" normalizeH="0" noProof="0" dirty="0" err="1">
                <a:ln>
                  <a:noFill/>
                </a:ln>
                <a:solidFill>
                  <a:prstClr val="black"/>
                </a:solidFill>
                <a:effectLst/>
                <a:uLnTx/>
                <a:uFillTx/>
                <a:latin typeface="Times New Roman" pitchFamily="18" charset="0"/>
                <a:cs typeface="Times New Roman" pitchFamily="18" charset="0"/>
              </a:rPr>
              <a:t>ơn</a:t>
            </a:r>
            <a:r>
              <a:rPr kumimoji="0" lang="en-US" sz="2200" b="0" i="0" u="none" strike="noStrike" kern="1200" cap="none" spc="0" normalizeH="0" noProof="0" dirty="0">
                <a:ln>
                  <a:noFill/>
                </a:ln>
                <a:solidFill>
                  <a:prstClr val="black"/>
                </a:solidFill>
                <a:effectLst/>
                <a:uLnTx/>
                <a:uFillTx/>
                <a:latin typeface="Times New Roman" pitchFamily="18" charset="0"/>
                <a:cs typeface="Times New Roman" pitchFamily="18" charset="0"/>
              </a:rPr>
              <a:t> </a:t>
            </a:r>
            <a:r>
              <a:rPr kumimoji="0" lang="en-US" sz="2200" b="0" i="0" u="none" strike="noStrike" kern="1200" cap="none" spc="0" normalizeH="0" noProof="0" dirty="0" err="1">
                <a:ln>
                  <a:noFill/>
                </a:ln>
                <a:solidFill>
                  <a:prstClr val="black"/>
                </a:solidFill>
                <a:effectLst/>
                <a:uLnTx/>
                <a:uFillTx/>
                <a:latin typeface="Times New Roman" pitchFamily="18" charset="0"/>
                <a:cs typeface="Times New Roman" pitchFamily="18" charset="0"/>
              </a:rPr>
              <a:t>bác</a:t>
            </a:r>
            <a:r>
              <a:rPr kumimoji="0" lang="en-US" sz="2200" b="0" i="0" u="none" strike="noStrike" kern="1200" cap="none" spc="0" normalizeH="0" noProof="0" dirty="0">
                <a:ln>
                  <a:noFill/>
                </a:ln>
                <a:solidFill>
                  <a:prstClr val="black"/>
                </a:solidFill>
                <a:effectLst/>
                <a:uLnTx/>
                <a:uFillTx/>
                <a:latin typeface="Times New Roman" pitchFamily="18" charset="0"/>
                <a:cs typeface="Times New Roman" pitchFamily="18" charset="0"/>
              </a:rPr>
              <a:t>! </a:t>
            </a:r>
            <a:r>
              <a:rPr kumimoji="0" lang="en-US" sz="2200" b="0" i="0" u="none" strike="noStrike" kern="1200" cap="none" spc="0" normalizeH="0" noProof="0" dirty="0" err="1">
                <a:ln>
                  <a:noFill/>
                </a:ln>
                <a:solidFill>
                  <a:prstClr val="black"/>
                </a:solidFill>
                <a:effectLst/>
                <a:uLnTx/>
                <a:uFillTx/>
                <a:latin typeface="Times New Roman" pitchFamily="18" charset="0"/>
                <a:cs typeface="Times New Roman" pitchFamily="18" charset="0"/>
              </a:rPr>
              <a:t>Tôi</a:t>
            </a:r>
            <a:r>
              <a:rPr kumimoji="0" lang="en-US" sz="2200" b="0" i="0" u="none" strike="noStrike" kern="1200" cap="none" spc="0" normalizeH="0" noProof="0" dirty="0">
                <a:ln>
                  <a:noFill/>
                </a:ln>
                <a:solidFill>
                  <a:prstClr val="black"/>
                </a:solidFill>
                <a:effectLst/>
                <a:uLnTx/>
                <a:uFillTx/>
                <a:latin typeface="Times New Roman" pitchFamily="18" charset="0"/>
                <a:cs typeface="Times New Roman" pitchFamily="18" charset="0"/>
              </a:rPr>
              <a:t> </a:t>
            </a:r>
            <a:r>
              <a:rPr kumimoji="0" lang="en-US" sz="2200" b="0" i="0" u="none" strike="noStrike" kern="1200" cap="none" spc="0" normalizeH="0" noProof="0" dirty="0" err="1">
                <a:ln>
                  <a:noFill/>
                </a:ln>
                <a:solidFill>
                  <a:prstClr val="black"/>
                </a:solidFill>
                <a:effectLst/>
                <a:uLnTx/>
                <a:uFillTx/>
                <a:latin typeface="Times New Roman" pitchFamily="18" charset="0"/>
                <a:cs typeface="Times New Roman" pitchFamily="18" charset="0"/>
              </a:rPr>
              <a:t>đủ</a:t>
            </a:r>
            <a:r>
              <a:rPr kumimoji="0" lang="en-US" sz="2200" b="0" i="0" u="none" strike="noStrike" kern="1200" cap="none" spc="0" normalizeH="0" noProof="0" dirty="0">
                <a:ln>
                  <a:noFill/>
                </a:ln>
                <a:solidFill>
                  <a:prstClr val="black"/>
                </a:solidFill>
                <a:effectLst/>
                <a:uLnTx/>
                <a:uFillTx/>
                <a:latin typeface="Times New Roman" pitchFamily="18" charset="0"/>
                <a:cs typeface="Times New Roman" pitchFamily="18" charset="0"/>
              </a:rPr>
              <a:t> </a:t>
            </a:r>
            <a:r>
              <a:rPr kumimoji="0" lang="en-US" sz="2200" b="0" i="0" u="none" strike="noStrike" kern="1200" cap="none" spc="0" normalizeH="0" noProof="0" dirty="0" err="1">
                <a:ln>
                  <a:noFill/>
                </a:ln>
                <a:solidFill>
                  <a:prstClr val="black"/>
                </a:solidFill>
                <a:effectLst/>
                <a:uLnTx/>
                <a:uFillTx/>
                <a:latin typeface="Times New Roman" pitchFamily="18" charset="0"/>
                <a:cs typeface="Times New Roman" pitchFamily="18" charset="0"/>
              </a:rPr>
              <a:t>rồi</a:t>
            </a:r>
            <a:r>
              <a:rPr kumimoji="0" lang="en-US" sz="2200" b="0" i="0" u="none" strike="noStrike" kern="1200" cap="none" spc="0" normalizeH="0" noProof="0" dirty="0">
                <a:ln>
                  <a:noFill/>
                </a:ln>
                <a:solidFill>
                  <a:prstClr val="black"/>
                </a:solidFill>
                <a:effectLst/>
                <a:uLnTx/>
                <a:uFillTx/>
                <a:latin typeface="Times New Roman" pitchFamily="18" charset="0"/>
                <a:cs typeface="Times New Roman" pitchFamily="18" charset="0"/>
              </a:rPr>
              <a:t>.</a:t>
            </a:r>
            <a:endParaRPr kumimoji="0" lang="en-US" sz="2200" b="0" i="0" u="none" strike="noStrike" kern="1200" cap="none" spc="0" normalizeH="0" baseline="0" noProof="0" dirty="0">
              <a:ln>
                <a:noFill/>
              </a:ln>
              <a:solidFill>
                <a:prstClr val="black"/>
              </a:solidFill>
              <a:effectLst/>
              <a:uLnTx/>
              <a:uFillTx/>
              <a:latin typeface="Calibri"/>
            </a:endParaRPr>
          </a:p>
        </p:txBody>
      </p:sp>
      <p:sp>
        <p:nvSpPr>
          <p:cNvPr id="6" name="TextBox 5">
            <a:extLst>
              <a:ext uri="{FF2B5EF4-FFF2-40B4-BE49-F238E27FC236}">
                <a16:creationId xmlns:a16="http://schemas.microsoft.com/office/drawing/2014/main" id="{2D3ECA9E-8442-417E-8A88-C6236269A505}"/>
              </a:ext>
            </a:extLst>
          </p:cNvPr>
          <p:cNvSpPr txBox="1"/>
          <p:nvPr/>
        </p:nvSpPr>
        <p:spPr>
          <a:xfrm>
            <a:off x="468800" y="3210136"/>
            <a:ext cx="11186173" cy="1446550"/>
          </a:xfrm>
          <a:prstGeom prst="rect">
            <a:avLst/>
          </a:prstGeom>
          <a:noFill/>
        </p:spPr>
        <p:txBody>
          <a:bodyPr wrap="square" rtlCol="0">
            <a:spAutoFit/>
          </a:bodyPr>
          <a:lstStyle/>
          <a:p>
            <a:pPr marL="30480" marR="30480" lvl="0" indent="0" algn="just" defTabSz="914400" rtl="0" eaLnBrk="1" fontAlgn="auto" latinLnBrk="0" hangingPunct="1">
              <a:lnSpc>
                <a:spcPct val="100000"/>
              </a:lnSpc>
              <a:spcBef>
                <a:spcPts val="0"/>
              </a:spcBef>
              <a:buClrTx/>
              <a:buSzTx/>
              <a:buFontTx/>
              <a:buNone/>
              <a:tabLst/>
              <a:defRPr/>
            </a:pPr>
            <a:r>
              <a:rPr kumimoji="0" lang="en-US" sz="2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rPr>
              <a:t>Hai</a:t>
            </a:r>
            <a:r>
              <a:rPr kumimoji="0" lang="en-US" sz="2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rPr>
              <a:t>bố</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con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cùng</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phá</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lên</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cười</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err="1">
                <a:ln>
                  <a:noFill/>
                </a:ln>
                <a:solidFill>
                  <a:srgbClr val="000000"/>
                </a:solidFill>
                <a:effectLst/>
                <a:uLnTx/>
                <a:uFillTx/>
                <a:latin typeface="Times New Roman" panose="02020603050405020304" pitchFamily="18" charset="0"/>
                <a:ea typeface="Times New Roman" panose="02020603050405020304" pitchFamily="18" charset="0"/>
              </a:rPr>
              <a:t>Lát</a:t>
            </a:r>
            <a:r>
              <a:rPr kumimoji="0" lang="en-US" sz="2200" b="0" i="0" u="none" strike="noStrike" kern="1200" cap="none" spc="0" normalizeH="0" noProof="0">
                <a:ln>
                  <a:noFill/>
                </a:ln>
                <a:solidFill>
                  <a:srgbClr val="000000"/>
                </a:solidFill>
                <a:effectLst/>
                <a:uLnTx/>
                <a:uFillTx/>
                <a:latin typeface="Times New Roman" panose="02020603050405020304" pitchFamily="18" charset="0"/>
                <a:ea typeface="Times New Roman" panose="02020603050405020304" pitchFamily="18" charset="0"/>
              </a:rPr>
              <a:t> sau,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hai</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bố</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con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đổi</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cho</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nhau</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Bố</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hỏi</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a:t>
            </a:r>
          </a:p>
          <a:p>
            <a:pPr marL="30480" marR="30480" lvl="0" indent="0" algn="just" defTabSz="914400" rtl="0" eaLnBrk="1" fontAlgn="auto" latinLnBrk="0" hangingPunct="1">
              <a:lnSpc>
                <a:spcPct val="100000"/>
              </a:lnSpc>
              <a:spcBef>
                <a:spcPts val="0"/>
              </a:spcBef>
              <a:buClrTx/>
              <a:buSzTx/>
              <a:buFontTx/>
              <a:buNone/>
              <a:tabLst/>
              <a:defRPr/>
            </a:pPr>
            <a:r>
              <a:rPr lang="en-US" sz="2200" baseline="0" dirty="0">
                <a:solidFill>
                  <a:srgbClr val="000000"/>
                </a:solidFill>
                <a:latin typeface="Times New Roman" panose="02020603050405020304" pitchFamily="18" charset="0"/>
                <a:ea typeface="Times New Roman" panose="02020603050405020304" pitchFamily="18" charset="0"/>
              </a:rPr>
              <a:t>        - </a:t>
            </a:r>
            <a:r>
              <a:rPr lang="en-US" sz="2200" baseline="0" dirty="0" err="1">
                <a:solidFill>
                  <a:srgbClr val="000000"/>
                </a:solidFill>
                <a:latin typeface="Times New Roman" panose="02020603050405020304" pitchFamily="18" charset="0"/>
                <a:ea typeface="Times New Roman" panose="02020603050405020304" pitchFamily="18" charset="0"/>
              </a:rPr>
              <a:t>Bác</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xơi</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gì</a:t>
            </a:r>
            <a:r>
              <a:rPr lang="en-US" sz="2200" dirty="0">
                <a:solidFill>
                  <a:srgbClr val="000000"/>
                </a:solidFill>
                <a:latin typeface="Times New Roman" panose="02020603050405020304" pitchFamily="18" charset="0"/>
                <a:ea typeface="Times New Roman" panose="02020603050405020304" pitchFamily="18" charset="0"/>
              </a:rPr>
              <a:t> ạ?</a:t>
            </a:r>
          </a:p>
          <a:p>
            <a:pPr marL="30480" marR="30480" lvl="0" indent="0" algn="just" defTabSz="914400" rtl="0" eaLnBrk="1" fontAlgn="auto" latinLnBrk="0" hangingPunct="1">
              <a:lnSpc>
                <a:spcPct val="100000"/>
              </a:lnSpc>
              <a:spcBef>
                <a:spcPts val="0"/>
              </a:spcBef>
              <a:buClrTx/>
              <a:buSzTx/>
              <a:buFontTx/>
              <a:buNone/>
              <a:tabLst/>
              <a:defRPr/>
            </a:pP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Dạ</a:t>
            </a:r>
            <a:r>
              <a:rPr kumimoji="0" lang="en-US" sz="2200" b="0" i="0" u="none" strike="noStrike" kern="1200" cap="none" spc="0" normalizeH="0" noProof="0">
                <a:ln>
                  <a:noFill/>
                </a:ln>
                <a:solidFill>
                  <a:srgbClr val="000000"/>
                </a:solidFill>
                <a:effectLst/>
                <a:uLnTx/>
                <a:uFillTx/>
                <a:latin typeface="Times New Roman" panose="02020603050405020304" pitchFamily="18" charset="0"/>
                <a:ea typeface="Times New Roman" panose="02020603050405020304" pitchFamily="18" charset="0"/>
              </a:rPr>
              <a:t>, xin bác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bát</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miến</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ạ.</a:t>
            </a:r>
          </a:p>
          <a:p>
            <a:pPr marL="30480" marR="30480" lvl="0" indent="0" algn="just" defTabSz="914400" rtl="0" eaLnBrk="1" fontAlgn="auto" latinLnBrk="0" hangingPunct="1">
              <a:lnSpc>
                <a:spcPct val="100000"/>
              </a:lnSpc>
              <a:spcBef>
                <a:spcPts val="0"/>
              </a:spcBef>
              <a:buClrTx/>
              <a:buSzTx/>
              <a:buFontTx/>
              <a:buNone/>
              <a:tabLst/>
              <a:defRPr/>
            </a:pPr>
            <a:r>
              <a:rPr lang="en-US" sz="2200" dirty="0">
                <a:solidFill>
                  <a:srgbClr val="000000"/>
                </a:solidFill>
                <a:latin typeface="Times New Roman" panose="02020603050405020304" pitchFamily="18" charset="0"/>
                <a:ea typeface="Times New Roman" panose="02020603050405020304" pitchFamily="18" charset="0"/>
              </a:rPr>
              <a:t>        - </a:t>
            </a:r>
            <a:r>
              <a:rPr lang="en-US" sz="2200" dirty="0" err="1">
                <a:solidFill>
                  <a:srgbClr val="000000"/>
                </a:solidFill>
                <a:latin typeface="Times New Roman" panose="02020603050405020304" pitchFamily="18" charset="0"/>
                <a:ea typeface="Times New Roman" panose="02020603050405020304" pitchFamily="18" charset="0"/>
              </a:rPr>
              <a:t>Đây</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mời</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bác</a:t>
            </a:r>
            <a:r>
              <a:rPr lang="en-US" sz="2200" dirty="0">
                <a:solidFill>
                  <a:srgbClr val="000000"/>
                </a:solidFill>
                <a:latin typeface="Times New Roman" panose="02020603050405020304" pitchFamily="18" charset="0"/>
                <a:ea typeface="Times New Roman" panose="02020603050405020304" pitchFamily="18" charset="0"/>
              </a:rPr>
              <a:t>.</a:t>
            </a:r>
            <a:endParaRPr kumimoji="0" lang="en-US" sz="2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endParaRPr>
          </a:p>
        </p:txBody>
      </p:sp>
      <p:sp>
        <p:nvSpPr>
          <p:cNvPr id="7" name="TextBox 6">
            <a:extLst>
              <a:ext uri="{FF2B5EF4-FFF2-40B4-BE49-F238E27FC236}">
                <a16:creationId xmlns:a16="http://schemas.microsoft.com/office/drawing/2014/main" id="{D84EB1CB-B470-4E60-9A49-831FB2C79A5F}"/>
              </a:ext>
            </a:extLst>
          </p:cNvPr>
          <p:cNvSpPr txBox="1"/>
          <p:nvPr/>
        </p:nvSpPr>
        <p:spPr>
          <a:xfrm>
            <a:off x="977562" y="122830"/>
            <a:ext cx="1016864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a:solidFill>
                  <a:srgbClr val="FF0000"/>
                </a:solidFill>
                <a:latin typeface="Times New Roman" panose="02020603050405020304" pitchFamily="18" charset="0"/>
                <a:cs typeface="Times New Roman" panose="02020603050405020304" pitchFamily="18" charset="0"/>
              </a:rPr>
              <a:t>TRÒ CHƠI CỦA BỐ</a:t>
            </a:r>
            <a:endPar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F4D008B5-83C4-4C7D-83B1-2542F0F26F57}"/>
              </a:ext>
            </a:extLst>
          </p:cNvPr>
          <p:cNvSpPr txBox="1"/>
          <p:nvPr/>
        </p:nvSpPr>
        <p:spPr>
          <a:xfrm>
            <a:off x="8906587" y="6363866"/>
            <a:ext cx="2990850" cy="769441"/>
          </a:xfrm>
          <a:prstGeom prst="rect">
            <a:avLst/>
          </a:prstGeom>
          <a:noFill/>
        </p:spPr>
        <p:txBody>
          <a:bodyPr wrap="square" rtlCol="0">
            <a:spAutoFit/>
          </a:bodyPr>
          <a:lstStyle/>
          <a:p>
            <a:r>
              <a:rPr kumimoji="0" lang="en-US" sz="22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rPr>
              <a:t>(Theo </a:t>
            </a:r>
            <a:r>
              <a:rPr kumimoji="0" lang="en-US" sz="2200" b="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rPr>
              <a:t>Phong</a:t>
            </a:r>
            <a:r>
              <a:rPr kumimoji="0" lang="en-US" sz="2200" b="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rPr>
              <a:t> Thu</a:t>
            </a:r>
            <a:r>
              <a:rPr kumimoji="0" lang="en-US" sz="22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rPr>
              <a:t>)</a:t>
            </a:r>
            <a:endParaRPr kumimoji="0" lang="en-US" sz="22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endParaRPr>
          </a:p>
          <a:p>
            <a:endParaRPr lang="en-US" sz="2200" dirty="0"/>
          </a:p>
        </p:txBody>
      </p:sp>
      <p:sp>
        <p:nvSpPr>
          <p:cNvPr id="9" name="Oval 8">
            <a:extLst>
              <a:ext uri="{FF2B5EF4-FFF2-40B4-BE49-F238E27FC236}">
                <a16:creationId xmlns:a16="http://schemas.microsoft.com/office/drawing/2014/main" id="{2BC9162F-F75A-4A4F-9B59-14AC9CCF2CBC}"/>
              </a:ext>
            </a:extLst>
          </p:cNvPr>
          <p:cNvSpPr/>
          <p:nvPr/>
        </p:nvSpPr>
        <p:spPr>
          <a:xfrm>
            <a:off x="694099" y="3222612"/>
            <a:ext cx="465486" cy="421373"/>
          </a:xfrm>
          <a:prstGeom prst="ellipse">
            <a:avLst/>
          </a:prstGeom>
          <a:solidFill>
            <a:srgbClr val="ED7D31"/>
          </a:solidFill>
          <a:ln w="12700" cap="flat" cmpd="sng" algn="ctr">
            <a:solidFill>
              <a:srgbClr val="ED7D31">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200" b="0"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2</a:t>
            </a:r>
          </a:p>
        </p:txBody>
      </p:sp>
      <p:sp>
        <p:nvSpPr>
          <p:cNvPr id="10" name="Oval 9">
            <a:extLst>
              <a:ext uri="{FF2B5EF4-FFF2-40B4-BE49-F238E27FC236}">
                <a16:creationId xmlns:a16="http://schemas.microsoft.com/office/drawing/2014/main" id="{6026A475-6858-41F5-98B6-CFF25BC57101}"/>
              </a:ext>
            </a:extLst>
          </p:cNvPr>
          <p:cNvSpPr/>
          <p:nvPr/>
        </p:nvSpPr>
        <p:spPr>
          <a:xfrm>
            <a:off x="617901" y="523348"/>
            <a:ext cx="503585" cy="416312"/>
          </a:xfrm>
          <a:prstGeom prst="ellipse">
            <a:avLst/>
          </a:prstGeom>
          <a:solidFill>
            <a:srgbClr val="ED7D31"/>
          </a:solidFill>
          <a:ln w="12700" cap="flat" cmpd="sng" algn="ctr">
            <a:solidFill>
              <a:srgbClr val="ED7D31">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200" b="0"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a:t>
            </a:r>
          </a:p>
        </p:txBody>
      </p:sp>
      <p:sp>
        <p:nvSpPr>
          <p:cNvPr id="11" name="TextBox 10">
            <a:extLst>
              <a:ext uri="{FF2B5EF4-FFF2-40B4-BE49-F238E27FC236}">
                <a16:creationId xmlns:a16="http://schemas.microsoft.com/office/drawing/2014/main" id="{2D3ECA9E-8442-417E-8A88-C6236269A505}"/>
              </a:ext>
            </a:extLst>
          </p:cNvPr>
          <p:cNvSpPr txBox="1"/>
          <p:nvPr/>
        </p:nvSpPr>
        <p:spPr>
          <a:xfrm>
            <a:off x="472298" y="4531445"/>
            <a:ext cx="11617973" cy="1785104"/>
          </a:xfrm>
          <a:prstGeom prst="rect">
            <a:avLst/>
          </a:prstGeom>
          <a:noFill/>
        </p:spPr>
        <p:txBody>
          <a:bodyPr wrap="square" rtlCol="0">
            <a:spAutoFit/>
          </a:bodyPr>
          <a:lstStyle/>
          <a:p>
            <a:pPr marL="30480" marR="30480" lvl="0" indent="0" algn="just" defTabSz="914400" rtl="0" eaLnBrk="1" fontAlgn="auto" latinLnBrk="0" hangingPunct="1">
              <a:lnSpc>
                <a:spcPct val="100000"/>
              </a:lnSpc>
              <a:spcBef>
                <a:spcPts val="0"/>
              </a:spcBef>
              <a:buClrTx/>
              <a:buSzTx/>
              <a:buFontTx/>
              <a:buNone/>
              <a:tabLst/>
              <a:defRPr/>
            </a:pPr>
            <a:r>
              <a:rPr kumimoji="0" lang="en-US" sz="2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rPr>
              <a:t>Hường</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đưa</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tay</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ra</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cầm</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lấy</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cái</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bát</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nhựa</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Bố</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bảo</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a:t>
            </a:r>
          </a:p>
          <a:p>
            <a:pPr marL="30480" marR="30480" lvl="0" indent="0" algn="just" defTabSz="914400" rtl="0" eaLnBrk="1" fontAlgn="auto" latinLnBrk="0" hangingPunct="1">
              <a:lnSpc>
                <a:spcPct val="100000"/>
              </a:lnSpc>
              <a:spcBef>
                <a:spcPts val="0"/>
              </a:spcBef>
              <a:buClrTx/>
              <a:buSzTx/>
              <a:buFontTx/>
              <a:buNone/>
              <a:tabLst/>
              <a:defRPr/>
            </a:pPr>
            <a:r>
              <a:rPr lang="en-US" sz="2200" baseline="0" dirty="0">
                <a:solidFill>
                  <a:srgbClr val="000000"/>
                </a:solidFill>
                <a:latin typeface="Times New Roman" panose="02020603050405020304" pitchFamily="18" charset="0"/>
                <a:ea typeface="Times New Roman" panose="02020603050405020304" pitchFamily="18" charset="0"/>
              </a:rPr>
              <a:t>        - </a:t>
            </a:r>
            <a:r>
              <a:rPr lang="en-US" sz="2200" baseline="0" dirty="0" err="1">
                <a:solidFill>
                  <a:srgbClr val="000000"/>
                </a:solidFill>
                <a:latin typeface="Times New Roman" panose="02020603050405020304" pitchFamily="18" charset="0"/>
                <a:ea typeface="Times New Roman" panose="02020603050405020304" pitchFamily="18" charset="0"/>
              </a:rPr>
              <a:t>Ấy</a:t>
            </a:r>
            <a:r>
              <a:rPr lang="en-US" sz="2200" baseline="0" dirty="0">
                <a:solidFill>
                  <a:srgbClr val="000000"/>
                </a:solidFill>
                <a:latin typeface="Times New Roman" panose="02020603050405020304" pitchFamily="18" charset="0"/>
                <a:ea typeface="Times New Roman" panose="02020603050405020304" pitchFamily="18" charset="0"/>
              </a:rPr>
              <a:t>,</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bác</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phải</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đỡ</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bằng</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hai</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tay</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Tôi</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đưa</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cho</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bác</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bằng</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hai</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tay</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cơ</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mà</a:t>
            </a:r>
            <a:r>
              <a:rPr lang="en-US" sz="2200" dirty="0">
                <a:solidFill>
                  <a:srgbClr val="000000"/>
                </a:solidFill>
                <a:latin typeface="Times New Roman" panose="02020603050405020304" pitchFamily="18" charset="0"/>
                <a:ea typeface="Times New Roman" panose="02020603050405020304" pitchFamily="18" charset="0"/>
              </a:rPr>
              <a:t>!</a:t>
            </a:r>
          </a:p>
          <a:p>
            <a:pPr marL="30480" marR="30480" lvl="0" indent="0" algn="just" defTabSz="914400" rtl="0" eaLnBrk="1" fontAlgn="auto" latinLnBrk="0" hangingPunct="1">
              <a:lnSpc>
                <a:spcPct val="100000"/>
              </a:lnSpc>
              <a:spcBef>
                <a:spcPts val="0"/>
              </a:spcBef>
              <a:buClrTx/>
              <a:buSzTx/>
              <a:buFontTx/>
              <a:buNone/>
              <a:tabLst/>
              <a:defRPr/>
            </a:pP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Năm</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nay,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bố</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đi</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công</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tác</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xa</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Đến</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bữa</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ăn</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nhìn</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hai</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bàn</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tay</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của</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Hường</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lễ</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phép</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đón</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bát</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cơm</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mẹ</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lại</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nhớ</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đến</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lúc</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hai</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bố</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con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chơi</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với</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nhau</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Mẹ</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nghĩ</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Hường</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không</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biết</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rằng</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ngay</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trong</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trò</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chơi</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ấy</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bố</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đã</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dạy</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con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một</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nết</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ngoan</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a:t>
            </a:r>
          </a:p>
        </p:txBody>
      </p:sp>
      <p:sp>
        <p:nvSpPr>
          <p:cNvPr id="12" name="Oval 11">
            <a:extLst>
              <a:ext uri="{FF2B5EF4-FFF2-40B4-BE49-F238E27FC236}">
                <a16:creationId xmlns:a16="http://schemas.microsoft.com/office/drawing/2014/main" id="{2BC9162F-F75A-4A4F-9B59-14AC9CCF2CBC}"/>
              </a:ext>
            </a:extLst>
          </p:cNvPr>
          <p:cNvSpPr/>
          <p:nvPr/>
        </p:nvSpPr>
        <p:spPr>
          <a:xfrm>
            <a:off x="656000" y="4531445"/>
            <a:ext cx="465486" cy="421373"/>
          </a:xfrm>
          <a:prstGeom prst="ellipse">
            <a:avLst/>
          </a:prstGeom>
          <a:solidFill>
            <a:srgbClr val="ED7D31"/>
          </a:solidFill>
          <a:ln w="12700" cap="flat" cmpd="sng" algn="ctr">
            <a:solidFill>
              <a:srgbClr val="ED7D31">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200" b="0"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3</a:t>
            </a:r>
          </a:p>
        </p:txBody>
      </p:sp>
      <p:sp>
        <p:nvSpPr>
          <p:cNvPr id="13" name="Rounded Rectangle 12"/>
          <p:cNvSpPr/>
          <p:nvPr/>
        </p:nvSpPr>
        <p:spPr>
          <a:xfrm>
            <a:off x="9532259" y="43938"/>
            <a:ext cx="2554514" cy="473172"/>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Đọc</a:t>
            </a:r>
            <a:r>
              <a:rPr lang="en-US" sz="24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mẫu</a:t>
            </a:r>
            <a:endParaRPr lang="en-US" sz="24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4" name="Rounded Rectangle 13"/>
          <p:cNvSpPr/>
          <p:nvPr/>
        </p:nvSpPr>
        <p:spPr>
          <a:xfrm>
            <a:off x="9570358" y="45524"/>
            <a:ext cx="2554514" cy="473172"/>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Đọc</a:t>
            </a:r>
            <a:r>
              <a:rPr lang="en-US" sz="2400" b="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nối tiếp đoạn</a:t>
            </a:r>
            <a:endParaRPr lang="en-US" sz="24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4267918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1000"/>
                                        <p:tgtEl>
                                          <p:spTgt spid="4"/>
                                        </p:tgtEl>
                                      </p:cBhvr>
                                    </p:animEffect>
                                  </p:childTnLst>
                                </p:cTn>
                              </p:par>
                              <p:par>
                                <p:cTn id="8" presetID="3" presetClass="emph" presetSubtype="2" fill="hold" grpId="0" nodeType="withEffect">
                                  <p:stCondLst>
                                    <p:cond delay="0"/>
                                  </p:stCondLst>
                                  <p:childTnLst>
                                    <p:animClr clrSpc="rgb" dir="cw">
                                      <p:cBhvr override="childStyle">
                                        <p:cTn id="9" dur="1000" fill="hold"/>
                                        <p:tgtEl>
                                          <p:spTgt spid="5"/>
                                        </p:tgtEl>
                                        <p:attrNameLst>
                                          <p:attrName>style.color</p:attrName>
                                        </p:attrNameLst>
                                      </p:cBhvr>
                                      <p:to>
                                        <a:srgbClr val="002060"/>
                                      </p:to>
                                    </p:animClr>
                                  </p:childTnLst>
                                </p:cTn>
                              </p:par>
                            </p:childTnLst>
                          </p:cTn>
                        </p:par>
                        <p:par>
                          <p:cTn id="10" fill="hold">
                            <p:stCondLst>
                              <p:cond delay="1000"/>
                            </p:stCondLst>
                            <p:childTnLst>
                              <p:par>
                                <p:cTn id="11" presetID="22" presetClass="entr" presetSubtype="4" fill="hold" grpId="0"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down)">
                                      <p:cBhvr>
                                        <p:cTn id="13" dur="10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left)">
                                      <p:cBhvr>
                                        <p:cTn id="18" dur="1000"/>
                                        <p:tgtEl>
                                          <p:spTgt spid="3"/>
                                        </p:tgtEl>
                                      </p:cBhvr>
                                    </p:animEffect>
                                  </p:childTnLst>
                                </p:cTn>
                              </p:par>
                              <p:par>
                                <p:cTn id="19" presetID="3" presetClass="emph" presetSubtype="2" fill="hold" grpId="0" nodeType="withEffect">
                                  <p:stCondLst>
                                    <p:cond delay="0"/>
                                  </p:stCondLst>
                                  <p:childTnLst>
                                    <p:animClr clrSpc="rgb" dir="cw">
                                      <p:cBhvr override="childStyle">
                                        <p:cTn id="20" dur="1000" fill="hold"/>
                                        <p:tgtEl>
                                          <p:spTgt spid="6"/>
                                        </p:tgtEl>
                                        <p:attrNameLst>
                                          <p:attrName>style.color</p:attrName>
                                        </p:attrNameLst>
                                      </p:cBhvr>
                                      <p:to>
                                        <a:srgbClr val="CC0066"/>
                                      </p:to>
                                    </p:animClr>
                                  </p:childTnLst>
                                </p:cTn>
                              </p:par>
                            </p:childTnLst>
                          </p:cTn>
                        </p:par>
                        <p:par>
                          <p:cTn id="21" fill="hold">
                            <p:stCondLst>
                              <p:cond delay="1000"/>
                            </p:stCondLst>
                            <p:childTnLst>
                              <p:par>
                                <p:cTn id="22" presetID="22" presetClass="entr" presetSubtype="4" fill="hold" grpId="0" nodeType="after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down)">
                                      <p:cBhvr>
                                        <p:cTn id="24" dur="1000"/>
                                        <p:tgtEl>
                                          <p:spTgt spid="9"/>
                                        </p:tgtEl>
                                      </p:cBhvr>
                                    </p:animEffect>
                                  </p:childTnLst>
                                </p:cTn>
                              </p:par>
                              <p:par>
                                <p:cTn id="25" presetID="3" presetClass="emph" presetSubtype="2" fill="hold" grpId="0" nodeType="withEffect">
                                  <p:stCondLst>
                                    <p:cond delay="0"/>
                                  </p:stCondLst>
                                  <p:childTnLst>
                                    <p:animClr clrSpc="rgb" dir="cw">
                                      <p:cBhvr override="childStyle">
                                        <p:cTn id="26" dur="1000" fill="hold"/>
                                        <p:tgtEl>
                                          <p:spTgt spid="11"/>
                                        </p:tgtEl>
                                        <p:attrNameLst>
                                          <p:attrName>style.color</p:attrName>
                                        </p:attrNameLst>
                                      </p:cBhvr>
                                      <p:to>
                                        <a:srgbClr val="CC0066"/>
                                      </p:to>
                                    </p:animClr>
                                  </p:childTnLst>
                                </p:cTn>
                              </p:par>
                            </p:childTnLst>
                          </p:cTn>
                        </p:par>
                        <p:par>
                          <p:cTn id="27" fill="hold">
                            <p:stCondLst>
                              <p:cond delay="2000"/>
                            </p:stCondLst>
                            <p:childTnLst>
                              <p:par>
                                <p:cTn id="28" presetID="22" presetClass="entr" presetSubtype="4" fill="hold" grpId="0" nodeType="after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wipe(down)">
                                      <p:cBhvr>
                                        <p:cTn id="30" dur="1000"/>
                                        <p:tgtEl>
                                          <p:spTgt spid="12"/>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2"/>
                                        </p:tgtEl>
                                        <p:attrNameLst>
                                          <p:attrName>style.visibility</p:attrName>
                                        </p:attrNameLst>
                                      </p:cBhvr>
                                      <p:to>
                                        <p:strVal val="visible"/>
                                      </p:to>
                                    </p:set>
                                    <p:animEffect transition="in" filter="wipe(left)">
                                      <p:cBhvr>
                                        <p:cTn id="35" dur="1000"/>
                                        <p:tgtEl>
                                          <p:spTgt spid="2"/>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barn(inVertical)">
                                      <p:cBhvr>
                                        <p:cTn id="4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p:bldP spid="6" grpId="0"/>
      <p:bldP spid="9" grpId="0" animBg="1"/>
      <p:bldP spid="10" grpId="0" animBg="1"/>
      <p:bldP spid="11" grpId="0"/>
      <p:bldP spid="12" grpId="0" animBg="1"/>
      <p:bldP spid="14" grpId="0" animBg="1"/>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332F39E-6EFB-4C03-9DC5-4CC834EC5314}"/>
              </a:ext>
            </a:extLst>
          </p:cNvPr>
          <p:cNvSpPr txBox="1"/>
          <p:nvPr/>
        </p:nvSpPr>
        <p:spPr>
          <a:xfrm>
            <a:off x="628572" y="523348"/>
            <a:ext cx="11534399" cy="2800767"/>
          </a:xfrm>
          <a:prstGeom prst="rect">
            <a:avLst/>
          </a:prstGeom>
          <a:noFill/>
        </p:spPr>
        <p:txBody>
          <a:bodyPr wrap="square" rtlCol="0">
            <a:spAutoFit/>
          </a:bodyPr>
          <a:lstStyle/>
          <a:p>
            <a:pPr marL="30480" marR="30480" lvl="0" indent="0" algn="l" defTabSz="914400" rtl="0" eaLnBrk="1" fontAlgn="auto" latinLnBrk="0" hangingPunct="1">
              <a:spcBef>
                <a:spcPts val="0"/>
              </a:spcBef>
              <a:buClrTx/>
              <a:buSzTx/>
              <a:buFontTx/>
              <a:buNone/>
              <a:tabLst/>
              <a:defRPr/>
            </a:pPr>
            <a:r>
              <a:rPr kumimoji="0" lang="en-US" sz="2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Bố</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luôn</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dành</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cho</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Hường</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những</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điều</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ngạc</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nhiên</a:t>
            </a:r>
            <a:r>
              <a:rPr lang="en-US" sz="2200" dirty="0">
                <a:solidFill>
                  <a:srgbClr val="000000"/>
                </a:solidFill>
                <a:latin typeface="Times New Roman" panose="02020603050405020304" pitchFamily="18" charset="0"/>
                <a:ea typeface="Times New Roman" panose="02020603050405020304" pitchFamily="18" charset="0"/>
              </a:rPr>
              <a:t>. </a:t>
            </a:r>
            <a:r>
              <a:rPr lang="en-US" sz="2200" err="1">
                <a:solidFill>
                  <a:srgbClr val="000000"/>
                </a:solidFill>
                <a:latin typeface="Times New Roman" panose="02020603050405020304" pitchFamily="18" charset="0"/>
                <a:ea typeface="Times New Roman" panose="02020603050405020304" pitchFamily="18" charset="0"/>
              </a:rPr>
              <a:t>Lúc</a:t>
            </a:r>
            <a:r>
              <a:rPr lang="en-US" sz="2200">
                <a:solidFill>
                  <a:srgbClr val="000000"/>
                </a:solidFill>
                <a:latin typeface="Times New Roman" panose="02020603050405020304" pitchFamily="18" charset="0"/>
                <a:ea typeface="Times New Roman" panose="02020603050405020304" pitchFamily="18" charset="0"/>
              </a:rPr>
              <a:t> rảnh </a:t>
            </a:r>
            <a:r>
              <a:rPr lang="en-US" sz="2200" dirty="0" err="1">
                <a:solidFill>
                  <a:srgbClr val="000000"/>
                </a:solidFill>
                <a:latin typeface="Times New Roman" panose="02020603050405020304" pitchFamily="18" charset="0"/>
                <a:ea typeface="Times New Roman" panose="02020603050405020304" pitchFamily="18" charset="0"/>
              </a:rPr>
              <a:t>rỗi</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hai</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bố</a:t>
            </a:r>
            <a:r>
              <a:rPr lang="en-US" sz="2200" dirty="0">
                <a:solidFill>
                  <a:srgbClr val="000000"/>
                </a:solidFill>
                <a:latin typeface="Times New Roman" panose="02020603050405020304" pitchFamily="18" charset="0"/>
                <a:ea typeface="Times New Roman" panose="02020603050405020304" pitchFamily="18" charset="0"/>
              </a:rPr>
              <a:t> con </a:t>
            </a:r>
            <a:r>
              <a:rPr lang="en-US" sz="2200" dirty="0" err="1">
                <a:solidFill>
                  <a:srgbClr val="000000"/>
                </a:solidFill>
                <a:latin typeface="Times New Roman" panose="02020603050405020304" pitchFamily="18" charset="0"/>
                <a:ea typeface="Times New Roman" panose="02020603050405020304" pitchFamily="18" charset="0"/>
              </a:rPr>
              <a:t>ngồi</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chơi</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với</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nhau</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như</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đôi</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bạn</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cùng</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tuổi</a:t>
            </a:r>
            <a:r>
              <a:rPr lang="en-US" sz="2200" dirty="0">
                <a:solidFill>
                  <a:srgbClr val="000000"/>
                </a:solidFill>
                <a:latin typeface="Times New Roman" panose="02020603050405020304" pitchFamily="18" charset="0"/>
                <a:ea typeface="Times New Roman" panose="02020603050405020304" pitchFamily="18" charset="0"/>
              </a:rPr>
              <a:t>.</a:t>
            </a:r>
          </a:p>
          <a:p>
            <a:pPr marL="30480" marR="30480" lvl="0" indent="0" algn="l" defTabSz="914400" rtl="0" eaLnBrk="1" fontAlgn="auto" latinLnBrk="0" hangingPunct="1">
              <a:spcBef>
                <a:spcPts val="0"/>
              </a:spcBef>
              <a:buClrTx/>
              <a:buSzTx/>
              <a:buFontTx/>
              <a:buNone/>
              <a:tabLst/>
              <a:defRPr/>
            </a:pPr>
            <a:r>
              <a:rPr lang="en-US" sz="2200" dirty="0">
                <a:solidFill>
                  <a:srgbClr val="000000"/>
                </a:solidFill>
                <a:latin typeface="Times New Roman" panose="02020603050405020304" pitchFamily="18" charset="0"/>
              </a:rPr>
              <a:t>       </a:t>
            </a:r>
            <a:r>
              <a:rPr lang="en-US" sz="2200" dirty="0" err="1">
                <a:solidFill>
                  <a:srgbClr val="000000"/>
                </a:solidFill>
                <a:latin typeface="Times New Roman" panose="02020603050405020304" pitchFamily="18" charset="0"/>
              </a:rPr>
              <a:t>Có</a:t>
            </a:r>
            <a:r>
              <a:rPr lang="en-US" sz="2200" dirty="0">
                <a:solidFill>
                  <a:srgbClr val="000000"/>
                </a:solidFill>
                <a:latin typeface="Times New Roman" panose="02020603050405020304" pitchFamily="18" charset="0"/>
              </a:rPr>
              <a:t> </a:t>
            </a:r>
            <a:r>
              <a:rPr lang="en-US" sz="2200" dirty="0" err="1">
                <a:solidFill>
                  <a:srgbClr val="000000"/>
                </a:solidFill>
                <a:latin typeface="Times New Roman" panose="02020603050405020304" pitchFamily="18" charset="0"/>
              </a:rPr>
              <a:t>lần</a:t>
            </a:r>
            <a:r>
              <a:rPr lang="en-US" sz="2200" dirty="0">
                <a:solidFill>
                  <a:srgbClr val="000000"/>
                </a:solidFill>
                <a:latin typeface="Times New Roman" panose="02020603050405020304" pitchFamily="18" charset="0"/>
              </a:rPr>
              <a:t>, </a:t>
            </a:r>
            <a:r>
              <a:rPr lang="en-US" sz="2200" dirty="0" err="1">
                <a:solidFill>
                  <a:srgbClr val="000000"/>
                </a:solidFill>
                <a:latin typeface="Times New Roman" panose="02020603050405020304" pitchFamily="18" charset="0"/>
              </a:rPr>
              <a:t>hai</a:t>
            </a:r>
            <a:r>
              <a:rPr lang="en-US" sz="2200" dirty="0">
                <a:solidFill>
                  <a:srgbClr val="000000"/>
                </a:solidFill>
                <a:latin typeface="Times New Roman" panose="02020603050405020304" pitchFamily="18" charset="0"/>
              </a:rPr>
              <a:t> </a:t>
            </a:r>
            <a:r>
              <a:rPr lang="en-US" sz="2200" dirty="0" err="1">
                <a:solidFill>
                  <a:srgbClr val="000000"/>
                </a:solidFill>
                <a:latin typeface="Times New Roman" panose="02020603050405020304" pitchFamily="18" charset="0"/>
              </a:rPr>
              <a:t>bố</a:t>
            </a:r>
            <a:r>
              <a:rPr lang="en-US" sz="2200" dirty="0">
                <a:solidFill>
                  <a:srgbClr val="000000"/>
                </a:solidFill>
                <a:latin typeface="Times New Roman" panose="02020603050405020304" pitchFamily="18" charset="0"/>
              </a:rPr>
              <a:t> con </a:t>
            </a:r>
            <a:r>
              <a:rPr lang="en-US" sz="2200" dirty="0" err="1">
                <a:solidFill>
                  <a:srgbClr val="000000"/>
                </a:solidFill>
                <a:latin typeface="Times New Roman" panose="02020603050405020304" pitchFamily="18" charset="0"/>
              </a:rPr>
              <a:t>chơi</a:t>
            </a:r>
            <a:r>
              <a:rPr lang="en-US" sz="2200" dirty="0">
                <a:solidFill>
                  <a:srgbClr val="000000"/>
                </a:solidFill>
                <a:latin typeface="Times New Roman" panose="02020603050405020304" pitchFamily="18" charset="0"/>
              </a:rPr>
              <a:t> </a:t>
            </a:r>
            <a:r>
              <a:rPr lang="en-US" sz="2200" dirty="0" err="1">
                <a:solidFill>
                  <a:srgbClr val="000000"/>
                </a:solidFill>
                <a:latin typeface="Times New Roman" panose="02020603050405020304" pitchFamily="18" charset="0"/>
              </a:rPr>
              <a:t>trò</a:t>
            </a:r>
            <a:r>
              <a:rPr lang="en-US" sz="2200" dirty="0">
                <a:solidFill>
                  <a:srgbClr val="000000"/>
                </a:solidFill>
                <a:latin typeface="Times New Roman" panose="02020603050405020304" pitchFamily="18" charset="0"/>
              </a:rPr>
              <a:t> </a:t>
            </a:r>
            <a:r>
              <a:rPr lang="en-US" sz="2200" err="1">
                <a:solidFill>
                  <a:srgbClr val="000000"/>
                </a:solidFill>
                <a:latin typeface="Times New Roman" panose="02020603050405020304" pitchFamily="18" charset="0"/>
              </a:rPr>
              <a:t>chơi</a:t>
            </a:r>
            <a:r>
              <a:rPr lang="en-US" sz="2200">
                <a:solidFill>
                  <a:srgbClr val="000000"/>
                </a:solidFill>
                <a:latin typeface="Times New Roman" panose="02020603050405020304" pitchFamily="18" charset="0"/>
              </a:rPr>
              <a:t> “ăn </a:t>
            </a:r>
            <a:r>
              <a:rPr lang="en-US" sz="2200" dirty="0" err="1">
                <a:solidFill>
                  <a:srgbClr val="000000"/>
                </a:solidFill>
                <a:latin typeface="Times New Roman" panose="02020603050405020304" pitchFamily="18" charset="0"/>
              </a:rPr>
              <a:t>cỗ</a:t>
            </a:r>
            <a:r>
              <a:rPr lang="en-US" sz="2200">
                <a:solidFill>
                  <a:srgbClr val="000000"/>
                </a:solidFill>
                <a:latin typeface="Times New Roman" panose="02020603050405020304" pitchFamily="18" charset="0"/>
              </a:rPr>
              <a:t>”. Hường </a:t>
            </a:r>
            <a:r>
              <a:rPr lang="en-US" sz="2200" dirty="0" err="1">
                <a:solidFill>
                  <a:srgbClr val="000000"/>
                </a:solidFill>
                <a:latin typeface="Times New Roman" panose="02020603050405020304" pitchFamily="18" charset="0"/>
              </a:rPr>
              <a:t>đưa</a:t>
            </a:r>
            <a:r>
              <a:rPr lang="en-US" sz="2200" dirty="0">
                <a:solidFill>
                  <a:srgbClr val="000000"/>
                </a:solidFill>
                <a:latin typeface="Times New Roman" panose="02020603050405020304" pitchFamily="18" charset="0"/>
              </a:rPr>
              <a:t> </a:t>
            </a:r>
            <a:r>
              <a:rPr lang="en-US" sz="2200" dirty="0" err="1">
                <a:solidFill>
                  <a:srgbClr val="000000"/>
                </a:solidFill>
                <a:latin typeface="Times New Roman" panose="02020603050405020304" pitchFamily="18" charset="0"/>
              </a:rPr>
              <a:t>cái</a:t>
            </a:r>
            <a:r>
              <a:rPr lang="en-US" sz="2200" dirty="0">
                <a:solidFill>
                  <a:srgbClr val="000000"/>
                </a:solidFill>
                <a:latin typeface="Times New Roman" panose="02020603050405020304" pitchFamily="18" charset="0"/>
              </a:rPr>
              <a:t> </a:t>
            </a:r>
            <a:r>
              <a:rPr lang="en-US" sz="2200" dirty="0" err="1">
                <a:solidFill>
                  <a:srgbClr val="000000"/>
                </a:solidFill>
                <a:latin typeface="Times New Roman" panose="02020603050405020304" pitchFamily="18" charset="0"/>
              </a:rPr>
              <a:t>bát</a:t>
            </a:r>
            <a:r>
              <a:rPr lang="en-US" sz="2200" dirty="0">
                <a:solidFill>
                  <a:srgbClr val="000000"/>
                </a:solidFill>
                <a:latin typeface="Times New Roman" panose="02020603050405020304" pitchFamily="18" charset="0"/>
              </a:rPr>
              <a:t> </a:t>
            </a:r>
            <a:r>
              <a:rPr lang="en-US" sz="2200" dirty="0" err="1">
                <a:solidFill>
                  <a:srgbClr val="000000"/>
                </a:solidFill>
                <a:latin typeface="Times New Roman" panose="02020603050405020304" pitchFamily="18" charset="0"/>
              </a:rPr>
              <a:t>nhựa</a:t>
            </a:r>
            <a:r>
              <a:rPr lang="en-US" sz="2200" dirty="0">
                <a:solidFill>
                  <a:srgbClr val="000000"/>
                </a:solidFill>
                <a:latin typeface="Times New Roman" panose="02020603050405020304" pitchFamily="18" charset="0"/>
              </a:rPr>
              <a:t> </a:t>
            </a:r>
            <a:r>
              <a:rPr lang="en-US" sz="2200" dirty="0" err="1">
                <a:solidFill>
                  <a:srgbClr val="000000"/>
                </a:solidFill>
                <a:latin typeface="Times New Roman" panose="02020603050405020304" pitchFamily="18" charset="0"/>
              </a:rPr>
              <a:t>cho</a:t>
            </a:r>
            <a:r>
              <a:rPr lang="en-US" sz="2200" dirty="0">
                <a:solidFill>
                  <a:srgbClr val="000000"/>
                </a:solidFill>
                <a:latin typeface="Times New Roman" panose="02020603050405020304" pitchFamily="18" charset="0"/>
              </a:rPr>
              <a:t> </a:t>
            </a:r>
            <a:r>
              <a:rPr lang="en-US" sz="2200" dirty="0" err="1">
                <a:solidFill>
                  <a:srgbClr val="000000"/>
                </a:solidFill>
                <a:latin typeface="Times New Roman" panose="02020603050405020304" pitchFamily="18" charset="0"/>
              </a:rPr>
              <a:t>bố</a:t>
            </a:r>
            <a:r>
              <a:rPr lang="en-US" sz="2200" dirty="0">
                <a:solidFill>
                  <a:srgbClr val="000000"/>
                </a:solidFill>
                <a:latin typeface="Times New Roman" panose="02020603050405020304" pitchFamily="18" charset="0"/>
              </a:rPr>
              <a:t>:</a:t>
            </a:r>
          </a:p>
          <a:p>
            <a:pPr marL="30480" marR="30480">
              <a:defRPr/>
            </a:pPr>
            <a:r>
              <a:rPr kumimoji="0" lang="en-US" sz="2200" b="0" i="0" u="none" strike="noStrike" kern="1200" cap="none" spc="0" normalizeH="0" baseline="0" noProof="0" dirty="0">
                <a:ln>
                  <a:noFill/>
                </a:ln>
                <a:solidFill>
                  <a:srgbClr val="000000"/>
                </a:solidFill>
                <a:effectLst/>
                <a:uLnTx/>
                <a:uFillTx/>
                <a:latin typeface="Times New Roman" panose="02020603050405020304" pitchFamily="18" charset="0"/>
              </a:rPr>
              <a:t>       -</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rPr>
              <a:t> </a:t>
            </a:r>
            <a:r>
              <a:rPr kumimoji="0" lang="en-US" sz="2200" b="0" i="0" u="none" strike="noStrike" kern="1200" cap="none" spc="0" normalizeH="0" baseline="0" noProof="0" dirty="0" err="1">
                <a:ln>
                  <a:noFill/>
                </a:ln>
                <a:solidFill>
                  <a:srgbClr val="000000"/>
                </a:solidFill>
                <a:effectLst/>
                <a:uLnTx/>
                <a:uFillTx/>
                <a:latin typeface="Times New Roman" panose="02020603050405020304" pitchFamily="18" charset="0"/>
              </a:rPr>
              <a:t>Mời</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rPr>
              <a:t>bác</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rPr>
              <a:t>xơi</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rPr>
              <a:t>!</a:t>
            </a:r>
          </a:p>
          <a:p>
            <a:pPr marL="30480" marR="30480" lvl="0" algn="l" defTabSz="914400" rtl="0" eaLnBrk="1" fontAlgn="auto" latinLnBrk="0" hangingPunct="1">
              <a:spcBef>
                <a:spcPts val="0"/>
              </a:spcBef>
              <a:buClrTx/>
              <a:buSzTx/>
              <a:tabLst/>
              <a:defRPr/>
            </a:pPr>
            <a:r>
              <a:rPr lang="en-US" sz="2200" dirty="0">
                <a:solidFill>
                  <a:prstClr val="black"/>
                </a:solidFill>
                <a:latin typeface="Calibri"/>
              </a:rPr>
              <a:t>      </a:t>
            </a:r>
            <a:r>
              <a:rPr lang="en-US" sz="2200" dirty="0" err="1">
                <a:solidFill>
                  <a:prstClr val="black"/>
                </a:solidFill>
                <a:latin typeface="Times New Roman" pitchFamily="18" charset="0"/>
                <a:cs typeface="Times New Roman" pitchFamily="18" charset="0"/>
              </a:rPr>
              <a:t>Bố</a:t>
            </a:r>
            <a:r>
              <a:rPr lang="en-US" sz="2200" dirty="0">
                <a:solidFill>
                  <a:prstClr val="black"/>
                </a:solidFill>
                <a:latin typeface="Times New Roman" pitchFamily="18" charset="0"/>
                <a:cs typeface="Times New Roman" pitchFamily="18" charset="0"/>
              </a:rPr>
              <a:t> </a:t>
            </a:r>
            <a:r>
              <a:rPr lang="en-US" sz="2200" dirty="0" err="1">
                <a:solidFill>
                  <a:prstClr val="black"/>
                </a:solidFill>
                <a:latin typeface="Times New Roman" pitchFamily="18" charset="0"/>
                <a:cs typeface="Times New Roman" pitchFamily="18" charset="0"/>
              </a:rPr>
              <a:t>đỡ</a:t>
            </a:r>
            <a:r>
              <a:rPr lang="en-US" sz="2200" dirty="0">
                <a:solidFill>
                  <a:prstClr val="black"/>
                </a:solidFill>
                <a:latin typeface="Times New Roman" pitchFamily="18" charset="0"/>
                <a:cs typeface="Times New Roman" pitchFamily="18" charset="0"/>
              </a:rPr>
              <a:t> </a:t>
            </a:r>
            <a:r>
              <a:rPr lang="en-US" sz="2200" dirty="0" err="1">
                <a:solidFill>
                  <a:prstClr val="black"/>
                </a:solidFill>
                <a:latin typeface="Times New Roman" pitchFamily="18" charset="0"/>
                <a:cs typeface="Times New Roman" pitchFamily="18" charset="0"/>
              </a:rPr>
              <a:t>bằng</a:t>
            </a:r>
            <a:r>
              <a:rPr lang="en-US" sz="2200" dirty="0">
                <a:solidFill>
                  <a:prstClr val="black"/>
                </a:solidFill>
                <a:latin typeface="Times New Roman" pitchFamily="18" charset="0"/>
                <a:cs typeface="Times New Roman" pitchFamily="18" charset="0"/>
              </a:rPr>
              <a:t> </a:t>
            </a:r>
            <a:r>
              <a:rPr lang="en-US" sz="2200" dirty="0" err="1">
                <a:solidFill>
                  <a:prstClr val="black"/>
                </a:solidFill>
                <a:latin typeface="Times New Roman" pitchFamily="18" charset="0"/>
                <a:cs typeface="Times New Roman" pitchFamily="18" charset="0"/>
              </a:rPr>
              <a:t>hai</a:t>
            </a:r>
            <a:r>
              <a:rPr lang="en-US" sz="2200" dirty="0">
                <a:solidFill>
                  <a:prstClr val="black"/>
                </a:solidFill>
                <a:latin typeface="Times New Roman" pitchFamily="18" charset="0"/>
                <a:cs typeface="Times New Roman" pitchFamily="18" charset="0"/>
              </a:rPr>
              <a:t> </a:t>
            </a:r>
            <a:r>
              <a:rPr lang="en-US" sz="2200" dirty="0" err="1">
                <a:solidFill>
                  <a:prstClr val="black"/>
                </a:solidFill>
                <a:latin typeface="Times New Roman" pitchFamily="18" charset="0"/>
                <a:cs typeface="Times New Roman" pitchFamily="18" charset="0"/>
              </a:rPr>
              <a:t>tay</a:t>
            </a:r>
            <a:r>
              <a:rPr lang="en-US" sz="2200" dirty="0">
                <a:solidFill>
                  <a:prstClr val="black"/>
                </a:solidFill>
                <a:latin typeface="Times New Roman" pitchFamily="18" charset="0"/>
                <a:cs typeface="Times New Roman" pitchFamily="18" charset="0"/>
              </a:rPr>
              <a:t> </a:t>
            </a:r>
            <a:r>
              <a:rPr lang="en-US" sz="2200" dirty="0" err="1">
                <a:solidFill>
                  <a:prstClr val="black"/>
                </a:solidFill>
                <a:latin typeface="Times New Roman" pitchFamily="18" charset="0"/>
                <a:cs typeface="Times New Roman" pitchFamily="18" charset="0"/>
              </a:rPr>
              <a:t>hẳn</a:t>
            </a:r>
            <a:r>
              <a:rPr lang="en-US" sz="2200" dirty="0">
                <a:solidFill>
                  <a:prstClr val="black"/>
                </a:solidFill>
                <a:latin typeface="Times New Roman" pitchFamily="18" charset="0"/>
                <a:cs typeface="Times New Roman" pitchFamily="18" charset="0"/>
              </a:rPr>
              <a:t> hoi </a:t>
            </a:r>
            <a:r>
              <a:rPr lang="en-US" sz="2200" dirty="0" err="1">
                <a:solidFill>
                  <a:prstClr val="black"/>
                </a:solidFill>
                <a:latin typeface="Times New Roman" pitchFamily="18" charset="0"/>
                <a:cs typeface="Times New Roman" pitchFamily="18" charset="0"/>
              </a:rPr>
              <a:t>và</a:t>
            </a:r>
            <a:r>
              <a:rPr lang="en-US" sz="2200" dirty="0">
                <a:solidFill>
                  <a:prstClr val="black"/>
                </a:solidFill>
                <a:latin typeface="Times New Roman" pitchFamily="18" charset="0"/>
                <a:cs typeface="Times New Roman" pitchFamily="18" charset="0"/>
              </a:rPr>
              <a:t> </a:t>
            </a:r>
            <a:r>
              <a:rPr lang="en-US" sz="2200" dirty="0" err="1">
                <a:solidFill>
                  <a:prstClr val="black"/>
                </a:solidFill>
                <a:latin typeface="Times New Roman" pitchFamily="18" charset="0"/>
                <a:cs typeface="Times New Roman" pitchFamily="18" charset="0"/>
              </a:rPr>
              <a:t>nói</a:t>
            </a:r>
            <a:r>
              <a:rPr lang="en-US" sz="2200" dirty="0">
                <a:solidFill>
                  <a:prstClr val="black"/>
                </a:solidFill>
                <a:latin typeface="Times New Roman" pitchFamily="18" charset="0"/>
                <a:cs typeface="Times New Roman" pitchFamily="18" charset="0"/>
              </a:rPr>
              <a:t>:</a:t>
            </a:r>
          </a:p>
          <a:p>
            <a:pPr marL="30480" marR="30480" lvl="0" algn="l" defTabSz="914400" rtl="0" eaLnBrk="1" fontAlgn="auto" latinLnBrk="0" hangingPunct="1">
              <a:spcBef>
                <a:spcPts val="0"/>
              </a:spcBef>
              <a:buClrTx/>
              <a:buSzTx/>
              <a:tabLst/>
              <a:defRPr/>
            </a:pPr>
            <a:r>
              <a:rPr lang="en-US" sz="2200" dirty="0">
                <a:solidFill>
                  <a:prstClr val="black"/>
                </a:solidFill>
                <a:latin typeface="Times New Roman" pitchFamily="18" charset="0"/>
                <a:cs typeface="Times New Roman" pitchFamily="18" charset="0"/>
              </a:rPr>
              <a:t>      - </a:t>
            </a:r>
            <a:r>
              <a:rPr lang="en-US" sz="2200" dirty="0" err="1">
                <a:solidFill>
                  <a:prstClr val="black"/>
                </a:solidFill>
                <a:latin typeface="Times New Roman" pitchFamily="18" charset="0"/>
                <a:cs typeface="Times New Roman" pitchFamily="18" charset="0"/>
              </a:rPr>
              <a:t>Xin</a:t>
            </a:r>
            <a:r>
              <a:rPr lang="en-US" sz="2200" dirty="0">
                <a:solidFill>
                  <a:prstClr val="black"/>
                </a:solidFill>
                <a:latin typeface="Times New Roman" pitchFamily="18" charset="0"/>
                <a:cs typeface="Times New Roman" pitchFamily="18" charset="0"/>
              </a:rPr>
              <a:t> </a:t>
            </a:r>
            <a:r>
              <a:rPr lang="en-US" sz="2200" dirty="0" err="1">
                <a:solidFill>
                  <a:prstClr val="black"/>
                </a:solidFill>
                <a:latin typeface="Times New Roman" pitchFamily="18" charset="0"/>
                <a:cs typeface="Times New Roman" pitchFamily="18" charset="0"/>
              </a:rPr>
              <a:t>bác</a:t>
            </a:r>
            <a:r>
              <a:rPr lang="en-US" sz="2200" dirty="0">
                <a:solidFill>
                  <a:prstClr val="black"/>
                </a:solidFill>
                <a:latin typeface="Times New Roman" pitchFamily="18" charset="0"/>
                <a:cs typeface="Times New Roman" pitchFamily="18" charset="0"/>
              </a:rPr>
              <a:t>. </a:t>
            </a:r>
            <a:r>
              <a:rPr lang="en-US" sz="2200" dirty="0" err="1">
                <a:solidFill>
                  <a:prstClr val="black"/>
                </a:solidFill>
                <a:latin typeface="Times New Roman" pitchFamily="18" charset="0"/>
                <a:cs typeface="Times New Roman" pitchFamily="18" charset="0"/>
              </a:rPr>
              <a:t>Mời</a:t>
            </a:r>
            <a:r>
              <a:rPr lang="en-US" sz="2200" dirty="0">
                <a:solidFill>
                  <a:prstClr val="black"/>
                </a:solidFill>
                <a:latin typeface="Times New Roman" pitchFamily="18" charset="0"/>
                <a:cs typeface="Times New Roman" pitchFamily="18" charset="0"/>
              </a:rPr>
              <a:t> </a:t>
            </a:r>
            <a:r>
              <a:rPr lang="en-US" sz="2200" dirty="0" err="1">
                <a:solidFill>
                  <a:prstClr val="black"/>
                </a:solidFill>
                <a:latin typeface="Times New Roman" pitchFamily="18" charset="0"/>
                <a:cs typeface="Times New Roman" pitchFamily="18" charset="0"/>
              </a:rPr>
              <a:t>bác</a:t>
            </a:r>
            <a:r>
              <a:rPr lang="en-US" sz="2200" dirty="0">
                <a:solidFill>
                  <a:prstClr val="black"/>
                </a:solidFill>
                <a:latin typeface="Times New Roman" pitchFamily="18" charset="0"/>
                <a:cs typeface="Times New Roman" pitchFamily="18" charset="0"/>
              </a:rPr>
              <a:t> </a:t>
            </a:r>
            <a:r>
              <a:rPr lang="en-US" sz="2200" dirty="0" err="1">
                <a:solidFill>
                  <a:prstClr val="black"/>
                </a:solidFill>
                <a:latin typeface="Times New Roman" pitchFamily="18" charset="0"/>
                <a:cs typeface="Times New Roman" pitchFamily="18" charset="0"/>
              </a:rPr>
              <a:t>xơi</a:t>
            </a:r>
            <a:r>
              <a:rPr lang="en-US" sz="2200" dirty="0">
                <a:solidFill>
                  <a:prstClr val="black"/>
                </a:solidFill>
                <a:latin typeface="Times New Roman" pitchFamily="18" charset="0"/>
                <a:cs typeface="Times New Roman" pitchFamily="18" charset="0"/>
              </a:rPr>
              <a:t>!</a:t>
            </a:r>
          </a:p>
          <a:p>
            <a:pPr marL="30480" marR="30480" lvl="0" algn="l" defTabSz="914400" rtl="0" eaLnBrk="1" fontAlgn="auto" latinLnBrk="0" hangingPunct="1">
              <a:spcBef>
                <a:spcPts val="0"/>
              </a:spcBef>
              <a:buClrTx/>
              <a:buSzTx/>
              <a:tabLst/>
              <a:defRPr/>
            </a:pPr>
            <a:r>
              <a:rPr lang="en-US" sz="2200" dirty="0">
                <a:solidFill>
                  <a:prstClr val="black"/>
                </a:solidFill>
                <a:latin typeface="Times New Roman" pitchFamily="18" charset="0"/>
                <a:cs typeface="Times New Roman" pitchFamily="18" charset="0"/>
              </a:rPr>
              <a:t>      - </a:t>
            </a:r>
            <a:r>
              <a:rPr lang="en-US" sz="2200" dirty="0" err="1">
                <a:solidFill>
                  <a:prstClr val="black"/>
                </a:solidFill>
                <a:latin typeface="Times New Roman" pitchFamily="18" charset="0"/>
                <a:cs typeface="Times New Roman" pitchFamily="18" charset="0"/>
              </a:rPr>
              <a:t>Bác</a:t>
            </a:r>
            <a:r>
              <a:rPr lang="en-US" sz="2200" dirty="0">
                <a:solidFill>
                  <a:prstClr val="black"/>
                </a:solidFill>
                <a:latin typeface="Times New Roman" pitchFamily="18" charset="0"/>
                <a:cs typeface="Times New Roman" pitchFamily="18" charset="0"/>
              </a:rPr>
              <a:t> </a:t>
            </a:r>
            <a:r>
              <a:rPr lang="en-US" sz="2200" dirty="0" err="1">
                <a:solidFill>
                  <a:prstClr val="black"/>
                </a:solidFill>
                <a:latin typeface="Times New Roman" pitchFamily="18" charset="0"/>
                <a:cs typeface="Times New Roman" pitchFamily="18" charset="0"/>
              </a:rPr>
              <a:t>xơi</a:t>
            </a:r>
            <a:r>
              <a:rPr lang="en-US" sz="2200" dirty="0">
                <a:solidFill>
                  <a:prstClr val="black"/>
                </a:solidFill>
                <a:latin typeface="Times New Roman" pitchFamily="18" charset="0"/>
                <a:cs typeface="Times New Roman" pitchFamily="18" charset="0"/>
              </a:rPr>
              <a:t> </a:t>
            </a:r>
            <a:r>
              <a:rPr lang="en-US" sz="2200" dirty="0" err="1">
                <a:solidFill>
                  <a:prstClr val="black"/>
                </a:solidFill>
                <a:latin typeface="Times New Roman" pitchFamily="18" charset="0"/>
                <a:cs typeface="Times New Roman" pitchFamily="18" charset="0"/>
              </a:rPr>
              <a:t>nữa</a:t>
            </a:r>
            <a:r>
              <a:rPr lang="en-US" sz="2200" dirty="0">
                <a:solidFill>
                  <a:prstClr val="black"/>
                </a:solidFill>
                <a:latin typeface="Times New Roman" pitchFamily="18" charset="0"/>
                <a:cs typeface="Times New Roman" pitchFamily="18" charset="0"/>
              </a:rPr>
              <a:t> </a:t>
            </a:r>
            <a:r>
              <a:rPr lang="en-US" sz="2200" dirty="0" err="1">
                <a:solidFill>
                  <a:prstClr val="black"/>
                </a:solidFill>
                <a:latin typeface="Times New Roman" pitchFamily="18" charset="0"/>
                <a:cs typeface="Times New Roman" pitchFamily="18" charset="0"/>
              </a:rPr>
              <a:t>không</a:t>
            </a:r>
            <a:r>
              <a:rPr lang="en-US" sz="2200" dirty="0">
                <a:solidFill>
                  <a:prstClr val="black"/>
                </a:solidFill>
                <a:latin typeface="Times New Roman" pitchFamily="18" charset="0"/>
                <a:cs typeface="Times New Roman" pitchFamily="18" charset="0"/>
              </a:rPr>
              <a:t> ạ?</a:t>
            </a:r>
          </a:p>
          <a:p>
            <a:pPr marL="30480" marR="30480" lvl="0" algn="l" defTabSz="914400" rtl="0" eaLnBrk="1" fontAlgn="auto" latinLnBrk="0" hangingPunct="1">
              <a:spcBef>
                <a:spcPts val="0"/>
              </a:spcBef>
              <a:buClrTx/>
              <a:buSzTx/>
              <a:tabLst/>
              <a:defRPr/>
            </a:pPr>
            <a:r>
              <a:rPr kumimoji="0" lang="en-US" sz="2200" b="0" i="0" u="none" strike="noStrike" kern="1200" cap="none" spc="0" normalizeH="0" noProof="0" dirty="0">
                <a:ln>
                  <a:noFill/>
                </a:ln>
                <a:solidFill>
                  <a:prstClr val="black"/>
                </a:solidFill>
                <a:effectLst/>
                <a:uLnTx/>
                <a:uFillTx/>
                <a:latin typeface="Times New Roman" pitchFamily="18" charset="0"/>
                <a:cs typeface="Times New Roman" pitchFamily="18" charset="0"/>
              </a:rPr>
              <a:t>      - </a:t>
            </a:r>
            <a:r>
              <a:rPr kumimoji="0" lang="en-US" sz="2200" b="0" i="0" u="none" strike="noStrike" kern="1200" cap="none" spc="0" normalizeH="0" noProof="0" dirty="0" err="1">
                <a:ln>
                  <a:noFill/>
                </a:ln>
                <a:solidFill>
                  <a:prstClr val="black"/>
                </a:solidFill>
                <a:effectLst/>
                <a:uLnTx/>
                <a:uFillTx/>
                <a:latin typeface="Times New Roman" pitchFamily="18" charset="0"/>
                <a:cs typeface="Times New Roman" pitchFamily="18" charset="0"/>
              </a:rPr>
              <a:t>Cảm</a:t>
            </a:r>
            <a:r>
              <a:rPr kumimoji="0" lang="en-US" sz="2200" b="0" i="0" u="none" strike="noStrike" kern="1200" cap="none" spc="0" normalizeH="0" noProof="0" dirty="0">
                <a:ln>
                  <a:noFill/>
                </a:ln>
                <a:solidFill>
                  <a:prstClr val="black"/>
                </a:solidFill>
                <a:effectLst/>
                <a:uLnTx/>
                <a:uFillTx/>
                <a:latin typeface="Times New Roman" pitchFamily="18" charset="0"/>
                <a:cs typeface="Times New Roman" pitchFamily="18" charset="0"/>
              </a:rPr>
              <a:t> </a:t>
            </a:r>
            <a:r>
              <a:rPr kumimoji="0" lang="en-US" sz="2200" b="0" i="0" u="none" strike="noStrike" kern="1200" cap="none" spc="0" normalizeH="0" noProof="0" dirty="0" err="1">
                <a:ln>
                  <a:noFill/>
                </a:ln>
                <a:solidFill>
                  <a:prstClr val="black"/>
                </a:solidFill>
                <a:effectLst/>
                <a:uLnTx/>
                <a:uFillTx/>
                <a:latin typeface="Times New Roman" pitchFamily="18" charset="0"/>
                <a:cs typeface="Times New Roman" pitchFamily="18" charset="0"/>
              </a:rPr>
              <a:t>ơn</a:t>
            </a:r>
            <a:r>
              <a:rPr kumimoji="0" lang="en-US" sz="2200" b="0" i="0" u="none" strike="noStrike" kern="1200" cap="none" spc="0" normalizeH="0" noProof="0" dirty="0">
                <a:ln>
                  <a:noFill/>
                </a:ln>
                <a:solidFill>
                  <a:prstClr val="black"/>
                </a:solidFill>
                <a:effectLst/>
                <a:uLnTx/>
                <a:uFillTx/>
                <a:latin typeface="Times New Roman" pitchFamily="18" charset="0"/>
                <a:cs typeface="Times New Roman" pitchFamily="18" charset="0"/>
              </a:rPr>
              <a:t> </a:t>
            </a:r>
            <a:r>
              <a:rPr kumimoji="0" lang="en-US" sz="2200" b="0" i="0" u="none" strike="noStrike" kern="1200" cap="none" spc="0" normalizeH="0" noProof="0" dirty="0" err="1">
                <a:ln>
                  <a:noFill/>
                </a:ln>
                <a:solidFill>
                  <a:prstClr val="black"/>
                </a:solidFill>
                <a:effectLst/>
                <a:uLnTx/>
                <a:uFillTx/>
                <a:latin typeface="Times New Roman" pitchFamily="18" charset="0"/>
                <a:cs typeface="Times New Roman" pitchFamily="18" charset="0"/>
              </a:rPr>
              <a:t>bác</a:t>
            </a:r>
            <a:r>
              <a:rPr kumimoji="0" lang="en-US" sz="2200" b="0" i="0" u="none" strike="noStrike" kern="1200" cap="none" spc="0" normalizeH="0" noProof="0" dirty="0">
                <a:ln>
                  <a:noFill/>
                </a:ln>
                <a:solidFill>
                  <a:prstClr val="black"/>
                </a:solidFill>
                <a:effectLst/>
                <a:uLnTx/>
                <a:uFillTx/>
                <a:latin typeface="Times New Roman" pitchFamily="18" charset="0"/>
                <a:cs typeface="Times New Roman" pitchFamily="18" charset="0"/>
              </a:rPr>
              <a:t>! </a:t>
            </a:r>
            <a:r>
              <a:rPr kumimoji="0" lang="en-US" sz="2200" b="0" i="0" u="none" strike="noStrike" kern="1200" cap="none" spc="0" normalizeH="0" noProof="0" dirty="0" err="1">
                <a:ln>
                  <a:noFill/>
                </a:ln>
                <a:solidFill>
                  <a:prstClr val="black"/>
                </a:solidFill>
                <a:effectLst/>
                <a:uLnTx/>
                <a:uFillTx/>
                <a:latin typeface="Times New Roman" pitchFamily="18" charset="0"/>
                <a:cs typeface="Times New Roman" pitchFamily="18" charset="0"/>
              </a:rPr>
              <a:t>Tôi</a:t>
            </a:r>
            <a:r>
              <a:rPr kumimoji="0" lang="en-US" sz="2200" b="0" i="0" u="none" strike="noStrike" kern="1200" cap="none" spc="0" normalizeH="0" noProof="0" dirty="0">
                <a:ln>
                  <a:noFill/>
                </a:ln>
                <a:solidFill>
                  <a:prstClr val="black"/>
                </a:solidFill>
                <a:effectLst/>
                <a:uLnTx/>
                <a:uFillTx/>
                <a:latin typeface="Times New Roman" pitchFamily="18" charset="0"/>
                <a:cs typeface="Times New Roman" pitchFamily="18" charset="0"/>
              </a:rPr>
              <a:t> </a:t>
            </a:r>
            <a:r>
              <a:rPr kumimoji="0" lang="en-US" sz="2200" b="0" i="0" u="none" strike="noStrike" kern="1200" cap="none" spc="0" normalizeH="0" noProof="0" dirty="0" err="1">
                <a:ln>
                  <a:noFill/>
                </a:ln>
                <a:solidFill>
                  <a:prstClr val="black"/>
                </a:solidFill>
                <a:effectLst/>
                <a:uLnTx/>
                <a:uFillTx/>
                <a:latin typeface="Times New Roman" pitchFamily="18" charset="0"/>
                <a:cs typeface="Times New Roman" pitchFamily="18" charset="0"/>
              </a:rPr>
              <a:t>đủ</a:t>
            </a:r>
            <a:r>
              <a:rPr kumimoji="0" lang="en-US" sz="2200" b="0" i="0" u="none" strike="noStrike" kern="1200" cap="none" spc="0" normalizeH="0" noProof="0" dirty="0">
                <a:ln>
                  <a:noFill/>
                </a:ln>
                <a:solidFill>
                  <a:prstClr val="black"/>
                </a:solidFill>
                <a:effectLst/>
                <a:uLnTx/>
                <a:uFillTx/>
                <a:latin typeface="Times New Roman" pitchFamily="18" charset="0"/>
                <a:cs typeface="Times New Roman" pitchFamily="18" charset="0"/>
              </a:rPr>
              <a:t> </a:t>
            </a:r>
            <a:r>
              <a:rPr kumimoji="0" lang="en-US" sz="2200" b="0" i="0" u="none" strike="noStrike" kern="1200" cap="none" spc="0" normalizeH="0" noProof="0" dirty="0" err="1">
                <a:ln>
                  <a:noFill/>
                </a:ln>
                <a:solidFill>
                  <a:prstClr val="black"/>
                </a:solidFill>
                <a:effectLst/>
                <a:uLnTx/>
                <a:uFillTx/>
                <a:latin typeface="Times New Roman" pitchFamily="18" charset="0"/>
                <a:cs typeface="Times New Roman" pitchFamily="18" charset="0"/>
              </a:rPr>
              <a:t>rồi</a:t>
            </a:r>
            <a:r>
              <a:rPr kumimoji="0" lang="en-US" sz="2200" b="0" i="0" u="none" strike="noStrike" kern="1200" cap="none" spc="0" normalizeH="0" noProof="0" dirty="0">
                <a:ln>
                  <a:noFill/>
                </a:ln>
                <a:solidFill>
                  <a:prstClr val="black"/>
                </a:solidFill>
                <a:effectLst/>
                <a:uLnTx/>
                <a:uFillTx/>
                <a:latin typeface="Times New Roman" pitchFamily="18" charset="0"/>
                <a:cs typeface="Times New Roman" pitchFamily="18" charset="0"/>
              </a:rPr>
              <a:t>.</a:t>
            </a:r>
            <a:endParaRPr kumimoji="0" lang="en-US" sz="2200" b="0" i="0" u="none" strike="noStrike" kern="1200" cap="none" spc="0" normalizeH="0" baseline="0" noProof="0" dirty="0">
              <a:ln>
                <a:noFill/>
              </a:ln>
              <a:solidFill>
                <a:prstClr val="black"/>
              </a:solidFill>
              <a:effectLst/>
              <a:uLnTx/>
              <a:uFillTx/>
              <a:latin typeface="Calibri"/>
            </a:endParaRPr>
          </a:p>
        </p:txBody>
      </p:sp>
      <p:sp>
        <p:nvSpPr>
          <p:cNvPr id="6" name="TextBox 5">
            <a:extLst>
              <a:ext uri="{FF2B5EF4-FFF2-40B4-BE49-F238E27FC236}">
                <a16:creationId xmlns:a16="http://schemas.microsoft.com/office/drawing/2014/main" id="{2D3ECA9E-8442-417E-8A88-C6236269A505}"/>
              </a:ext>
            </a:extLst>
          </p:cNvPr>
          <p:cNvSpPr txBox="1"/>
          <p:nvPr/>
        </p:nvSpPr>
        <p:spPr>
          <a:xfrm>
            <a:off x="468800" y="3210136"/>
            <a:ext cx="11186173" cy="1446550"/>
          </a:xfrm>
          <a:prstGeom prst="rect">
            <a:avLst/>
          </a:prstGeom>
          <a:noFill/>
        </p:spPr>
        <p:txBody>
          <a:bodyPr wrap="square" rtlCol="0">
            <a:spAutoFit/>
          </a:bodyPr>
          <a:lstStyle/>
          <a:p>
            <a:pPr marL="30480" marR="30480" lvl="0" indent="0" algn="just" defTabSz="914400" rtl="0" eaLnBrk="1" fontAlgn="auto" latinLnBrk="0" hangingPunct="1">
              <a:lnSpc>
                <a:spcPct val="100000"/>
              </a:lnSpc>
              <a:spcBef>
                <a:spcPts val="0"/>
              </a:spcBef>
              <a:buClrTx/>
              <a:buSzTx/>
              <a:buFontTx/>
              <a:buNone/>
              <a:tabLst/>
              <a:defRPr/>
            </a:pPr>
            <a:r>
              <a:rPr kumimoji="0" lang="en-US" sz="2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rPr>
              <a:t>Hai</a:t>
            </a:r>
            <a:r>
              <a:rPr kumimoji="0" lang="en-US" sz="2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rPr>
              <a:t>bố</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con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cùng</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phá</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lên</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cười</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err="1">
                <a:ln>
                  <a:noFill/>
                </a:ln>
                <a:solidFill>
                  <a:srgbClr val="000000"/>
                </a:solidFill>
                <a:effectLst/>
                <a:uLnTx/>
                <a:uFillTx/>
                <a:latin typeface="Times New Roman" panose="02020603050405020304" pitchFamily="18" charset="0"/>
                <a:ea typeface="Times New Roman" panose="02020603050405020304" pitchFamily="18" charset="0"/>
              </a:rPr>
              <a:t>Lát</a:t>
            </a:r>
            <a:r>
              <a:rPr kumimoji="0" lang="en-US" sz="2200" b="0" i="0" u="none" strike="noStrike" kern="1200" cap="none" spc="0" normalizeH="0" noProof="0">
                <a:ln>
                  <a:noFill/>
                </a:ln>
                <a:solidFill>
                  <a:srgbClr val="000000"/>
                </a:solidFill>
                <a:effectLst/>
                <a:uLnTx/>
                <a:uFillTx/>
                <a:latin typeface="Times New Roman" panose="02020603050405020304" pitchFamily="18" charset="0"/>
                <a:ea typeface="Times New Roman" panose="02020603050405020304" pitchFamily="18" charset="0"/>
              </a:rPr>
              <a:t> sau,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hai</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bố</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con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đổi</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cho</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nhau</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Bố</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hỏi</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a:t>
            </a:r>
          </a:p>
          <a:p>
            <a:pPr marL="30480" marR="30480" lvl="0" indent="0" algn="just" defTabSz="914400" rtl="0" eaLnBrk="1" fontAlgn="auto" latinLnBrk="0" hangingPunct="1">
              <a:lnSpc>
                <a:spcPct val="100000"/>
              </a:lnSpc>
              <a:spcBef>
                <a:spcPts val="0"/>
              </a:spcBef>
              <a:buClrTx/>
              <a:buSzTx/>
              <a:buFontTx/>
              <a:buNone/>
              <a:tabLst/>
              <a:defRPr/>
            </a:pPr>
            <a:r>
              <a:rPr lang="en-US" sz="2200" baseline="0" dirty="0">
                <a:solidFill>
                  <a:srgbClr val="000000"/>
                </a:solidFill>
                <a:latin typeface="Times New Roman" panose="02020603050405020304" pitchFamily="18" charset="0"/>
                <a:ea typeface="Times New Roman" panose="02020603050405020304" pitchFamily="18" charset="0"/>
              </a:rPr>
              <a:t>        - </a:t>
            </a:r>
            <a:r>
              <a:rPr lang="en-US" sz="2200" baseline="0" dirty="0" err="1">
                <a:solidFill>
                  <a:srgbClr val="000000"/>
                </a:solidFill>
                <a:latin typeface="Times New Roman" panose="02020603050405020304" pitchFamily="18" charset="0"/>
                <a:ea typeface="Times New Roman" panose="02020603050405020304" pitchFamily="18" charset="0"/>
              </a:rPr>
              <a:t>Bác</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xơi</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gì</a:t>
            </a:r>
            <a:r>
              <a:rPr lang="en-US" sz="2200" dirty="0">
                <a:solidFill>
                  <a:srgbClr val="000000"/>
                </a:solidFill>
                <a:latin typeface="Times New Roman" panose="02020603050405020304" pitchFamily="18" charset="0"/>
                <a:ea typeface="Times New Roman" panose="02020603050405020304" pitchFamily="18" charset="0"/>
              </a:rPr>
              <a:t> ạ?</a:t>
            </a:r>
          </a:p>
          <a:p>
            <a:pPr marL="30480" marR="30480" lvl="0" indent="0" algn="just" defTabSz="914400" rtl="0" eaLnBrk="1" fontAlgn="auto" latinLnBrk="0" hangingPunct="1">
              <a:lnSpc>
                <a:spcPct val="100000"/>
              </a:lnSpc>
              <a:spcBef>
                <a:spcPts val="0"/>
              </a:spcBef>
              <a:buClrTx/>
              <a:buSzTx/>
              <a:buFontTx/>
              <a:buNone/>
              <a:tabLst/>
              <a:defRPr/>
            </a:pP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Dạ</a:t>
            </a:r>
            <a:r>
              <a:rPr kumimoji="0" lang="en-US" sz="2200" b="0" i="0" u="none" strike="noStrike" kern="1200" cap="none" spc="0" normalizeH="0" noProof="0">
                <a:ln>
                  <a:noFill/>
                </a:ln>
                <a:solidFill>
                  <a:srgbClr val="000000"/>
                </a:solidFill>
                <a:effectLst/>
                <a:uLnTx/>
                <a:uFillTx/>
                <a:latin typeface="Times New Roman" panose="02020603050405020304" pitchFamily="18" charset="0"/>
                <a:ea typeface="Times New Roman" panose="02020603050405020304" pitchFamily="18" charset="0"/>
              </a:rPr>
              <a:t>, xin bác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bát</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miến</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ạ.</a:t>
            </a:r>
          </a:p>
          <a:p>
            <a:pPr marL="30480" marR="30480" lvl="0" indent="0" algn="just" defTabSz="914400" rtl="0" eaLnBrk="1" fontAlgn="auto" latinLnBrk="0" hangingPunct="1">
              <a:lnSpc>
                <a:spcPct val="100000"/>
              </a:lnSpc>
              <a:spcBef>
                <a:spcPts val="0"/>
              </a:spcBef>
              <a:buClrTx/>
              <a:buSzTx/>
              <a:buFontTx/>
              <a:buNone/>
              <a:tabLst/>
              <a:defRPr/>
            </a:pPr>
            <a:r>
              <a:rPr lang="en-US" sz="2200" dirty="0">
                <a:solidFill>
                  <a:srgbClr val="000000"/>
                </a:solidFill>
                <a:latin typeface="Times New Roman" panose="02020603050405020304" pitchFamily="18" charset="0"/>
                <a:ea typeface="Times New Roman" panose="02020603050405020304" pitchFamily="18" charset="0"/>
              </a:rPr>
              <a:t>        - </a:t>
            </a:r>
            <a:r>
              <a:rPr lang="en-US" sz="2200" dirty="0" err="1">
                <a:solidFill>
                  <a:srgbClr val="000000"/>
                </a:solidFill>
                <a:latin typeface="Times New Roman" panose="02020603050405020304" pitchFamily="18" charset="0"/>
                <a:ea typeface="Times New Roman" panose="02020603050405020304" pitchFamily="18" charset="0"/>
              </a:rPr>
              <a:t>Đây</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mời</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bác</a:t>
            </a:r>
            <a:r>
              <a:rPr lang="en-US" sz="2200" dirty="0">
                <a:solidFill>
                  <a:srgbClr val="000000"/>
                </a:solidFill>
                <a:latin typeface="Times New Roman" panose="02020603050405020304" pitchFamily="18" charset="0"/>
                <a:ea typeface="Times New Roman" panose="02020603050405020304" pitchFamily="18" charset="0"/>
              </a:rPr>
              <a:t>.</a:t>
            </a:r>
            <a:endParaRPr kumimoji="0" lang="en-US" sz="2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endParaRPr>
          </a:p>
        </p:txBody>
      </p:sp>
      <p:sp>
        <p:nvSpPr>
          <p:cNvPr id="7" name="TextBox 6">
            <a:extLst>
              <a:ext uri="{FF2B5EF4-FFF2-40B4-BE49-F238E27FC236}">
                <a16:creationId xmlns:a16="http://schemas.microsoft.com/office/drawing/2014/main" id="{D84EB1CB-B470-4E60-9A49-831FB2C79A5F}"/>
              </a:ext>
            </a:extLst>
          </p:cNvPr>
          <p:cNvSpPr txBox="1"/>
          <p:nvPr/>
        </p:nvSpPr>
        <p:spPr>
          <a:xfrm>
            <a:off x="977562" y="122830"/>
            <a:ext cx="1016864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a:solidFill>
                  <a:srgbClr val="FF0000"/>
                </a:solidFill>
                <a:latin typeface="Times New Roman" panose="02020603050405020304" pitchFamily="18" charset="0"/>
                <a:cs typeface="Times New Roman" panose="02020603050405020304" pitchFamily="18" charset="0"/>
              </a:rPr>
              <a:t>TRÒ CHƠI CỦA BỐ</a:t>
            </a:r>
            <a:endPar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F4D008B5-83C4-4C7D-83B1-2542F0F26F57}"/>
              </a:ext>
            </a:extLst>
          </p:cNvPr>
          <p:cNvSpPr txBox="1"/>
          <p:nvPr/>
        </p:nvSpPr>
        <p:spPr>
          <a:xfrm>
            <a:off x="8906587" y="6363866"/>
            <a:ext cx="2990850" cy="769441"/>
          </a:xfrm>
          <a:prstGeom prst="rect">
            <a:avLst/>
          </a:prstGeom>
          <a:noFill/>
        </p:spPr>
        <p:txBody>
          <a:bodyPr wrap="square" rtlCol="0">
            <a:spAutoFit/>
          </a:bodyPr>
          <a:lstStyle/>
          <a:p>
            <a:r>
              <a:rPr kumimoji="0" lang="en-US" sz="22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rPr>
              <a:t>(Theo </a:t>
            </a:r>
            <a:r>
              <a:rPr kumimoji="0" lang="en-US" sz="2200" b="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rPr>
              <a:t>Phong</a:t>
            </a:r>
            <a:r>
              <a:rPr kumimoji="0" lang="en-US" sz="2200" b="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rPr>
              <a:t> Thu</a:t>
            </a:r>
            <a:r>
              <a:rPr kumimoji="0" lang="en-US" sz="22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rPr>
              <a:t>)</a:t>
            </a:r>
            <a:endParaRPr kumimoji="0" lang="en-US" sz="22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endParaRPr>
          </a:p>
          <a:p>
            <a:endParaRPr lang="en-US" sz="2200" dirty="0"/>
          </a:p>
        </p:txBody>
      </p:sp>
      <p:sp>
        <p:nvSpPr>
          <p:cNvPr id="9" name="Oval 8">
            <a:extLst>
              <a:ext uri="{FF2B5EF4-FFF2-40B4-BE49-F238E27FC236}">
                <a16:creationId xmlns:a16="http://schemas.microsoft.com/office/drawing/2014/main" id="{2BC9162F-F75A-4A4F-9B59-14AC9CCF2CBC}"/>
              </a:ext>
            </a:extLst>
          </p:cNvPr>
          <p:cNvSpPr/>
          <p:nvPr/>
        </p:nvSpPr>
        <p:spPr>
          <a:xfrm>
            <a:off x="694099" y="3222612"/>
            <a:ext cx="465486" cy="421373"/>
          </a:xfrm>
          <a:prstGeom prst="ellipse">
            <a:avLst/>
          </a:prstGeom>
          <a:solidFill>
            <a:srgbClr val="ED7D31"/>
          </a:solidFill>
          <a:ln w="12700" cap="flat" cmpd="sng" algn="ctr">
            <a:solidFill>
              <a:srgbClr val="ED7D31">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200" b="0"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2</a:t>
            </a:r>
          </a:p>
        </p:txBody>
      </p:sp>
      <p:sp>
        <p:nvSpPr>
          <p:cNvPr id="10" name="Oval 9">
            <a:extLst>
              <a:ext uri="{FF2B5EF4-FFF2-40B4-BE49-F238E27FC236}">
                <a16:creationId xmlns:a16="http://schemas.microsoft.com/office/drawing/2014/main" id="{6026A475-6858-41F5-98B6-CFF25BC57101}"/>
              </a:ext>
            </a:extLst>
          </p:cNvPr>
          <p:cNvSpPr/>
          <p:nvPr/>
        </p:nvSpPr>
        <p:spPr>
          <a:xfrm>
            <a:off x="617901" y="523348"/>
            <a:ext cx="503585" cy="416312"/>
          </a:xfrm>
          <a:prstGeom prst="ellipse">
            <a:avLst/>
          </a:prstGeom>
          <a:solidFill>
            <a:srgbClr val="ED7D31"/>
          </a:solidFill>
          <a:ln w="12700" cap="flat" cmpd="sng" algn="ctr">
            <a:solidFill>
              <a:srgbClr val="ED7D31">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200" b="0"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a:t>
            </a:r>
          </a:p>
        </p:txBody>
      </p:sp>
      <p:sp>
        <p:nvSpPr>
          <p:cNvPr id="11" name="TextBox 10">
            <a:extLst>
              <a:ext uri="{FF2B5EF4-FFF2-40B4-BE49-F238E27FC236}">
                <a16:creationId xmlns:a16="http://schemas.microsoft.com/office/drawing/2014/main" id="{2D3ECA9E-8442-417E-8A88-C6236269A505}"/>
              </a:ext>
            </a:extLst>
          </p:cNvPr>
          <p:cNvSpPr txBox="1"/>
          <p:nvPr/>
        </p:nvSpPr>
        <p:spPr>
          <a:xfrm>
            <a:off x="468800" y="4617724"/>
            <a:ext cx="11617973" cy="1785104"/>
          </a:xfrm>
          <a:prstGeom prst="rect">
            <a:avLst/>
          </a:prstGeom>
          <a:noFill/>
        </p:spPr>
        <p:txBody>
          <a:bodyPr wrap="square" rtlCol="0">
            <a:spAutoFit/>
          </a:bodyPr>
          <a:lstStyle/>
          <a:p>
            <a:pPr marL="30480" marR="30480" lvl="0" indent="0" algn="just" defTabSz="914400" rtl="0" eaLnBrk="1" fontAlgn="auto" latinLnBrk="0" hangingPunct="1">
              <a:lnSpc>
                <a:spcPct val="100000"/>
              </a:lnSpc>
              <a:spcBef>
                <a:spcPts val="0"/>
              </a:spcBef>
              <a:buClrTx/>
              <a:buSzTx/>
              <a:buFontTx/>
              <a:buNone/>
              <a:tabLst/>
              <a:defRPr/>
            </a:pPr>
            <a:r>
              <a:rPr kumimoji="0" lang="en-US" sz="2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rPr>
              <a:t>Hường</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đưa</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tay</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ra</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cầm</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lấy</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cái</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bát</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nhựa</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Bố</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bảo</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a:t>
            </a:r>
          </a:p>
          <a:p>
            <a:pPr marL="30480" marR="30480" lvl="0" indent="0" algn="just" defTabSz="914400" rtl="0" eaLnBrk="1" fontAlgn="auto" latinLnBrk="0" hangingPunct="1">
              <a:lnSpc>
                <a:spcPct val="100000"/>
              </a:lnSpc>
              <a:spcBef>
                <a:spcPts val="0"/>
              </a:spcBef>
              <a:buClrTx/>
              <a:buSzTx/>
              <a:buFontTx/>
              <a:buNone/>
              <a:tabLst/>
              <a:defRPr/>
            </a:pPr>
            <a:r>
              <a:rPr lang="en-US" sz="2200" baseline="0" dirty="0">
                <a:solidFill>
                  <a:srgbClr val="000000"/>
                </a:solidFill>
                <a:latin typeface="Times New Roman" panose="02020603050405020304" pitchFamily="18" charset="0"/>
                <a:ea typeface="Times New Roman" panose="02020603050405020304" pitchFamily="18" charset="0"/>
              </a:rPr>
              <a:t>        - </a:t>
            </a:r>
            <a:r>
              <a:rPr lang="en-US" sz="2200" baseline="0" dirty="0" err="1">
                <a:solidFill>
                  <a:srgbClr val="000000"/>
                </a:solidFill>
                <a:latin typeface="Times New Roman" panose="02020603050405020304" pitchFamily="18" charset="0"/>
                <a:ea typeface="Times New Roman" panose="02020603050405020304" pitchFamily="18" charset="0"/>
              </a:rPr>
              <a:t>Ấy</a:t>
            </a:r>
            <a:r>
              <a:rPr lang="en-US" sz="2200" baseline="0" dirty="0">
                <a:solidFill>
                  <a:srgbClr val="000000"/>
                </a:solidFill>
                <a:latin typeface="Times New Roman" panose="02020603050405020304" pitchFamily="18" charset="0"/>
                <a:ea typeface="Times New Roman" panose="02020603050405020304" pitchFamily="18" charset="0"/>
              </a:rPr>
              <a:t>,</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bác</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phải</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đỡ</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bằng</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hai</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tay</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Tôi</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đưa</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cho</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bác</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bằng</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hai</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tay</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cơ</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mà</a:t>
            </a:r>
            <a:r>
              <a:rPr lang="en-US" sz="2200" dirty="0">
                <a:solidFill>
                  <a:srgbClr val="000000"/>
                </a:solidFill>
                <a:latin typeface="Times New Roman" panose="02020603050405020304" pitchFamily="18" charset="0"/>
                <a:ea typeface="Times New Roman" panose="02020603050405020304" pitchFamily="18" charset="0"/>
              </a:rPr>
              <a:t>!</a:t>
            </a:r>
          </a:p>
          <a:p>
            <a:pPr marL="30480" marR="30480" lvl="0" indent="0" algn="just" defTabSz="914400" rtl="0" eaLnBrk="1" fontAlgn="auto" latinLnBrk="0" hangingPunct="1">
              <a:lnSpc>
                <a:spcPct val="100000"/>
              </a:lnSpc>
              <a:spcBef>
                <a:spcPts val="0"/>
              </a:spcBef>
              <a:buClrTx/>
              <a:buSzTx/>
              <a:buFontTx/>
              <a:buNone/>
              <a:tabLst/>
              <a:defRPr/>
            </a:pP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Năm</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nay,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bố</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đi</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công</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tác</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xa</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Đến</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bữa</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ăn</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nhìn</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hai</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bàn</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tay</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của</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Hường</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lễ</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phép</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đón</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bát</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cơm</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mẹ</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lại</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nhớ</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đến</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lúc</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hai</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bố</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con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chơi</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với</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nhau</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Mẹ</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nghĩ</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Hường</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không</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biết</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rằng</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ngay</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trong</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trò</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chơi</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ấy</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bố</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đã</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dạy</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con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một</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nết</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ngoan</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a:t>
            </a:r>
          </a:p>
        </p:txBody>
      </p:sp>
      <p:sp>
        <p:nvSpPr>
          <p:cNvPr id="12" name="Oval 11">
            <a:extLst>
              <a:ext uri="{FF2B5EF4-FFF2-40B4-BE49-F238E27FC236}">
                <a16:creationId xmlns:a16="http://schemas.microsoft.com/office/drawing/2014/main" id="{2BC9162F-F75A-4A4F-9B59-14AC9CCF2CBC}"/>
              </a:ext>
            </a:extLst>
          </p:cNvPr>
          <p:cNvSpPr/>
          <p:nvPr/>
        </p:nvSpPr>
        <p:spPr>
          <a:xfrm>
            <a:off x="656000" y="4531445"/>
            <a:ext cx="465486" cy="421373"/>
          </a:xfrm>
          <a:prstGeom prst="ellipse">
            <a:avLst/>
          </a:prstGeom>
          <a:solidFill>
            <a:srgbClr val="ED7D31"/>
          </a:solidFill>
          <a:ln w="12700" cap="flat" cmpd="sng" algn="ctr">
            <a:solidFill>
              <a:srgbClr val="ED7D31">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200" b="0"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3</a:t>
            </a:r>
          </a:p>
        </p:txBody>
      </p:sp>
      <p:sp>
        <p:nvSpPr>
          <p:cNvPr id="13" name="Rounded Rectangle 12"/>
          <p:cNvSpPr/>
          <p:nvPr/>
        </p:nvSpPr>
        <p:spPr>
          <a:xfrm>
            <a:off x="9637486" y="0"/>
            <a:ext cx="2554514" cy="473172"/>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TỪ KHÓ ĐỌC</a:t>
            </a:r>
            <a:endParaRPr lang="en-US" sz="24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endParaRPr>
          </a:p>
        </p:txBody>
      </p:sp>
      <p:cxnSp>
        <p:nvCxnSpPr>
          <p:cNvPr id="3" name="Straight Connector 2"/>
          <p:cNvCxnSpPr/>
          <p:nvPr/>
        </p:nvCxnSpPr>
        <p:spPr>
          <a:xfrm>
            <a:off x="5500914" y="939660"/>
            <a:ext cx="1204686"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7554685" y="1571031"/>
            <a:ext cx="950686"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3302000" y="2558004"/>
            <a:ext cx="428171"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2380343" y="6323812"/>
            <a:ext cx="1124857"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75694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down)">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down)">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wipe(down)">
                                      <p:cBhvr>
                                        <p:cTn id="2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MH_CONTENTSID" val="278"/>
  <p:tag name="MH_SECTIONID" val="279,280,281,282,"/>
  <p:tag name="ISPRING_PRESENTATION_TITLE" val="PowerPoint 演示文稿"/>
</p:tagLst>
</file>

<file path=ppt/tags/tag10.xml><?xml version="1.0" encoding="utf-8"?>
<p:tagLst xmlns:a="http://schemas.openxmlformats.org/drawingml/2006/main" xmlns:r="http://schemas.openxmlformats.org/officeDocument/2006/relationships" xmlns:p="http://schemas.openxmlformats.org/presentationml/2006/main">
  <p:tag name="MH" val="20170613110840"/>
  <p:tag name="MH_LIBRARY" val="GRAPHIC"/>
  <p:tag name="MH_ORDER" val="直接连接符 16"/>
</p:tagLst>
</file>

<file path=ppt/tags/tag11.xml><?xml version="1.0" encoding="utf-8"?>
<p:tagLst xmlns:a="http://schemas.openxmlformats.org/drawingml/2006/main" xmlns:r="http://schemas.openxmlformats.org/officeDocument/2006/relationships" xmlns:p="http://schemas.openxmlformats.org/presentationml/2006/main">
  <p:tag name="MH_TYPE" val="#NeiR#"/>
  <p:tag name="MH_NUMBER" val="4"/>
  <p:tag name="MH_CATEGORY" val="#LiuChBZh#"/>
  <p:tag name="MH_LAYOUT" val="SubTitle"/>
  <p:tag name="MH" val="20170613103432"/>
  <p:tag name="MH_LIBRARY" val="GRAPHIC"/>
</p:tagLst>
</file>

<file path=ppt/tags/tag12.xml><?xml version="1.0" encoding="utf-8"?>
<p:tagLst xmlns:a="http://schemas.openxmlformats.org/drawingml/2006/main" xmlns:r="http://schemas.openxmlformats.org/officeDocument/2006/relationships" xmlns:p="http://schemas.openxmlformats.org/presentationml/2006/main">
  <p:tag name="MH" val="20170613103432"/>
  <p:tag name="MH_LIBRARY" val="GRAPHIC"/>
  <p:tag name="MH_TYPE" val="Other"/>
  <p:tag name="MH_ORDER" val="1"/>
</p:tagLst>
</file>

<file path=ppt/tags/tag13.xml><?xml version="1.0" encoding="utf-8"?>
<p:tagLst xmlns:a="http://schemas.openxmlformats.org/drawingml/2006/main" xmlns:r="http://schemas.openxmlformats.org/officeDocument/2006/relationships" xmlns:p="http://schemas.openxmlformats.org/presentationml/2006/main">
  <p:tag name="MH" val="20170613103432"/>
  <p:tag name="MH_LIBRARY" val="GRAPHIC"/>
  <p:tag name="MH_TYPE" val="Other"/>
  <p:tag name="MH_ORDER" val="2"/>
</p:tagLst>
</file>

<file path=ppt/tags/tag14.xml><?xml version="1.0" encoding="utf-8"?>
<p:tagLst xmlns:a="http://schemas.openxmlformats.org/drawingml/2006/main" xmlns:r="http://schemas.openxmlformats.org/officeDocument/2006/relationships" xmlns:p="http://schemas.openxmlformats.org/presentationml/2006/main">
  <p:tag name="MH" val="20170613103432"/>
  <p:tag name="MH_LIBRARY" val="GRAPHIC"/>
  <p:tag name="MH_TYPE" val="SubTitle"/>
  <p:tag name="MH_ORDER" val="1"/>
</p:tagLst>
</file>

<file path=ppt/tags/tag15.xml><?xml version="1.0" encoding="utf-8"?>
<p:tagLst xmlns:a="http://schemas.openxmlformats.org/drawingml/2006/main" xmlns:r="http://schemas.openxmlformats.org/officeDocument/2006/relationships" xmlns:p="http://schemas.openxmlformats.org/presentationml/2006/main">
  <p:tag name="MH" val="20170613103432"/>
  <p:tag name="MH_LIBRARY" val="GRAPHIC"/>
  <p:tag name="MH_TYPE" val="Other"/>
  <p:tag name="MH_ORDER" val="4"/>
</p:tagLst>
</file>

<file path=ppt/tags/tag16.xml><?xml version="1.0" encoding="utf-8"?>
<p:tagLst xmlns:a="http://schemas.openxmlformats.org/drawingml/2006/main" xmlns:r="http://schemas.openxmlformats.org/officeDocument/2006/relationships" xmlns:p="http://schemas.openxmlformats.org/presentationml/2006/main">
  <p:tag name="MH" val="20170613103432"/>
  <p:tag name="MH_LIBRARY" val="GRAPHIC"/>
  <p:tag name="MH_TYPE" val="Other"/>
  <p:tag name="MH_ORDER" val="5"/>
</p:tagLst>
</file>

<file path=ppt/tags/tag17.xml><?xml version="1.0" encoding="utf-8"?>
<p:tagLst xmlns:a="http://schemas.openxmlformats.org/drawingml/2006/main" xmlns:r="http://schemas.openxmlformats.org/officeDocument/2006/relationships" xmlns:p="http://schemas.openxmlformats.org/presentationml/2006/main">
  <p:tag name="MH" val="20170613103432"/>
  <p:tag name="MH_LIBRARY" val="GRAPHIC"/>
  <p:tag name="MH_TYPE" val="SubTitle"/>
  <p:tag name="MH_ORDER" val="2"/>
</p:tagLst>
</file>

<file path=ppt/tags/tag18.xml><?xml version="1.0" encoding="utf-8"?>
<p:tagLst xmlns:a="http://schemas.openxmlformats.org/drawingml/2006/main" xmlns:r="http://schemas.openxmlformats.org/officeDocument/2006/relationships" xmlns:p="http://schemas.openxmlformats.org/presentationml/2006/main">
  <p:tag name="MH" val="20170613103432"/>
  <p:tag name="MH_LIBRARY" val="GRAPHIC"/>
  <p:tag name="MH_TYPE" val="Other"/>
  <p:tag name="MH_ORDER" val="7"/>
</p:tagLst>
</file>

<file path=ppt/tags/tag19.xml><?xml version="1.0" encoding="utf-8"?>
<p:tagLst xmlns:a="http://schemas.openxmlformats.org/drawingml/2006/main" xmlns:r="http://schemas.openxmlformats.org/officeDocument/2006/relationships" xmlns:p="http://schemas.openxmlformats.org/presentationml/2006/main">
  <p:tag name="MH" val="20170613103432"/>
  <p:tag name="MH_LIBRARY" val="GRAPHIC"/>
  <p:tag name="MH_TYPE" val="Other"/>
  <p:tag name="MH_ORDER" val="8"/>
</p:tagLst>
</file>

<file path=ppt/tags/tag2.xml><?xml version="1.0" encoding="utf-8"?>
<p:tagLst xmlns:a="http://schemas.openxmlformats.org/drawingml/2006/main" xmlns:r="http://schemas.openxmlformats.org/officeDocument/2006/relationships" xmlns:p="http://schemas.openxmlformats.org/presentationml/2006/main">
  <p:tag name="MH" val="20170613110635"/>
  <p:tag name="MH_LIBRARY" val="CONTENTS"/>
  <p:tag name="MH_TYPE" val="ENTRY"/>
  <p:tag name="ID" val="545812"/>
  <p:tag name="MH_ORDER" val="1"/>
</p:tagLst>
</file>

<file path=ppt/tags/tag20.xml><?xml version="1.0" encoding="utf-8"?>
<p:tagLst xmlns:a="http://schemas.openxmlformats.org/drawingml/2006/main" xmlns:r="http://schemas.openxmlformats.org/officeDocument/2006/relationships" xmlns:p="http://schemas.openxmlformats.org/presentationml/2006/main">
  <p:tag name="MH" val="20170613103432"/>
  <p:tag name="MH_LIBRARY" val="GRAPHIC"/>
  <p:tag name="MH_TYPE" val="SubTitle"/>
  <p:tag name="MH_ORDER" val="3"/>
</p:tagLst>
</file>

<file path=ppt/tags/tag21.xml><?xml version="1.0" encoding="utf-8"?>
<p:tagLst xmlns:a="http://schemas.openxmlformats.org/drawingml/2006/main" xmlns:r="http://schemas.openxmlformats.org/officeDocument/2006/relationships" xmlns:p="http://schemas.openxmlformats.org/presentationml/2006/main">
  <p:tag name="MH" val="20170613103432"/>
  <p:tag name="MH_LIBRARY" val="GRAPHIC"/>
  <p:tag name="MH_TYPE" val="Other"/>
  <p:tag name="MH_ORDER" val="10"/>
</p:tagLst>
</file>

<file path=ppt/tags/tag22.xml><?xml version="1.0" encoding="utf-8"?>
<p:tagLst xmlns:a="http://schemas.openxmlformats.org/drawingml/2006/main" xmlns:r="http://schemas.openxmlformats.org/officeDocument/2006/relationships" xmlns:p="http://schemas.openxmlformats.org/presentationml/2006/main">
  <p:tag name="MH" val="20170613103432"/>
  <p:tag name="MH_LIBRARY" val="GRAPHIC"/>
  <p:tag name="MH_TYPE" val="SubTitle"/>
  <p:tag name="MH_ORDER" val="4"/>
</p:tagLst>
</file>

<file path=ppt/tags/tag23.xml><?xml version="1.0" encoding="utf-8"?>
<p:tagLst xmlns:a="http://schemas.openxmlformats.org/drawingml/2006/main" xmlns:r="http://schemas.openxmlformats.org/officeDocument/2006/relationships" xmlns:p="http://schemas.openxmlformats.org/presentationml/2006/main">
  <p:tag name="PA" val="v3.2.0"/>
</p:tagLst>
</file>

<file path=ppt/tags/tag24.xml><?xml version="1.0" encoding="utf-8"?>
<p:tagLst xmlns:a="http://schemas.openxmlformats.org/drawingml/2006/main" xmlns:r="http://schemas.openxmlformats.org/officeDocument/2006/relationships" xmlns:p="http://schemas.openxmlformats.org/presentationml/2006/main">
  <p:tag name="MH" val="20170613110840"/>
  <p:tag name="MH_LIBRARY" val="GRAPHIC"/>
  <p:tag name="MH_ORDER" val="Oval 14"/>
</p:tagLst>
</file>

<file path=ppt/tags/tag25.xml><?xml version="1.0" encoding="utf-8"?>
<p:tagLst xmlns:a="http://schemas.openxmlformats.org/drawingml/2006/main" xmlns:r="http://schemas.openxmlformats.org/officeDocument/2006/relationships" xmlns:p="http://schemas.openxmlformats.org/presentationml/2006/main">
  <p:tag name="MH" val="20170613110840"/>
  <p:tag name="MH_LIBRARY" val="GRAPHIC"/>
  <p:tag name="MH_ORDER" val="Oval 15"/>
</p:tagLst>
</file>

<file path=ppt/tags/tag26.xml><?xml version="1.0" encoding="utf-8"?>
<p:tagLst xmlns:a="http://schemas.openxmlformats.org/drawingml/2006/main" xmlns:r="http://schemas.openxmlformats.org/officeDocument/2006/relationships" xmlns:p="http://schemas.openxmlformats.org/presentationml/2006/main">
  <p:tag name="MH" val="20170613110840"/>
  <p:tag name="MH_LIBRARY" val="GRAPHIC"/>
  <p:tag name="MH_ORDER" val="直接连接符 16"/>
</p:tagLst>
</file>

<file path=ppt/tags/tag27.xml><?xml version="1.0" encoding="utf-8"?>
<p:tagLst xmlns:a="http://schemas.openxmlformats.org/drawingml/2006/main" xmlns:r="http://schemas.openxmlformats.org/officeDocument/2006/relationships" xmlns:p="http://schemas.openxmlformats.org/presentationml/2006/main">
  <p:tag name="MH" val="20170613110840"/>
  <p:tag name="MH_LIBRARY" val="GRAPHIC"/>
  <p:tag name="MH_ORDER" val="Oval 14"/>
</p:tagLst>
</file>

<file path=ppt/tags/tag28.xml><?xml version="1.0" encoding="utf-8"?>
<p:tagLst xmlns:a="http://schemas.openxmlformats.org/drawingml/2006/main" xmlns:r="http://schemas.openxmlformats.org/officeDocument/2006/relationships" xmlns:p="http://schemas.openxmlformats.org/presentationml/2006/main">
  <p:tag name="MH" val="20170613110840"/>
  <p:tag name="MH_LIBRARY" val="GRAPHIC"/>
  <p:tag name="MH_ORDER" val="Oval 15"/>
</p:tagLst>
</file>

<file path=ppt/tags/tag29.xml><?xml version="1.0" encoding="utf-8"?>
<p:tagLst xmlns:a="http://schemas.openxmlformats.org/drawingml/2006/main" xmlns:r="http://schemas.openxmlformats.org/officeDocument/2006/relationships" xmlns:p="http://schemas.openxmlformats.org/presentationml/2006/main">
  <p:tag name="MH" val="20170613110840"/>
  <p:tag name="MH_LIBRARY" val="GRAPHIC"/>
  <p:tag name="MH_ORDER" val="直接连接符 16"/>
</p:tagLst>
</file>

<file path=ppt/tags/tag3.xml><?xml version="1.0" encoding="utf-8"?>
<p:tagLst xmlns:a="http://schemas.openxmlformats.org/drawingml/2006/main" xmlns:r="http://schemas.openxmlformats.org/officeDocument/2006/relationships" xmlns:p="http://schemas.openxmlformats.org/presentationml/2006/main">
  <p:tag name="MH" val="20170613110635"/>
  <p:tag name="MH_LIBRARY" val="CONTENTS"/>
  <p:tag name="MH_TYPE" val="NUMBER"/>
  <p:tag name="ID" val="545812"/>
  <p:tag name="MH_ORDER" val="1"/>
</p:tagLst>
</file>

<file path=ppt/tags/tag30.xml><?xml version="1.0" encoding="utf-8"?>
<p:tagLst xmlns:a="http://schemas.openxmlformats.org/drawingml/2006/main" xmlns:r="http://schemas.openxmlformats.org/officeDocument/2006/relationships" xmlns:p="http://schemas.openxmlformats.org/presentationml/2006/main">
  <p:tag name="MH" val="20170613110840"/>
  <p:tag name="MH_LIBRARY" val="GRAPHIC"/>
  <p:tag name="MH_ORDER" val="Oval 14"/>
</p:tagLst>
</file>

<file path=ppt/tags/tag31.xml><?xml version="1.0" encoding="utf-8"?>
<p:tagLst xmlns:a="http://schemas.openxmlformats.org/drawingml/2006/main" xmlns:r="http://schemas.openxmlformats.org/officeDocument/2006/relationships" xmlns:p="http://schemas.openxmlformats.org/presentationml/2006/main">
  <p:tag name="MH" val="20170613110840"/>
  <p:tag name="MH_LIBRARY" val="GRAPHIC"/>
  <p:tag name="MH_ORDER" val="Oval 15"/>
</p:tagLst>
</file>

<file path=ppt/tags/tag32.xml><?xml version="1.0" encoding="utf-8"?>
<p:tagLst xmlns:a="http://schemas.openxmlformats.org/drawingml/2006/main" xmlns:r="http://schemas.openxmlformats.org/officeDocument/2006/relationships" xmlns:p="http://schemas.openxmlformats.org/presentationml/2006/main">
  <p:tag name="MH" val="20170613110840"/>
  <p:tag name="MH_LIBRARY" val="GRAPHIC"/>
  <p:tag name="MH_ORDER" val="直接连接符 16"/>
</p:tagLst>
</file>

<file path=ppt/tags/tag4.xml><?xml version="1.0" encoding="utf-8"?>
<p:tagLst xmlns:a="http://schemas.openxmlformats.org/drawingml/2006/main" xmlns:r="http://schemas.openxmlformats.org/officeDocument/2006/relationships" xmlns:p="http://schemas.openxmlformats.org/presentationml/2006/main">
  <p:tag name="MH" val="20170613110635"/>
  <p:tag name="MH_LIBRARY" val="CONTENTS"/>
  <p:tag name="MH_TYPE" val="ENTRY"/>
  <p:tag name="ID" val="545812"/>
  <p:tag name="MH_ORDER" val="2"/>
</p:tagLst>
</file>

<file path=ppt/tags/tag5.xml><?xml version="1.0" encoding="utf-8"?>
<p:tagLst xmlns:a="http://schemas.openxmlformats.org/drawingml/2006/main" xmlns:r="http://schemas.openxmlformats.org/officeDocument/2006/relationships" xmlns:p="http://schemas.openxmlformats.org/presentationml/2006/main">
  <p:tag name="MH" val="20170613110635"/>
  <p:tag name="MH_LIBRARY" val="CONTENTS"/>
  <p:tag name="MH_TYPE" val="NUMBER"/>
  <p:tag name="ID" val="545812"/>
  <p:tag name="MH_ORDER" val="2"/>
</p:tagLst>
</file>

<file path=ppt/tags/tag6.xml><?xml version="1.0" encoding="utf-8"?>
<p:tagLst xmlns:a="http://schemas.openxmlformats.org/drawingml/2006/main" xmlns:r="http://schemas.openxmlformats.org/officeDocument/2006/relationships" xmlns:p="http://schemas.openxmlformats.org/presentationml/2006/main">
  <p:tag name="MH" val="20170613110635"/>
  <p:tag name="MH_LIBRARY" val="CONTENTS"/>
  <p:tag name="MH_TYPE" val="ENTRY"/>
  <p:tag name="ID" val="545812"/>
  <p:tag name="MH_ORDER" val="3"/>
</p:tagLst>
</file>

<file path=ppt/tags/tag7.xml><?xml version="1.0" encoding="utf-8"?>
<p:tagLst xmlns:a="http://schemas.openxmlformats.org/drawingml/2006/main" xmlns:r="http://schemas.openxmlformats.org/officeDocument/2006/relationships" xmlns:p="http://schemas.openxmlformats.org/presentationml/2006/main">
  <p:tag name="MH" val="20170613110635"/>
  <p:tag name="MH_LIBRARY" val="CONTENTS"/>
  <p:tag name="MH_TYPE" val="NUMBER"/>
  <p:tag name="ID" val="545812"/>
  <p:tag name="MH_ORDER" val="3"/>
</p:tagLst>
</file>

<file path=ppt/tags/tag8.xml><?xml version="1.0" encoding="utf-8"?>
<p:tagLst xmlns:a="http://schemas.openxmlformats.org/drawingml/2006/main" xmlns:r="http://schemas.openxmlformats.org/officeDocument/2006/relationships" xmlns:p="http://schemas.openxmlformats.org/presentationml/2006/main">
  <p:tag name="MH" val="20170613110840"/>
  <p:tag name="MH_LIBRARY" val="GRAPHIC"/>
  <p:tag name="MH_ORDER" val="Oval 14"/>
</p:tagLst>
</file>

<file path=ppt/tags/tag9.xml><?xml version="1.0" encoding="utf-8"?>
<p:tagLst xmlns:a="http://schemas.openxmlformats.org/drawingml/2006/main" xmlns:r="http://schemas.openxmlformats.org/officeDocument/2006/relationships" xmlns:p="http://schemas.openxmlformats.org/presentationml/2006/main">
  <p:tag name="MH" val="20170613110840"/>
  <p:tag name="MH_LIBRARY" val="GRAPHIC"/>
  <p:tag name="MH_ORDER" val="Oval 15"/>
</p:tagLst>
</file>

<file path=ppt/theme/theme1.xml><?xml version="1.0" encoding="utf-8"?>
<a:theme xmlns:a="http://schemas.openxmlformats.org/drawingml/2006/main" name="Office 主题​​">
  <a:themeElements>
    <a:clrScheme name="自定义 25">
      <a:dk1>
        <a:sysClr val="windowText" lastClr="000000"/>
      </a:dk1>
      <a:lt1>
        <a:sysClr val="window" lastClr="FFFFFF"/>
      </a:lt1>
      <a:dk2>
        <a:srgbClr val="44546A"/>
      </a:dk2>
      <a:lt2>
        <a:srgbClr val="E7E6E6"/>
      </a:lt2>
      <a:accent1>
        <a:srgbClr val="DF3427"/>
      </a:accent1>
      <a:accent2>
        <a:srgbClr val="A1BF24"/>
      </a:accent2>
      <a:accent3>
        <a:srgbClr val="08ACB6"/>
      </a:accent3>
      <a:accent4>
        <a:srgbClr val="EEAD1B"/>
      </a:accent4>
      <a:accent5>
        <a:srgbClr val="DF3427"/>
      </a:accent5>
      <a:accent6>
        <a:srgbClr val="08ACB6"/>
      </a:accent6>
      <a:hlink>
        <a:srgbClr val="0563C1"/>
      </a:hlink>
      <a:folHlink>
        <a:srgbClr val="954F72"/>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650</TotalTime>
  <Words>2059</Words>
  <Application>Microsoft Office PowerPoint</Application>
  <PresentationFormat>Widescreen</PresentationFormat>
  <Paragraphs>201</Paragraphs>
  <Slides>27</Slides>
  <Notes>10</Notes>
  <HiddenSlides>0</HiddenSlides>
  <MMClips>2</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27</vt:i4>
      </vt:variant>
    </vt:vector>
  </HeadingPairs>
  <TitlesOfParts>
    <vt:vector size="34" baseType="lpstr">
      <vt:lpstr>Arial</vt:lpstr>
      <vt:lpstr>Calibri</vt:lpstr>
      <vt:lpstr>Impact</vt:lpstr>
      <vt:lpstr>等线</vt:lpstr>
      <vt:lpstr>Times New Roman</vt:lpstr>
      <vt:lpstr>Arial-Rounded</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逆流的小鱼</dc:creator>
  <cp:lastModifiedBy>Phạm Dương</cp:lastModifiedBy>
  <cp:revision>90</cp:revision>
  <dcterms:created xsi:type="dcterms:W3CDTF">2017-06-13T00:50:55Z</dcterms:created>
  <dcterms:modified xsi:type="dcterms:W3CDTF">2023-12-05T09:47:23Z</dcterms:modified>
</cp:coreProperties>
</file>