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32" r:id="rId1"/>
    <p:sldMasterId id="2147484554" r:id="rId2"/>
    <p:sldMasterId id="2147484718" r:id="rId3"/>
    <p:sldMasterId id="2147484722" r:id="rId4"/>
    <p:sldMasterId id="2147484735" r:id="rId5"/>
  </p:sldMasterIdLst>
  <p:notesMasterIdLst>
    <p:notesMasterId r:id="rId26"/>
  </p:notesMasterIdLst>
  <p:sldIdLst>
    <p:sldId id="430" r:id="rId6"/>
    <p:sldId id="9865" r:id="rId7"/>
    <p:sldId id="290" r:id="rId8"/>
    <p:sldId id="9867" r:id="rId9"/>
    <p:sldId id="433" r:id="rId10"/>
    <p:sldId id="434" r:id="rId11"/>
    <p:sldId id="9873" r:id="rId12"/>
    <p:sldId id="9882" r:id="rId13"/>
    <p:sldId id="404" r:id="rId14"/>
    <p:sldId id="9878" r:id="rId15"/>
    <p:sldId id="424" r:id="rId16"/>
    <p:sldId id="9874" r:id="rId17"/>
    <p:sldId id="807" r:id="rId18"/>
    <p:sldId id="9876" r:id="rId19"/>
    <p:sldId id="9883" r:id="rId20"/>
    <p:sldId id="9884" r:id="rId21"/>
    <p:sldId id="265" r:id="rId22"/>
    <p:sldId id="417" r:id="rId23"/>
    <p:sldId id="9885" r:id="rId24"/>
    <p:sldId id="431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#9Slide03 Arima Madurai Black" panose="00000A00000000000000" pitchFamily="2" charset="0"/>
      <p:bold r:id="rId29"/>
    </p:embeddedFont>
    <p:embeddedFont>
      <p:font typeface="#9Slide07 HoneyCream" pitchFamily="2" charset="0"/>
      <p:regular r:id="rId30"/>
    </p:embeddedFont>
    <p:embeddedFont>
      <p:font typeface="Arial-Rounded" panose="020B0500000000000000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HP001 4 hàng" panose="020B0603050302020204" pitchFamily="34" charset="0"/>
      <p:regular r:id="rId44"/>
      <p:bold r:id="rId45"/>
    </p:embeddedFont>
    <p:embeddedFont>
      <p:font typeface="HP001 4 hang 1 ô ly" panose="020B0603050302020204" pitchFamily="34" charset="0"/>
      <p:bold r:id="rId46"/>
    </p:embeddedFont>
    <p:embeddedFont>
      <p:font typeface="HP001 5 hàng" panose="020B0603050302020204" pitchFamily="34" charset="0"/>
      <p:regular r:id="rId47"/>
      <p:bold r:id="rId4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F99CC"/>
    <a:srgbClr val="FFFF99"/>
    <a:srgbClr val="FFCCFF"/>
    <a:srgbClr val="0000FF"/>
    <a:srgbClr val="FF0066"/>
    <a:srgbClr val="FFCC00"/>
    <a:srgbClr val="0066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486" autoAdjust="0"/>
  </p:normalViewPr>
  <p:slideViewPr>
    <p:cSldViewPr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5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4893AF3-0EBA-44C9-8AD9-9C4D14078F77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8EE2BAB-AA86-42E1-BD24-66D63EEA0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729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90962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368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308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021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>
            <a:extLst>
              <a:ext uri="{FF2B5EF4-FFF2-40B4-BE49-F238E27FC236}">
                <a16:creationId xmlns:a16="http://schemas.microsoft.com/office/drawing/2014/main" id="{6D853EB3-5E21-40F2-8B71-FB7D64090A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8131" name="备注占位符 2">
            <a:extLst>
              <a:ext uri="{FF2B5EF4-FFF2-40B4-BE49-F238E27FC236}">
                <a16:creationId xmlns:a16="http://schemas.microsoft.com/office/drawing/2014/main" id="{75962BA7-9195-400B-AFDB-1B1BAE9B2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23284F-7DEF-4DB2-A87E-7B40E9428B0B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C8894-D177-4A2F-BD65-1E38B7DE2C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459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69096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705A388-297D-4CD6-813C-B0A31D259A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69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6D8DB55-ADC4-4DAF-8AAB-FAE18A0A32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42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53209C5-E8CE-44CB-AB12-67FD0BADF3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389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6988" y="12700"/>
            <a:ext cx="1186180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60350" y="234950"/>
            <a:ext cx="5049838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6376 w 794"/>
                <a:gd name="T1" fmla="*/ 2383 h 414"/>
                <a:gd name="T2" fmla="*/ 5702 w 794"/>
                <a:gd name="T3" fmla="*/ 1919 h 414"/>
                <a:gd name="T4" fmla="*/ 4466 w 794"/>
                <a:gd name="T5" fmla="*/ 1268 h 414"/>
                <a:gd name="T6" fmla="*/ 570 w 794"/>
                <a:gd name="T7" fmla="*/ 0 h 414"/>
                <a:gd name="T8" fmla="*/ 184 w 794"/>
                <a:gd name="T9" fmla="*/ 120 h 414"/>
                <a:gd name="T10" fmla="*/ 0 w 794"/>
                <a:gd name="T11" fmla="*/ 501 h 414"/>
                <a:gd name="T12" fmla="*/ 224 w 794"/>
                <a:gd name="T13" fmla="*/ 936 h 414"/>
                <a:gd name="T14" fmla="*/ 4577 w 794"/>
                <a:gd name="T15" fmla="*/ 2469 h 414"/>
                <a:gd name="T16" fmla="*/ 5531 w 794"/>
                <a:gd name="T17" fmla="*/ 2371 h 414"/>
                <a:gd name="T18" fmla="*/ 6302 w 794"/>
                <a:gd name="T19" fmla="*/ 2498 h 414"/>
                <a:gd name="T20" fmla="*/ 6376 w 794"/>
                <a:gd name="T21" fmla="*/ 2383 h 414"/>
                <a:gd name="T22" fmla="*/ 6376 w 794"/>
                <a:gd name="T23" fmla="*/ 2383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274 w 1586"/>
                <a:gd name="T1" fmla="*/ 0 h 821"/>
                <a:gd name="T2" fmla="*/ 2664 w 1586"/>
                <a:gd name="T3" fmla="*/ 781 h 821"/>
                <a:gd name="T4" fmla="*/ 2858 w 1586"/>
                <a:gd name="T5" fmla="*/ 960 h 821"/>
                <a:gd name="T6" fmla="*/ 3175 w 1586"/>
                <a:gd name="T7" fmla="*/ 1191 h 821"/>
                <a:gd name="T8" fmla="*/ 3133 w 1586"/>
                <a:gd name="T9" fmla="*/ 1235 h 821"/>
                <a:gd name="T10" fmla="*/ 2702 w 1586"/>
                <a:gd name="T11" fmla="*/ 1184 h 821"/>
                <a:gd name="T12" fmla="*/ 2292 w 1586"/>
                <a:gd name="T13" fmla="*/ 1220 h 821"/>
                <a:gd name="T14" fmla="*/ 83 w 1586"/>
                <a:gd name="T15" fmla="*/ 449 h 821"/>
                <a:gd name="T16" fmla="*/ 0 w 1586"/>
                <a:gd name="T17" fmla="*/ 226 h 821"/>
                <a:gd name="T18" fmla="*/ 92 w 1586"/>
                <a:gd name="T19" fmla="*/ 48 h 821"/>
                <a:gd name="T20" fmla="*/ 274 w 1586"/>
                <a:gd name="T21" fmla="*/ 0 h 821"/>
                <a:gd name="T22" fmla="*/ 27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92 h 747"/>
                <a:gd name="T2" fmla="*/ 1855 w 1049"/>
                <a:gd name="T3" fmla="*/ 1131 h 747"/>
                <a:gd name="T4" fmla="*/ 1889 w 1049"/>
                <a:gd name="T5" fmla="*/ 808 h 747"/>
                <a:gd name="T6" fmla="*/ 2111 w 1049"/>
                <a:gd name="T7" fmla="*/ 639 h 747"/>
                <a:gd name="T8" fmla="*/ 157 w 1049"/>
                <a:gd name="T9" fmla="*/ 0 h 747"/>
                <a:gd name="T10" fmla="*/ 0 w 1049"/>
                <a:gd name="T11" fmla="*/ 192 h 747"/>
                <a:gd name="T12" fmla="*/ 0 w 1049"/>
                <a:gd name="T13" fmla="*/ 492 h 747"/>
                <a:gd name="T14" fmla="*/ 0 w 1049"/>
                <a:gd name="T15" fmla="*/ 49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219 w 150"/>
                  <a:gd name="T1" fmla="*/ 0 h 173"/>
                  <a:gd name="T2" fmla="*/ 81 w 150"/>
                  <a:gd name="T3" fmla="*/ 101 h 173"/>
                  <a:gd name="T4" fmla="*/ 0 w 150"/>
                  <a:gd name="T5" fmla="*/ 265 h 173"/>
                  <a:gd name="T6" fmla="*/ 160 w 150"/>
                  <a:gd name="T7" fmla="*/ 245 h 173"/>
                  <a:gd name="T8" fmla="*/ 206 w 150"/>
                  <a:gd name="T9" fmla="*/ 129 h 173"/>
                  <a:gd name="T10" fmla="*/ 300 w 150"/>
                  <a:gd name="T11" fmla="*/ 41 h 173"/>
                  <a:gd name="T12" fmla="*/ 219 w 150"/>
                  <a:gd name="T13" fmla="*/ 0 h 173"/>
                  <a:gd name="T14" fmla="*/ 219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313 w 1684"/>
                  <a:gd name="T1" fmla="*/ 0 h 880"/>
                  <a:gd name="T2" fmla="*/ 126 w 1684"/>
                  <a:gd name="T3" fmla="*/ 79 h 880"/>
                  <a:gd name="T4" fmla="*/ 0 w 1684"/>
                  <a:gd name="T5" fmla="*/ 314 h 880"/>
                  <a:gd name="T6" fmla="*/ 135 w 1684"/>
                  <a:gd name="T7" fmla="*/ 541 h 880"/>
                  <a:gd name="T8" fmla="*/ 2373 w 1684"/>
                  <a:gd name="T9" fmla="*/ 1308 h 880"/>
                  <a:gd name="T10" fmla="*/ 2855 w 1684"/>
                  <a:gd name="T11" fmla="*/ 1260 h 880"/>
                  <a:gd name="T12" fmla="*/ 3245 w 1684"/>
                  <a:gd name="T13" fmla="*/ 1328 h 880"/>
                  <a:gd name="T14" fmla="*/ 3381 w 1684"/>
                  <a:gd name="T15" fmla="*/ 1220 h 880"/>
                  <a:gd name="T16" fmla="*/ 3015 w 1684"/>
                  <a:gd name="T17" fmla="*/ 1002 h 880"/>
                  <a:gd name="T18" fmla="*/ 2866 w 1684"/>
                  <a:gd name="T19" fmla="*/ 773 h 880"/>
                  <a:gd name="T20" fmla="*/ 2749 w 1684"/>
                  <a:gd name="T21" fmla="*/ 795 h 880"/>
                  <a:gd name="T22" fmla="*/ 2889 w 1684"/>
                  <a:gd name="T23" fmla="*/ 1002 h 880"/>
                  <a:gd name="T24" fmla="*/ 3168 w 1684"/>
                  <a:gd name="T25" fmla="*/ 1222 h 880"/>
                  <a:gd name="T26" fmla="*/ 2837 w 1684"/>
                  <a:gd name="T27" fmla="*/ 1188 h 880"/>
                  <a:gd name="T28" fmla="*/ 2447 w 1684"/>
                  <a:gd name="T29" fmla="*/ 1228 h 880"/>
                  <a:gd name="T30" fmla="*/ 2519 w 1684"/>
                  <a:gd name="T31" fmla="*/ 980 h 880"/>
                  <a:gd name="T32" fmla="*/ 2686 w 1684"/>
                  <a:gd name="T33" fmla="*/ 812 h 880"/>
                  <a:gd name="T34" fmla="*/ 2491 w 1684"/>
                  <a:gd name="T35" fmla="*/ 833 h 880"/>
                  <a:gd name="T36" fmla="*/ 2339 w 1684"/>
                  <a:gd name="T37" fmla="*/ 993 h 880"/>
                  <a:gd name="T38" fmla="*/ 2287 w 1684"/>
                  <a:gd name="T39" fmla="*/ 1194 h 880"/>
                  <a:gd name="T40" fmla="*/ 215 w 1684"/>
                  <a:gd name="T41" fmla="*/ 468 h 880"/>
                  <a:gd name="T42" fmla="*/ 160 w 1684"/>
                  <a:gd name="T43" fmla="*/ 324 h 880"/>
                  <a:gd name="T44" fmla="*/ 207 w 1684"/>
                  <a:gd name="T45" fmla="*/ 144 h 880"/>
                  <a:gd name="T46" fmla="*/ 435 w 1684"/>
                  <a:gd name="T47" fmla="*/ 0 h 880"/>
                  <a:gd name="T48" fmla="*/ 313 w 1684"/>
                  <a:gd name="T49" fmla="*/ 0 h 880"/>
                  <a:gd name="T50" fmla="*/ 31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01 w 1190"/>
                  <a:gd name="T1" fmla="*/ 0 h 500"/>
                  <a:gd name="T2" fmla="*/ 2389 w 1190"/>
                  <a:gd name="T3" fmla="*/ 739 h 500"/>
                  <a:gd name="T4" fmla="*/ 2159 w 1190"/>
                  <a:gd name="T5" fmla="*/ 754 h 500"/>
                  <a:gd name="T6" fmla="*/ 0 w 1190"/>
                  <a:gd name="T7" fmla="*/ 41 h 500"/>
                  <a:gd name="T8" fmla="*/ 201 w 1190"/>
                  <a:gd name="T9" fmla="*/ 0 h 500"/>
                  <a:gd name="T10" fmla="*/ 201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234 w 160"/>
                  <a:gd name="T1" fmla="*/ 0 h 335"/>
                  <a:gd name="T2" fmla="*/ 38 w 160"/>
                  <a:gd name="T3" fmla="*/ 159 h 335"/>
                  <a:gd name="T4" fmla="*/ 0 w 160"/>
                  <a:gd name="T5" fmla="*/ 344 h 335"/>
                  <a:gd name="T6" fmla="*/ 67 w 160"/>
                  <a:gd name="T7" fmla="*/ 470 h 335"/>
                  <a:gd name="T8" fmla="*/ 189 w 160"/>
                  <a:gd name="T9" fmla="*/ 502 h 335"/>
                  <a:gd name="T10" fmla="*/ 153 w 160"/>
                  <a:gd name="T11" fmla="*/ 230 h 335"/>
                  <a:gd name="T12" fmla="*/ 322 w 160"/>
                  <a:gd name="T13" fmla="*/ 26 h 335"/>
                  <a:gd name="T14" fmla="*/ 234 w 160"/>
                  <a:gd name="T15" fmla="*/ 0 h 335"/>
                  <a:gd name="T16" fmla="*/ 234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8 w 489"/>
                  <a:gd name="T1" fmla="*/ 52 h 296"/>
                  <a:gd name="T2" fmla="*/ 319 w 489"/>
                  <a:gd name="T3" fmla="*/ 100 h 296"/>
                  <a:gd name="T4" fmla="*/ 647 w 489"/>
                  <a:gd name="T5" fmla="*/ 207 h 296"/>
                  <a:gd name="T6" fmla="*/ 879 w 489"/>
                  <a:gd name="T7" fmla="*/ 368 h 296"/>
                  <a:gd name="T8" fmla="*/ 651 w 489"/>
                  <a:gd name="T9" fmla="*/ 348 h 296"/>
                  <a:gd name="T10" fmla="*/ 277 w 489"/>
                  <a:gd name="T11" fmla="*/ 221 h 296"/>
                  <a:gd name="T12" fmla="*/ 100 w 489"/>
                  <a:gd name="T13" fmla="*/ 121 h 296"/>
                  <a:gd name="T14" fmla="*/ 213 w 489"/>
                  <a:gd name="T15" fmla="*/ 246 h 296"/>
                  <a:gd name="T16" fmla="*/ 543 w 489"/>
                  <a:gd name="T17" fmla="*/ 408 h 296"/>
                  <a:gd name="T18" fmla="*/ 930 w 489"/>
                  <a:gd name="T19" fmla="*/ 448 h 296"/>
                  <a:gd name="T20" fmla="*/ 976 w 489"/>
                  <a:gd name="T21" fmla="*/ 338 h 296"/>
                  <a:gd name="T22" fmla="*/ 787 w 489"/>
                  <a:gd name="T23" fmla="*/ 182 h 296"/>
                  <a:gd name="T24" fmla="*/ 339 w 489"/>
                  <a:gd name="T25" fmla="*/ 26 h 296"/>
                  <a:gd name="T26" fmla="*/ 0 w 489"/>
                  <a:gd name="T27" fmla="*/ 0 h 296"/>
                  <a:gd name="T28" fmla="*/ 28 w 489"/>
                  <a:gd name="T29" fmla="*/ 52 h 296"/>
                  <a:gd name="T30" fmla="*/ 28 w 489"/>
                  <a:gd name="T31" fmla="*/ 5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0553700" y="4368800"/>
            <a:ext cx="99060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498 w 794"/>
                <a:gd name="T1" fmla="*/ 198 h 414"/>
                <a:gd name="T2" fmla="*/ 445 w 794"/>
                <a:gd name="T3" fmla="*/ 159 h 414"/>
                <a:gd name="T4" fmla="*/ 349 w 794"/>
                <a:gd name="T5" fmla="*/ 105 h 414"/>
                <a:gd name="T6" fmla="*/ 44 w 794"/>
                <a:gd name="T7" fmla="*/ 0 h 414"/>
                <a:gd name="T8" fmla="*/ 14 w 794"/>
                <a:gd name="T9" fmla="*/ 10 h 414"/>
                <a:gd name="T10" fmla="*/ 0 w 794"/>
                <a:gd name="T11" fmla="*/ 42 h 414"/>
                <a:gd name="T12" fmla="*/ 17 w 794"/>
                <a:gd name="T13" fmla="*/ 78 h 414"/>
                <a:gd name="T14" fmla="*/ 358 w 794"/>
                <a:gd name="T15" fmla="*/ 205 h 414"/>
                <a:gd name="T16" fmla="*/ 433 w 794"/>
                <a:gd name="T17" fmla="*/ 197 h 414"/>
                <a:gd name="T18" fmla="*/ 493 w 794"/>
                <a:gd name="T19" fmla="*/ 207 h 414"/>
                <a:gd name="T20" fmla="*/ 498 w 794"/>
                <a:gd name="T21" fmla="*/ 198 h 414"/>
                <a:gd name="T22" fmla="*/ 498 w 794"/>
                <a:gd name="T23" fmla="*/ 198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21 w 1586"/>
                <a:gd name="T1" fmla="*/ 0 h 821"/>
                <a:gd name="T2" fmla="*/ 208 w 1586"/>
                <a:gd name="T3" fmla="*/ 65 h 821"/>
                <a:gd name="T4" fmla="*/ 223 w 1586"/>
                <a:gd name="T5" fmla="*/ 79 h 821"/>
                <a:gd name="T6" fmla="*/ 248 w 1586"/>
                <a:gd name="T7" fmla="*/ 99 h 821"/>
                <a:gd name="T8" fmla="*/ 245 w 1586"/>
                <a:gd name="T9" fmla="*/ 102 h 821"/>
                <a:gd name="T10" fmla="*/ 211 w 1586"/>
                <a:gd name="T11" fmla="*/ 98 h 821"/>
                <a:gd name="T12" fmla="*/ 179 w 1586"/>
                <a:gd name="T13" fmla="*/ 101 h 821"/>
                <a:gd name="T14" fmla="*/ 7 w 1586"/>
                <a:gd name="T15" fmla="*/ 37 h 821"/>
                <a:gd name="T16" fmla="*/ 0 w 1586"/>
                <a:gd name="T17" fmla="*/ 19 h 821"/>
                <a:gd name="T18" fmla="*/ 7 w 1586"/>
                <a:gd name="T19" fmla="*/ 4 h 821"/>
                <a:gd name="T20" fmla="*/ 21 w 1586"/>
                <a:gd name="T21" fmla="*/ 0 h 821"/>
                <a:gd name="T22" fmla="*/ 21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41 h 747"/>
                <a:gd name="T2" fmla="*/ 145 w 1049"/>
                <a:gd name="T3" fmla="*/ 94 h 747"/>
                <a:gd name="T4" fmla="*/ 148 w 1049"/>
                <a:gd name="T5" fmla="*/ 67 h 747"/>
                <a:gd name="T6" fmla="*/ 165 w 1049"/>
                <a:gd name="T7" fmla="*/ 53 h 747"/>
                <a:gd name="T8" fmla="*/ 12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7 w 150"/>
                  <a:gd name="T1" fmla="*/ 0 h 173"/>
                  <a:gd name="T2" fmla="*/ 6 w 150"/>
                  <a:gd name="T3" fmla="*/ 8 h 173"/>
                  <a:gd name="T4" fmla="*/ 0 w 150"/>
                  <a:gd name="T5" fmla="*/ 22 h 173"/>
                  <a:gd name="T6" fmla="*/ 12 w 150"/>
                  <a:gd name="T7" fmla="*/ 20 h 173"/>
                  <a:gd name="T8" fmla="*/ 16 w 150"/>
                  <a:gd name="T9" fmla="*/ 11 h 173"/>
                  <a:gd name="T10" fmla="*/ 23 w 150"/>
                  <a:gd name="T11" fmla="*/ 4 h 173"/>
                  <a:gd name="T12" fmla="*/ 17 w 150"/>
                  <a:gd name="T13" fmla="*/ 0 h 173"/>
                  <a:gd name="T14" fmla="*/ 1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25 w 1684"/>
                  <a:gd name="T1" fmla="*/ 0 h 880"/>
                  <a:gd name="T2" fmla="*/ 10 w 1684"/>
                  <a:gd name="T3" fmla="*/ 6 h 880"/>
                  <a:gd name="T4" fmla="*/ 0 w 1684"/>
                  <a:gd name="T5" fmla="*/ 26 h 880"/>
                  <a:gd name="T6" fmla="*/ 11 w 1684"/>
                  <a:gd name="T7" fmla="*/ 45 h 880"/>
                  <a:gd name="T8" fmla="*/ 185 w 1684"/>
                  <a:gd name="T9" fmla="*/ 108 h 880"/>
                  <a:gd name="T10" fmla="*/ 223 w 1684"/>
                  <a:gd name="T11" fmla="*/ 104 h 880"/>
                  <a:gd name="T12" fmla="*/ 253 w 1684"/>
                  <a:gd name="T13" fmla="*/ 110 h 880"/>
                  <a:gd name="T14" fmla="*/ 264 w 1684"/>
                  <a:gd name="T15" fmla="*/ 101 h 880"/>
                  <a:gd name="T16" fmla="*/ 236 w 1684"/>
                  <a:gd name="T17" fmla="*/ 83 h 880"/>
                  <a:gd name="T18" fmla="*/ 224 w 1684"/>
                  <a:gd name="T19" fmla="*/ 64 h 880"/>
                  <a:gd name="T20" fmla="*/ 215 w 1684"/>
                  <a:gd name="T21" fmla="*/ 66 h 880"/>
                  <a:gd name="T22" fmla="*/ 226 w 1684"/>
                  <a:gd name="T23" fmla="*/ 83 h 880"/>
                  <a:gd name="T24" fmla="*/ 248 w 1684"/>
                  <a:gd name="T25" fmla="*/ 101 h 880"/>
                  <a:gd name="T26" fmla="*/ 222 w 1684"/>
                  <a:gd name="T27" fmla="*/ 98 h 880"/>
                  <a:gd name="T28" fmla="*/ 191 w 1684"/>
                  <a:gd name="T29" fmla="*/ 102 h 880"/>
                  <a:gd name="T30" fmla="*/ 197 w 1684"/>
                  <a:gd name="T31" fmla="*/ 81 h 880"/>
                  <a:gd name="T32" fmla="*/ 210 w 1684"/>
                  <a:gd name="T33" fmla="*/ 67 h 880"/>
                  <a:gd name="T34" fmla="*/ 195 w 1684"/>
                  <a:gd name="T35" fmla="*/ 69 h 880"/>
                  <a:gd name="T36" fmla="*/ 183 w 1684"/>
                  <a:gd name="T37" fmla="*/ 82 h 880"/>
                  <a:gd name="T38" fmla="*/ 179 w 1684"/>
                  <a:gd name="T39" fmla="*/ 99 h 880"/>
                  <a:gd name="T40" fmla="*/ 17 w 1684"/>
                  <a:gd name="T41" fmla="*/ 39 h 880"/>
                  <a:gd name="T42" fmla="*/ 13 w 1684"/>
                  <a:gd name="T43" fmla="*/ 27 h 880"/>
                  <a:gd name="T44" fmla="*/ 16 w 1684"/>
                  <a:gd name="T45" fmla="*/ 12 h 880"/>
                  <a:gd name="T46" fmla="*/ 34 w 1684"/>
                  <a:gd name="T47" fmla="*/ 0 h 880"/>
                  <a:gd name="T48" fmla="*/ 25 w 1684"/>
                  <a:gd name="T49" fmla="*/ 0 h 880"/>
                  <a:gd name="T50" fmla="*/ 25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6 w 1190"/>
                  <a:gd name="T1" fmla="*/ 0 h 500"/>
                  <a:gd name="T2" fmla="*/ 187 w 1190"/>
                  <a:gd name="T3" fmla="*/ 61 h 500"/>
                  <a:gd name="T4" fmla="*/ 169 w 1190"/>
                  <a:gd name="T5" fmla="*/ 62 h 500"/>
                  <a:gd name="T6" fmla="*/ 0 w 1190"/>
                  <a:gd name="T7" fmla="*/ 4 h 500"/>
                  <a:gd name="T8" fmla="*/ 16 w 1190"/>
                  <a:gd name="T9" fmla="*/ 0 h 500"/>
                  <a:gd name="T10" fmla="*/ 1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>
                  <a:gd name="T0" fmla="*/ 18 w 160"/>
                  <a:gd name="T1" fmla="*/ 0 h 335"/>
                  <a:gd name="T2" fmla="*/ 3 w 160"/>
                  <a:gd name="T3" fmla="*/ 13 h 335"/>
                  <a:gd name="T4" fmla="*/ 0 w 160"/>
                  <a:gd name="T5" fmla="*/ 29 h 335"/>
                  <a:gd name="T6" fmla="*/ 5 w 160"/>
                  <a:gd name="T7" fmla="*/ 39 h 335"/>
                  <a:gd name="T8" fmla="*/ 15 w 160"/>
                  <a:gd name="T9" fmla="*/ 42 h 335"/>
                  <a:gd name="T10" fmla="*/ 12 w 160"/>
                  <a:gd name="T11" fmla="*/ 19 h 335"/>
                  <a:gd name="T12" fmla="*/ 25 w 160"/>
                  <a:gd name="T13" fmla="*/ 2 h 335"/>
                  <a:gd name="T14" fmla="*/ 18 w 160"/>
                  <a:gd name="T15" fmla="*/ 0 h 335"/>
                  <a:gd name="T16" fmla="*/ 18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2 w 489"/>
                  <a:gd name="T1" fmla="*/ 4 h 296"/>
                  <a:gd name="T2" fmla="*/ 25 w 489"/>
                  <a:gd name="T3" fmla="*/ 8 h 296"/>
                  <a:gd name="T4" fmla="*/ 51 w 489"/>
                  <a:gd name="T5" fmla="*/ 17 h 296"/>
                  <a:gd name="T6" fmla="*/ 69 w 489"/>
                  <a:gd name="T7" fmla="*/ 30 h 296"/>
                  <a:gd name="T8" fmla="*/ 51 w 489"/>
                  <a:gd name="T9" fmla="*/ 28 h 296"/>
                  <a:gd name="T10" fmla="*/ 22 w 489"/>
                  <a:gd name="T11" fmla="*/ 18 h 296"/>
                  <a:gd name="T12" fmla="*/ 8 w 489"/>
                  <a:gd name="T13" fmla="*/ 10 h 296"/>
                  <a:gd name="T14" fmla="*/ 17 w 489"/>
                  <a:gd name="T15" fmla="*/ 20 h 296"/>
                  <a:gd name="T16" fmla="*/ 42 w 489"/>
                  <a:gd name="T17" fmla="*/ 33 h 296"/>
                  <a:gd name="T18" fmla="*/ 73 w 489"/>
                  <a:gd name="T19" fmla="*/ 37 h 296"/>
                  <a:gd name="T20" fmla="*/ 76 w 489"/>
                  <a:gd name="T21" fmla="*/ 28 h 296"/>
                  <a:gd name="T22" fmla="*/ 62 w 489"/>
                  <a:gd name="T23" fmla="*/ 15 h 296"/>
                  <a:gd name="T24" fmla="*/ 26 w 489"/>
                  <a:gd name="T25" fmla="*/ 2 h 296"/>
                  <a:gd name="T26" fmla="*/ 0 w 489"/>
                  <a:gd name="T27" fmla="*/ 0 h 296"/>
                  <a:gd name="T28" fmla="*/ 2 w 489"/>
                  <a:gd name="T29" fmla="*/ 4 h 296"/>
                  <a:gd name="T30" fmla="*/ 2 w 489"/>
                  <a:gd name="T31" fmla="*/ 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1201738" y="5054600"/>
            <a:ext cx="9077325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645160443 h 459"/>
              <a:gd name="T4" fmla="*/ 2147483647 w 4288"/>
              <a:gd name="T5" fmla="*/ 362902749 h 459"/>
              <a:gd name="T6" fmla="*/ 2147483647 w 4288"/>
              <a:gd name="T7" fmla="*/ 947579400 h 459"/>
              <a:gd name="T8" fmla="*/ 2147483647 w 4288"/>
              <a:gd name="T9" fmla="*/ 383064013 h 459"/>
              <a:gd name="T10" fmla="*/ 2147483647 w 4288"/>
              <a:gd name="T11" fmla="*/ 1149192039 h 459"/>
              <a:gd name="T12" fmla="*/ 2147483647 w 4288"/>
              <a:gd name="T13" fmla="*/ 342741485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5435600" y="1930400"/>
            <a:ext cx="1185863" cy="381000"/>
          </a:xfrm>
          <a:custGeom>
            <a:avLst/>
            <a:gdLst>
              <a:gd name="T0" fmla="*/ 0 w 560"/>
              <a:gd name="T1" fmla="*/ 80645000 h 240"/>
              <a:gd name="T2" fmla="*/ 940858069 w 560"/>
              <a:gd name="T3" fmla="*/ 362902500 h 240"/>
              <a:gd name="T4" fmla="*/ 1505372910 w 560"/>
              <a:gd name="T5" fmla="*/ 40322500 h 240"/>
              <a:gd name="T6" fmla="*/ 1881716137 w 560"/>
              <a:gd name="T7" fmla="*/ 6048375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828800" y="1511300"/>
            <a:ext cx="85344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5868" y="4051300"/>
            <a:ext cx="8043333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42C26F2-636E-4335-99D3-BA625B975278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4835B92-DB5E-4B25-ABA3-6F0EFC92F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91667"/>
      </p:ext>
    </p:extLst>
  </p:cSld>
  <p:clrMapOvr>
    <a:masterClrMapping/>
  </p:clrMapOvr>
  <p:transition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BD2FF09-4565-4C74-8F90-E3BB45A88A21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0A3A567-85BB-4EE1-90A0-F46D3D8CB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51575"/>
      </p:ext>
    </p:extLst>
  </p:cSld>
  <p:clrMapOvr>
    <a:masterClrMapping/>
  </p:clrMapOvr>
  <p:transition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476AA6-7430-40B4-A80A-F03A04C0C233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30D9D44-0642-4345-BF66-B6EF4F5C6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44516"/>
      </p:ext>
    </p:extLst>
  </p:cSld>
  <p:clrMapOvr>
    <a:masterClrMapping/>
  </p:clrMapOvr>
  <p:transition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ECB6BE-94DB-4418-A681-06F868AA3CCF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002BB98-5D58-48AD-BEAE-8D794E14D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62539"/>
      </p:ext>
    </p:extLst>
  </p:cSld>
  <p:clrMapOvr>
    <a:masterClrMapping/>
  </p:clrMapOvr>
  <p:transition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EFAE8DD-CAE8-4845-9FF8-C9C50E91C788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F3983E0-622D-4EBE-9091-3579ABB8C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19176"/>
      </p:ext>
    </p:extLst>
  </p:cSld>
  <p:clrMapOvr>
    <a:masterClrMapping/>
  </p:clrMapOvr>
  <p:transition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CB8259A-9194-47FF-B7CC-DC42394BF072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C0622B4-64AE-485B-8974-A525CD3B2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65869"/>
      </p:ext>
    </p:extLst>
  </p:cSld>
  <p:clrMapOvr>
    <a:masterClrMapping/>
  </p:clrMapOvr>
  <p:transition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AF53C58-DF66-44D4-8CE4-CEFEA4F77688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95DEBFE-7B77-4BB0-9CC4-24568358A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6040"/>
      </p:ext>
    </p:extLst>
  </p:cSld>
  <p:clrMapOvr>
    <a:masterClrMapping/>
  </p:clrMapOvr>
  <p:transition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6418C93-81C5-4B19-B97E-C59AEF8C0808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2A64D3A-8B3C-4739-B082-8E5DCBA52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2917"/>
      </p:ext>
    </p:extLst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3A8A1F0-D374-42E8-9F93-9E39D7CEE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9158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FCDCCDC9-E1C9-452A-B4A1-9985350602D5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D35B25B-6091-4373-B89E-C75E391D1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96083"/>
      </p:ext>
    </p:extLst>
  </p:cSld>
  <p:clrMapOvr>
    <a:masterClrMapping/>
  </p:clrMapOvr>
  <p:transition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4E4B56A-6CBA-49A1-A6AC-59AFDAD70CF9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4232041-7CF2-476B-9E1B-8D9E124DF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0444"/>
      </p:ext>
    </p:extLst>
  </p:cSld>
  <p:clrMapOvr>
    <a:masterClrMapping/>
  </p:clrMapOvr>
  <p:transition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0600" y="152400"/>
            <a:ext cx="256540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49300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6A3E7DB-8D43-4FF7-8B86-A536A2403C68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1D09A5F-109E-47A3-B01B-FCF84BB77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14201"/>
      </p:ext>
    </p:extLst>
  </p:cSld>
  <p:clrMapOvr>
    <a:masterClrMapping/>
  </p:clrMapOvr>
  <p:transition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91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848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990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3D2A1-5FBD-4AFA-8193-19B893CCCC2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1368884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32FE2-86EA-45E0-AC01-F96E72B87C0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9796672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58505-C92F-4C82-9103-D968AF64C8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5301266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B5581-F994-487F-8BCD-4888B8E916C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428821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659ECEB-7214-4288-BB77-74277F06F1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6537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E0259-E3FF-4E0A-A009-C75EE1A9718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1532172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AA4F4-1AF7-4472-B432-D3DDDA43F26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682190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1B80D-E4D6-43B7-88B8-DEC2A9B509F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62856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890F2-CAAA-4D39-BC78-175342D7A41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0198987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95379-5CD1-4E27-902C-2B20E81AAC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493090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4F4CC-562C-429B-93ED-C7501165578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335624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E02B9-1870-4C7C-B9C7-54C765EF8A9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942904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58B4B-152C-4A6C-AA75-69227477E27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734980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>
            <a:extLst>
              <a:ext uri="{FF2B5EF4-FFF2-40B4-BE49-F238E27FC236}">
                <a16:creationId xmlns:a16="http://schemas.microsoft.com/office/drawing/2014/main" id="{F9D0D562-C11C-4168-98F0-EA926B296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900975"/>
      </p:ext>
    </p:extLst>
  </p:cSld>
  <p:clrMapOvr>
    <a:masterClrMapping/>
  </p:clrMapOvr>
  <p:transition spd="med" advClick="0" advTm="3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F9D0D562-C11C-4168-98F0-EA926B296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CA4C4FC-A4FF-4B43-B3C1-44CDE29B85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7" y="150472"/>
            <a:ext cx="11493661" cy="655127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866853"/>
      </p:ext>
    </p:extLst>
  </p:cSld>
  <p:clrMapOvr>
    <a:masterClrMapping/>
  </p:clrMapOvr>
  <p:transition spd="med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AD9DAD0-2A8B-4B42-ACAA-6A1DEFFDDC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073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162354"/>
      </p:ext>
    </p:extLst>
  </p:cSld>
  <p:clrMapOvr>
    <a:masterClrMapping/>
  </p:clrMapOvr>
  <p:transition spd="med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B1EAB71-8839-40E2-B490-5E360AB3D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111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5888"/>
            <a:ext cx="11963400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25FF81E-98D9-4B17-A4F1-5A1E801C38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72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7F193C7-DD89-4B0F-A456-75A5AAEEA7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35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C47E07E-DE0B-4E5E-BEFE-00C266582B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992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C74039C3-B126-4AF1-A278-00E67663E4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090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1F326C5-EE17-4706-A31B-49288206EE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5" r:id="rId1"/>
    <p:sldLayoutId id="2147484686" r:id="rId2"/>
    <p:sldLayoutId id="2147484687" r:id="rId3"/>
    <p:sldLayoutId id="2147484688" r:id="rId4"/>
    <p:sldLayoutId id="2147484689" r:id="rId5"/>
    <p:sldLayoutId id="2147484690" r:id="rId6"/>
    <p:sldLayoutId id="2147484691" r:id="rId7"/>
    <p:sldLayoutId id="2147484692" r:id="rId8"/>
    <p:sldLayoutId id="2147484693" r:id="rId9"/>
    <p:sldLayoutId id="2147484694" r:id="rId10"/>
    <p:sldLayoutId id="2147484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reeform 2"/>
          <p:cNvSpPr>
            <a:spLocks/>
          </p:cNvSpPr>
          <p:nvPr/>
        </p:nvSpPr>
        <p:spPr bwMode="auto">
          <a:xfrm rot="-3172564">
            <a:off x="10564019" y="-362743"/>
            <a:ext cx="1162050" cy="2779712"/>
          </a:xfrm>
          <a:custGeom>
            <a:avLst/>
            <a:gdLst>
              <a:gd name="T0" fmla="*/ 465160249 w 2903"/>
              <a:gd name="T1" fmla="*/ 184617372 h 3686"/>
              <a:gd name="T2" fmla="*/ 411001033 w 2903"/>
              <a:gd name="T3" fmla="*/ 34109457 h 3686"/>
              <a:gd name="T4" fmla="*/ 359085058 w 2903"/>
              <a:gd name="T5" fmla="*/ 0 h 3686"/>
              <a:gd name="T6" fmla="*/ 17625693 w 2903"/>
              <a:gd name="T7" fmla="*/ 1198520784 h 3686"/>
              <a:gd name="T8" fmla="*/ 17625693 w 2903"/>
              <a:gd name="T9" fmla="*/ 1376316867 h 3686"/>
              <a:gd name="T10" fmla="*/ 0 w 2903"/>
              <a:gd name="T11" fmla="*/ 1548142910 h 3686"/>
              <a:gd name="T12" fmla="*/ 11536839 w 2903"/>
              <a:gd name="T13" fmla="*/ 1571593303 h 3686"/>
              <a:gd name="T14" fmla="*/ 70663288 w 2903"/>
              <a:gd name="T15" fmla="*/ 1430465697 h 3686"/>
              <a:gd name="T16" fmla="*/ 118573533 w 2903"/>
              <a:gd name="T17" fmla="*/ 1376316867 h 3686"/>
              <a:gd name="T18" fmla="*/ 465160249 w 2903"/>
              <a:gd name="T19" fmla="*/ 184617372 h 3686"/>
              <a:gd name="T20" fmla="*/ 465160249 w 2903"/>
              <a:gd name="T21" fmla="*/ 184617372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91614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8800"/>
            <a:ext cx="10261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5F177C4F-916C-4605-B15E-9F6E3C719559}" type="datetimeFigureOut">
              <a:rPr lang="en-US"/>
              <a:pPr>
                <a:defRPr/>
              </a:pPr>
              <a:t>12/12/2022</a:t>
            </a:fld>
            <a:endParaRPr 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41863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58263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4EA0EA0E-445E-41D2-9F94-2025A934C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 rot="-3172564">
            <a:off x="10681494" y="-324643"/>
            <a:ext cx="1165225" cy="2795587"/>
          </a:xfrm>
          <a:custGeom>
            <a:avLst/>
            <a:gdLst>
              <a:gd name="T0" fmla="*/ 367400126 w 2911"/>
              <a:gd name="T1" fmla="*/ 0 h 3703"/>
              <a:gd name="T2" fmla="*/ 20829548 w 2911"/>
              <a:gd name="T3" fmla="*/ 1212319784 h 3703"/>
              <a:gd name="T4" fmla="*/ 20989661 w 2911"/>
              <a:gd name="T5" fmla="*/ 1368831301 h 3703"/>
              <a:gd name="T6" fmla="*/ 0 w 2911"/>
              <a:gd name="T7" fmla="*/ 1553565996 h 3703"/>
              <a:gd name="T8" fmla="*/ 8011272 w 2911"/>
              <a:gd name="T9" fmla="*/ 1583499464 h 3703"/>
              <a:gd name="T10" fmla="*/ 67615873 w 2911"/>
              <a:gd name="T11" fmla="*/ 1433402477 h 3703"/>
              <a:gd name="T12" fmla="*/ 122252957 w 2911"/>
              <a:gd name="T13" fmla="*/ 1376956121 h 3703"/>
              <a:gd name="T14" fmla="*/ 466420234 w 2911"/>
              <a:gd name="T15" fmla="*/ 183023650 h 3703"/>
              <a:gd name="T16" fmla="*/ 414827305 w 2911"/>
              <a:gd name="T17" fmla="*/ 41052238 h 3703"/>
              <a:gd name="T18" fmla="*/ 367400126 w 2911"/>
              <a:gd name="T19" fmla="*/ 0 h 3703"/>
              <a:gd name="T20" fmla="*/ 36740012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9" name="Freeform 9"/>
          <p:cNvSpPr>
            <a:spLocks/>
          </p:cNvSpPr>
          <p:nvPr/>
        </p:nvSpPr>
        <p:spPr bwMode="auto">
          <a:xfrm rot="-3172564">
            <a:off x="10612437" y="-69849"/>
            <a:ext cx="1025525" cy="2095500"/>
          </a:xfrm>
          <a:custGeom>
            <a:avLst/>
            <a:gdLst>
              <a:gd name="T0" fmla="*/ 0 w 2561"/>
              <a:gd name="T1" fmla="*/ 1061234546 h 2777"/>
              <a:gd name="T2" fmla="*/ 69271991 w 2561"/>
              <a:gd name="T3" fmla="*/ 1090274237 h 2777"/>
              <a:gd name="T4" fmla="*/ 118018666 w 2561"/>
              <a:gd name="T5" fmla="*/ 1185934529 h 2777"/>
              <a:gd name="T6" fmla="*/ 410660494 w 2561"/>
              <a:gd name="T7" fmla="*/ 170395013 h 2777"/>
              <a:gd name="T8" fmla="*/ 339624568 w 2561"/>
              <a:gd name="T9" fmla="*/ 35018318 h 2777"/>
              <a:gd name="T10" fmla="*/ 304347469 w 2561"/>
              <a:gd name="T11" fmla="*/ 0 h 2777"/>
              <a:gd name="T12" fmla="*/ 0 w 2561"/>
              <a:gd name="T13" fmla="*/ 1061234546 h 2777"/>
              <a:gd name="T14" fmla="*/ 0 w 2561"/>
              <a:gd name="T15" fmla="*/ 10612345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5130" name="Group 10"/>
          <p:cNvGrpSpPr>
            <a:grpSpLocks/>
          </p:cNvGrpSpPr>
          <p:nvPr/>
        </p:nvGrpSpPr>
        <p:grpSpPr bwMode="auto">
          <a:xfrm>
            <a:off x="11113" y="5540375"/>
            <a:ext cx="2378075" cy="1246188"/>
            <a:chOff x="5" y="3490"/>
            <a:chExt cx="1124" cy="785"/>
          </a:xfrm>
        </p:grpSpPr>
        <p:sp>
          <p:nvSpPr>
            <p:cNvPr id="514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397 w 2177"/>
                <a:gd name="T1" fmla="*/ 315 h 1298"/>
                <a:gd name="T2" fmla="*/ 355 w 2177"/>
                <a:gd name="T3" fmla="*/ 277 h 1298"/>
                <a:gd name="T4" fmla="*/ 333 w 2177"/>
                <a:gd name="T5" fmla="*/ 120 h 1298"/>
                <a:gd name="T6" fmla="*/ 535 w 2177"/>
                <a:gd name="T7" fmla="*/ 83 h 1298"/>
                <a:gd name="T8" fmla="*/ 545 w 2177"/>
                <a:gd name="T9" fmla="*/ 51 h 1298"/>
                <a:gd name="T10" fmla="*/ 525 w 2177"/>
                <a:gd name="T11" fmla="*/ 25 h 1298"/>
                <a:gd name="T12" fmla="*/ 319 w 2177"/>
                <a:gd name="T13" fmla="*/ 53 h 1298"/>
                <a:gd name="T14" fmla="*/ 305 w 2177"/>
                <a:gd name="T15" fmla="*/ 8 h 1298"/>
                <a:gd name="T16" fmla="*/ 272 w 2177"/>
                <a:gd name="T17" fmla="*/ 0 h 1298"/>
                <a:gd name="T18" fmla="*/ 240 w 2177"/>
                <a:gd name="T19" fmla="*/ 7 h 1298"/>
                <a:gd name="T20" fmla="*/ 222 w 2177"/>
                <a:gd name="T21" fmla="*/ 27 h 1298"/>
                <a:gd name="T22" fmla="*/ 235 w 2177"/>
                <a:gd name="T23" fmla="*/ 72 h 1298"/>
                <a:gd name="T24" fmla="*/ 165 w 2177"/>
                <a:gd name="T25" fmla="*/ 111 h 1298"/>
                <a:gd name="T26" fmla="*/ 246 w 2177"/>
                <a:gd name="T27" fmla="*/ 119 h 1298"/>
                <a:gd name="T28" fmla="*/ 278 w 2177"/>
                <a:gd name="T29" fmla="*/ 223 h 1298"/>
                <a:gd name="T30" fmla="*/ 36 w 2177"/>
                <a:gd name="T31" fmla="*/ 118 h 1298"/>
                <a:gd name="T32" fmla="*/ 12 w 2177"/>
                <a:gd name="T33" fmla="*/ 128 h 1298"/>
                <a:gd name="T34" fmla="*/ 0 w 2177"/>
                <a:gd name="T35" fmla="*/ 159 h 1298"/>
                <a:gd name="T36" fmla="*/ 14 w 2177"/>
                <a:gd name="T37" fmla="*/ 195 h 1298"/>
                <a:gd name="T38" fmla="*/ 285 w 2177"/>
                <a:gd name="T39" fmla="*/ 322 h 1298"/>
                <a:gd name="T40" fmla="*/ 345 w 2177"/>
                <a:gd name="T41" fmla="*/ 314 h 1298"/>
                <a:gd name="T42" fmla="*/ 393 w 2177"/>
                <a:gd name="T43" fmla="*/ 325 h 1298"/>
                <a:gd name="T44" fmla="*/ 397 w 2177"/>
                <a:gd name="T45" fmla="*/ 315 h 1298"/>
                <a:gd name="T46" fmla="*/ 397 w 2177"/>
                <a:gd name="T47" fmla="*/ 315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2 h 258"/>
                <a:gd name="T2" fmla="*/ 30 w 143"/>
                <a:gd name="T3" fmla="*/ 0 h 258"/>
                <a:gd name="T4" fmla="*/ 35 w 143"/>
                <a:gd name="T5" fmla="*/ 59 h 258"/>
                <a:gd name="T6" fmla="*/ 2 w 143"/>
                <a:gd name="T7" fmla="*/ 65 h 258"/>
                <a:gd name="T8" fmla="*/ 0 w 143"/>
                <a:gd name="T9" fmla="*/ 2 h 258"/>
                <a:gd name="T10" fmla="*/ 0 w 143"/>
                <a:gd name="T11" fmla="*/ 2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34 w 1586"/>
                <a:gd name="T1" fmla="*/ 0 h 821"/>
                <a:gd name="T2" fmla="*/ 332 w 1586"/>
                <a:gd name="T3" fmla="*/ 129 h 821"/>
                <a:gd name="T4" fmla="*/ 356 w 1586"/>
                <a:gd name="T5" fmla="*/ 159 h 821"/>
                <a:gd name="T6" fmla="*/ 396 w 1586"/>
                <a:gd name="T7" fmla="*/ 198 h 821"/>
                <a:gd name="T8" fmla="*/ 391 w 1586"/>
                <a:gd name="T9" fmla="*/ 205 h 821"/>
                <a:gd name="T10" fmla="*/ 337 w 1586"/>
                <a:gd name="T11" fmla="*/ 196 h 821"/>
                <a:gd name="T12" fmla="*/ 286 w 1586"/>
                <a:gd name="T13" fmla="*/ 202 h 821"/>
                <a:gd name="T14" fmla="*/ 10 w 1586"/>
                <a:gd name="T15" fmla="*/ 74 h 821"/>
                <a:gd name="T16" fmla="*/ 0 w 1586"/>
                <a:gd name="T17" fmla="*/ 37 h 821"/>
                <a:gd name="T18" fmla="*/ 11 w 1586"/>
                <a:gd name="T19" fmla="*/ 8 h 821"/>
                <a:gd name="T20" fmla="*/ 34 w 1586"/>
                <a:gd name="T21" fmla="*/ 0 h 821"/>
                <a:gd name="T22" fmla="*/ 3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82 h 747"/>
                <a:gd name="T2" fmla="*/ 231 w 1049"/>
                <a:gd name="T3" fmla="*/ 187 h 747"/>
                <a:gd name="T4" fmla="*/ 235 w 1049"/>
                <a:gd name="T5" fmla="*/ 134 h 747"/>
                <a:gd name="T6" fmla="*/ 263 w 1049"/>
                <a:gd name="T7" fmla="*/ 106 h 747"/>
                <a:gd name="T8" fmla="*/ 20 w 1049"/>
                <a:gd name="T9" fmla="*/ 0 h 747"/>
                <a:gd name="T10" fmla="*/ 0 w 1049"/>
                <a:gd name="T11" fmla="*/ 32 h 747"/>
                <a:gd name="T12" fmla="*/ 0 w 1049"/>
                <a:gd name="T13" fmla="*/ 82 h 747"/>
                <a:gd name="T14" fmla="*/ 0 w 1049"/>
                <a:gd name="T15" fmla="*/ 82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7 h 241"/>
                <a:gd name="T2" fmla="*/ 39 w 272"/>
                <a:gd name="T3" fmla="*/ 0 h 241"/>
                <a:gd name="T4" fmla="*/ 62 w 272"/>
                <a:gd name="T5" fmla="*/ 9 h 241"/>
                <a:gd name="T6" fmla="*/ 67 w 272"/>
                <a:gd name="T7" fmla="*/ 35 h 241"/>
                <a:gd name="T8" fmla="*/ 40 w 272"/>
                <a:gd name="T9" fmla="*/ 37 h 241"/>
                <a:gd name="T10" fmla="*/ 8 w 272"/>
                <a:gd name="T11" fmla="*/ 61 h 241"/>
                <a:gd name="T12" fmla="*/ 0 w 272"/>
                <a:gd name="T13" fmla="*/ 7 h 241"/>
                <a:gd name="T14" fmla="*/ 0 w 272"/>
                <a:gd name="T15" fmla="*/ 7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38 w 152"/>
                <a:gd name="T1" fmla="*/ 1 h 224"/>
                <a:gd name="T2" fmla="*/ 38 w 152"/>
                <a:gd name="T3" fmla="*/ 56 h 224"/>
                <a:gd name="T4" fmla="*/ 0 w 152"/>
                <a:gd name="T5" fmla="*/ 2 h 224"/>
                <a:gd name="T6" fmla="*/ 18 w 152"/>
                <a:gd name="T7" fmla="*/ 0 h 224"/>
                <a:gd name="T8" fmla="*/ 38 w 152"/>
                <a:gd name="T9" fmla="*/ 1 h 224"/>
                <a:gd name="T10" fmla="*/ 38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20 h 764"/>
                <a:gd name="T2" fmla="*/ 22 w 386"/>
                <a:gd name="T3" fmla="*/ 0 h 764"/>
                <a:gd name="T4" fmla="*/ 58 w 386"/>
                <a:gd name="T5" fmla="*/ 2 h 764"/>
                <a:gd name="T6" fmla="*/ 97 w 386"/>
                <a:gd name="T7" fmla="*/ 192 h 764"/>
                <a:gd name="T8" fmla="*/ 70 w 386"/>
                <a:gd name="T9" fmla="*/ 181 h 764"/>
                <a:gd name="T10" fmla="*/ 38 w 386"/>
                <a:gd name="T11" fmla="*/ 170 h 764"/>
                <a:gd name="T12" fmla="*/ 0 w 386"/>
                <a:gd name="T13" fmla="*/ 20 h 764"/>
                <a:gd name="T14" fmla="*/ 0 w 386"/>
                <a:gd name="T15" fmla="*/ 2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173 w 728"/>
                <a:gd name="T1" fmla="*/ 0 h 348"/>
                <a:gd name="T2" fmla="*/ 0 w 728"/>
                <a:gd name="T3" fmla="*/ 27 h 348"/>
                <a:gd name="T4" fmla="*/ 7 w 728"/>
                <a:gd name="T5" fmla="*/ 87 h 348"/>
                <a:gd name="T6" fmla="*/ 179 w 728"/>
                <a:gd name="T7" fmla="*/ 60 h 348"/>
                <a:gd name="T8" fmla="*/ 182 w 728"/>
                <a:gd name="T9" fmla="*/ 11 h 348"/>
                <a:gd name="T10" fmla="*/ 173 w 728"/>
                <a:gd name="T11" fmla="*/ 0 h 348"/>
                <a:gd name="T12" fmla="*/ 173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5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68 w 312"/>
                <a:gd name="T1" fmla="*/ 0 h 135"/>
                <a:gd name="T2" fmla="*/ 0 w 312"/>
                <a:gd name="T3" fmla="*/ 19 h 135"/>
                <a:gd name="T4" fmla="*/ 78 w 312"/>
                <a:gd name="T5" fmla="*/ 33 h 135"/>
                <a:gd name="T6" fmla="*/ 68 w 312"/>
                <a:gd name="T7" fmla="*/ 0 h 135"/>
                <a:gd name="T8" fmla="*/ 68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5156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5157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5170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26 h 175"/>
                    <a:gd name="T2" fmla="*/ 29 w 313"/>
                    <a:gd name="T3" fmla="*/ 2 h 175"/>
                    <a:gd name="T4" fmla="*/ 54 w 313"/>
                    <a:gd name="T5" fmla="*/ 0 h 175"/>
                    <a:gd name="T6" fmla="*/ 73 w 313"/>
                    <a:gd name="T7" fmla="*/ 6 h 175"/>
                    <a:gd name="T8" fmla="*/ 79 w 313"/>
                    <a:gd name="T9" fmla="*/ 22 h 175"/>
                    <a:gd name="T10" fmla="*/ 42 w 313"/>
                    <a:gd name="T11" fmla="*/ 16 h 175"/>
                    <a:gd name="T12" fmla="*/ 19 w 313"/>
                    <a:gd name="T13" fmla="*/ 25 h 175"/>
                    <a:gd name="T14" fmla="*/ 4 w 313"/>
                    <a:gd name="T15" fmla="*/ 43 h 175"/>
                    <a:gd name="T16" fmla="*/ 0 w 313"/>
                    <a:gd name="T17" fmla="*/ 26 h 175"/>
                    <a:gd name="T18" fmla="*/ 0 w 313"/>
                    <a:gd name="T19" fmla="*/ 2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71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10 h 266"/>
                    <a:gd name="T2" fmla="*/ 40 w 230"/>
                    <a:gd name="T3" fmla="*/ 67 h 266"/>
                    <a:gd name="T4" fmla="*/ 58 w 230"/>
                    <a:gd name="T5" fmla="*/ 63 h 266"/>
                    <a:gd name="T6" fmla="*/ 56 w 230"/>
                    <a:gd name="T7" fmla="*/ 5 h 266"/>
                    <a:gd name="T8" fmla="*/ 42 w 230"/>
                    <a:gd name="T9" fmla="*/ 0 h 266"/>
                    <a:gd name="T10" fmla="*/ 45 w 230"/>
                    <a:gd name="T11" fmla="*/ 50 h 266"/>
                    <a:gd name="T12" fmla="*/ 18 w 230"/>
                    <a:gd name="T13" fmla="*/ 1 h 266"/>
                    <a:gd name="T14" fmla="*/ 0 w 230"/>
                    <a:gd name="T15" fmla="*/ 10 h 266"/>
                    <a:gd name="T16" fmla="*/ 0 w 230"/>
                    <a:gd name="T17" fmla="*/ 1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72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5 h 234"/>
                    <a:gd name="T2" fmla="*/ 9 w 87"/>
                    <a:gd name="T3" fmla="*/ 24 h 234"/>
                    <a:gd name="T4" fmla="*/ 11 w 87"/>
                    <a:gd name="T5" fmla="*/ 39 h 234"/>
                    <a:gd name="T6" fmla="*/ 6 w 87"/>
                    <a:gd name="T7" fmla="*/ 59 h 234"/>
                    <a:gd name="T8" fmla="*/ 20 w 87"/>
                    <a:gd name="T9" fmla="*/ 55 h 234"/>
                    <a:gd name="T10" fmla="*/ 21 w 87"/>
                    <a:gd name="T11" fmla="*/ 29 h 234"/>
                    <a:gd name="T12" fmla="*/ 11 w 87"/>
                    <a:gd name="T13" fmla="*/ 0 h 234"/>
                    <a:gd name="T14" fmla="*/ 0 w 87"/>
                    <a:gd name="T15" fmla="*/ 5 h 234"/>
                    <a:gd name="T16" fmla="*/ 0 w 87"/>
                    <a:gd name="T17" fmla="*/ 5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  <p:sp>
            <p:nvSpPr>
              <p:cNvPr id="5158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25 w 1190"/>
                  <a:gd name="T1" fmla="*/ 0 h 500"/>
                  <a:gd name="T2" fmla="*/ 298 w 1190"/>
                  <a:gd name="T3" fmla="*/ 123 h 500"/>
                  <a:gd name="T4" fmla="*/ 269 w 1190"/>
                  <a:gd name="T5" fmla="*/ 125 h 500"/>
                  <a:gd name="T6" fmla="*/ 0 w 1190"/>
                  <a:gd name="T7" fmla="*/ 7 h 500"/>
                  <a:gd name="T8" fmla="*/ 25 w 1190"/>
                  <a:gd name="T9" fmla="*/ 0 h 500"/>
                  <a:gd name="T10" fmla="*/ 2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59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3 w 489"/>
                  <a:gd name="T1" fmla="*/ 9 h 296"/>
                  <a:gd name="T2" fmla="*/ 40 w 489"/>
                  <a:gd name="T3" fmla="*/ 17 h 296"/>
                  <a:gd name="T4" fmla="*/ 81 w 489"/>
                  <a:gd name="T5" fmla="*/ 35 h 296"/>
                  <a:gd name="T6" fmla="*/ 110 w 489"/>
                  <a:gd name="T7" fmla="*/ 61 h 296"/>
                  <a:gd name="T8" fmla="*/ 81 w 489"/>
                  <a:gd name="T9" fmla="*/ 58 h 296"/>
                  <a:gd name="T10" fmla="*/ 34 w 489"/>
                  <a:gd name="T11" fmla="*/ 37 h 296"/>
                  <a:gd name="T12" fmla="*/ 12 w 489"/>
                  <a:gd name="T13" fmla="*/ 20 h 296"/>
                  <a:gd name="T14" fmla="*/ 26 w 489"/>
                  <a:gd name="T15" fmla="*/ 41 h 296"/>
                  <a:gd name="T16" fmla="*/ 68 w 489"/>
                  <a:gd name="T17" fmla="*/ 68 h 296"/>
                  <a:gd name="T18" fmla="*/ 116 w 489"/>
                  <a:gd name="T19" fmla="*/ 74 h 296"/>
                  <a:gd name="T20" fmla="*/ 122 w 489"/>
                  <a:gd name="T21" fmla="*/ 56 h 296"/>
                  <a:gd name="T22" fmla="*/ 98 w 489"/>
                  <a:gd name="T23" fmla="*/ 30 h 296"/>
                  <a:gd name="T24" fmla="*/ 42 w 489"/>
                  <a:gd name="T25" fmla="*/ 5 h 296"/>
                  <a:gd name="T26" fmla="*/ 0 w 489"/>
                  <a:gd name="T27" fmla="*/ 0 h 296"/>
                  <a:gd name="T28" fmla="*/ 3 w 489"/>
                  <a:gd name="T29" fmla="*/ 9 h 296"/>
                  <a:gd name="T30" fmla="*/ 3 w 489"/>
                  <a:gd name="T31" fmla="*/ 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60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6 w 213"/>
                  <a:gd name="T1" fmla="*/ 0 h 478"/>
                  <a:gd name="T2" fmla="*/ 23 w 213"/>
                  <a:gd name="T3" fmla="*/ 6 h 478"/>
                  <a:gd name="T4" fmla="*/ 20 w 213"/>
                  <a:gd name="T5" fmla="*/ 48 h 478"/>
                  <a:gd name="T6" fmla="*/ 27 w 213"/>
                  <a:gd name="T7" fmla="*/ 81 h 478"/>
                  <a:gd name="T8" fmla="*/ 54 w 213"/>
                  <a:gd name="T9" fmla="*/ 112 h 478"/>
                  <a:gd name="T10" fmla="*/ 25 w 213"/>
                  <a:gd name="T11" fmla="*/ 119 h 478"/>
                  <a:gd name="T12" fmla="*/ 8 w 213"/>
                  <a:gd name="T13" fmla="*/ 85 h 478"/>
                  <a:gd name="T14" fmla="*/ 0 w 213"/>
                  <a:gd name="T15" fmla="*/ 14 h 478"/>
                  <a:gd name="T16" fmla="*/ 6 w 213"/>
                  <a:gd name="T17" fmla="*/ 0 h 478"/>
                  <a:gd name="T18" fmla="*/ 6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5161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5162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28 w 150"/>
                    <a:gd name="T1" fmla="*/ 0 h 173"/>
                    <a:gd name="T2" fmla="*/ 10 w 150"/>
                    <a:gd name="T3" fmla="*/ 17 h 173"/>
                    <a:gd name="T4" fmla="*/ 0 w 150"/>
                    <a:gd name="T5" fmla="*/ 44 h 173"/>
                    <a:gd name="T6" fmla="*/ 20 w 150"/>
                    <a:gd name="T7" fmla="*/ 40 h 173"/>
                    <a:gd name="T8" fmla="*/ 26 w 150"/>
                    <a:gd name="T9" fmla="*/ 21 h 173"/>
                    <a:gd name="T10" fmla="*/ 38 w 150"/>
                    <a:gd name="T11" fmla="*/ 7 h 173"/>
                    <a:gd name="T12" fmla="*/ 28 w 150"/>
                    <a:gd name="T13" fmla="*/ 0 h 173"/>
                    <a:gd name="T14" fmla="*/ 28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3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39 w 1684"/>
                    <a:gd name="T1" fmla="*/ 0 h 880"/>
                    <a:gd name="T2" fmla="*/ 16 w 1684"/>
                    <a:gd name="T3" fmla="*/ 13 h 880"/>
                    <a:gd name="T4" fmla="*/ 0 w 1684"/>
                    <a:gd name="T5" fmla="*/ 52 h 880"/>
                    <a:gd name="T6" fmla="*/ 17 w 1684"/>
                    <a:gd name="T7" fmla="*/ 90 h 880"/>
                    <a:gd name="T8" fmla="*/ 296 w 1684"/>
                    <a:gd name="T9" fmla="*/ 217 h 880"/>
                    <a:gd name="T10" fmla="*/ 356 w 1684"/>
                    <a:gd name="T11" fmla="*/ 209 h 880"/>
                    <a:gd name="T12" fmla="*/ 404 w 1684"/>
                    <a:gd name="T13" fmla="*/ 220 h 880"/>
                    <a:gd name="T14" fmla="*/ 421 w 1684"/>
                    <a:gd name="T15" fmla="*/ 202 h 880"/>
                    <a:gd name="T16" fmla="*/ 376 w 1684"/>
                    <a:gd name="T17" fmla="*/ 166 h 880"/>
                    <a:gd name="T18" fmla="*/ 357 w 1684"/>
                    <a:gd name="T19" fmla="*/ 128 h 880"/>
                    <a:gd name="T20" fmla="*/ 343 w 1684"/>
                    <a:gd name="T21" fmla="*/ 132 h 880"/>
                    <a:gd name="T22" fmla="*/ 360 w 1684"/>
                    <a:gd name="T23" fmla="*/ 166 h 880"/>
                    <a:gd name="T24" fmla="*/ 395 w 1684"/>
                    <a:gd name="T25" fmla="*/ 203 h 880"/>
                    <a:gd name="T26" fmla="*/ 354 w 1684"/>
                    <a:gd name="T27" fmla="*/ 197 h 880"/>
                    <a:gd name="T28" fmla="*/ 305 w 1684"/>
                    <a:gd name="T29" fmla="*/ 204 h 880"/>
                    <a:gd name="T30" fmla="*/ 314 w 1684"/>
                    <a:gd name="T31" fmla="*/ 163 h 880"/>
                    <a:gd name="T32" fmla="*/ 335 w 1684"/>
                    <a:gd name="T33" fmla="*/ 135 h 880"/>
                    <a:gd name="T34" fmla="*/ 311 w 1684"/>
                    <a:gd name="T35" fmla="*/ 138 h 880"/>
                    <a:gd name="T36" fmla="*/ 292 w 1684"/>
                    <a:gd name="T37" fmla="*/ 165 h 880"/>
                    <a:gd name="T38" fmla="*/ 285 w 1684"/>
                    <a:gd name="T39" fmla="*/ 198 h 880"/>
                    <a:gd name="T40" fmla="*/ 27 w 1684"/>
                    <a:gd name="T41" fmla="*/ 78 h 880"/>
                    <a:gd name="T42" fmla="*/ 20 w 1684"/>
                    <a:gd name="T43" fmla="*/ 54 h 880"/>
                    <a:gd name="T44" fmla="*/ 26 w 1684"/>
                    <a:gd name="T45" fmla="*/ 24 h 880"/>
                    <a:gd name="T46" fmla="*/ 55 w 1684"/>
                    <a:gd name="T47" fmla="*/ 0 h 880"/>
                    <a:gd name="T48" fmla="*/ 39 w 1684"/>
                    <a:gd name="T49" fmla="*/ 0 h 880"/>
                    <a:gd name="T50" fmla="*/ 39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4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29 w 160"/>
                    <a:gd name="T1" fmla="*/ 0 h 335"/>
                    <a:gd name="T2" fmla="*/ 5 w 160"/>
                    <a:gd name="T3" fmla="*/ 26 h 335"/>
                    <a:gd name="T4" fmla="*/ 0 w 160"/>
                    <a:gd name="T5" fmla="*/ 57 h 335"/>
                    <a:gd name="T6" fmla="*/ 9 w 160"/>
                    <a:gd name="T7" fmla="*/ 78 h 335"/>
                    <a:gd name="T8" fmla="*/ 24 w 160"/>
                    <a:gd name="T9" fmla="*/ 83 h 335"/>
                    <a:gd name="T10" fmla="*/ 19 w 160"/>
                    <a:gd name="T11" fmla="*/ 38 h 335"/>
                    <a:gd name="T12" fmla="*/ 40 w 160"/>
                    <a:gd name="T13" fmla="*/ 4 h 335"/>
                    <a:gd name="T14" fmla="*/ 29 w 160"/>
                    <a:gd name="T15" fmla="*/ 0 h 335"/>
                    <a:gd name="T16" fmla="*/ 29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5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55 w 642"/>
                    <a:gd name="T1" fmla="*/ 224 h 1188"/>
                    <a:gd name="T2" fmla="*/ 0 w 642"/>
                    <a:gd name="T3" fmla="*/ 31 h 1188"/>
                    <a:gd name="T4" fmla="*/ 21 w 642"/>
                    <a:gd name="T5" fmla="*/ 10 h 1188"/>
                    <a:gd name="T6" fmla="*/ 65 w 642"/>
                    <a:gd name="T7" fmla="*/ 0 h 1188"/>
                    <a:gd name="T8" fmla="*/ 100 w 642"/>
                    <a:gd name="T9" fmla="*/ 15 h 1188"/>
                    <a:gd name="T10" fmla="*/ 162 w 642"/>
                    <a:gd name="T11" fmla="*/ 297 h 1188"/>
                    <a:gd name="T12" fmla="*/ 139 w 642"/>
                    <a:gd name="T13" fmla="*/ 273 h 1188"/>
                    <a:gd name="T14" fmla="*/ 89 w 642"/>
                    <a:gd name="T15" fmla="*/ 25 h 1188"/>
                    <a:gd name="T16" fmla="*/ 57 w 642"/>
                    <a:gd name="T17" fmla="*/ 16 h 1188"/>
                    <a:gd name="T18" fmla="*/ 30 w 642"/>
                    <a:gd name="T19" fmla="*/ 19 h 1188"/>
                    <a:gd name="T20" fmla="*/ 19 w 642"/>
                    <a:gd name="T21" fmla="*/ 36 h 1188"/>
                    <a:gd name="T22" fmla="*/ 77 w 642"/>
                    <a:gd name="T23" fmla="*/ 231 h 1188"/>
                    <a:gd name="T24" fmla="*/ 55 w 642"/>
                    <a:gd name="T25" fmla="*/ 224 h 1188"/>
                    <a:gd name="T26" fmla="*/ 55 w 642"/>
                    <a:gd name="T27" fmla="*/ 224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6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7 h 504"/>
                    <a:gd name="T2" fmla="*/ 19 w 192"/>
                    <a:gd name="T3" fmla="*/ 49 h 504"/>
                    <a:gd name="T4" fmla="*/ 29 w 192"/>
                    <a:gd name="T5" fmla="*/ 80 h 504"/>
                    <a:gd name="T6" fmla="*/ 29 w 192"/>
                    <a:gd name="T7" fmla="*/ 126 h 504"/>
                    <a:gd name="T8" fmla="*/ 48 w 192"/>
                    <a:gd name="T9" fmla="*/ 126 h 504"/>
                    <a:gd name="T10" fmla="*/ 47 w 192"/>
                    <a:gd name="T11" fmla="*/ 90 h 504"/>
                    <a:gd name="T12" fmla="*/ 41 w 192"/>
                    <a:gd name="T13" fmla="*/ 52 h 504"/>
                    <a:gd name="T14" fmla="*/ 25 w 192"/>
                    <a:gd name="T15" fmla="*/ 15 h 504"/>
                    <a:gd name="T16" fmla="*/ 16 w 192"/>
                    <a:gd name="T17" fmla="*/ 0 h 504"/>
                    <a:gd name="T18" fmla="*/ 0 w 192"/>
                    <a:gd name="T19" fmla="*/ 7 h 504"/>
                    <a:gd name="T20" fmla="*/ 0 w 192"/>
                    <a:gd name="T21" fmla="*/ 7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7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75 w 390"/>
                    <a:gd name="T1" fmla="*/ 0 h 269"/>
                    <a:gd name="T2" fmla="*/ 65 w 390"/>
                    <a:gd name="T3" fmla="*/ 5 h 269"/>
                    <a:gd name="T4" fmla="*/ 64 w 390"/>
                    <a:gd name="T5" fmla="*/ 17 h 269"/>
                    <a:gd name="T6" fmla="*/ 0 w 390"/>
                    <a:gd name="T7" fmla="*/ 43 h 269"/>
                    <a:gd name="T8" fmla="*/ 0 w 390"/>
                    <a:gd name="T9" fmla="*/ 56 h 269"/>
                    <a:gd name="T10" fmla="*/ 71 w 390"/>
                    <a:gd name="T11" fmla="*/ 57 h 269"/>
                    <a:gd name="T12" fmla="*/ 80 w 390"/>
                    <a:gd name="T13" fmla="*/ 68 h 269"/>
                    <a:gd name="T14" fmla="*/ 98 w 390"/>
                    <a:gd name="T15" fmla="*/ 67 h 269"/>
                    <a:gd name="T16" fmla="*/ 96 w 390"/>
                    <a:gd name="T17" fmla="*/ 48 h 269"/>
                    <a:gd name="T18" fmla="*/ 29 w 390"/>
                    <a:gd name="T19" fmla="*/ 44 h 269"/>
                    <a:gd name="T20" fmla="*/ 84 w 390"/>
                    <a:gd name="T21" fmla="*/ 23 h 269"/>
                    <a:gd name="T22" fmla="*/ 75 w 390"/>
                    <a:gd name="T23" fmla="*/ 0 h 269"/>
                    <a:gd name="T24" fmla="*/ 75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8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33 h 424"/>
                    <a:gd name="T2" fmla="*/ 216 w 941"/>
                    <a:gd name="T3" fmla="*/ 0 h 424"/>
                    <a:gd name="T4" fmla="*/ 232 w 941"/>
                    <a:gd name="T5" fmla="*/ 20 h 424"/>
                    <a:gd name="T6" fmla="*/ 236 w 941"/>
                    <a:gd name="T7" fmla="*/ 46 h 424"/>
                    <a:gd name="T8" fmla="*/ 226 w 941"/>
                    <a:gd name="T9" fmla="*/ 71 h 424"/>
                    <a:gd name="T10" fmla="*/ 15 w 941"/>
                    <a:gd name="T11" fmla="*/ 106 h 424"/>
                    <a:gd name="T12" fmla="*/ 14 w 941"/>
                    <a:gd name="T13" fmla="*/ 96 h 424"/>
                    <a:gd name="T14" fmla="*/ 216 w 941"/>
                    <a:gd name="T15" fmla="*/ 61 h 424"/>
                    <a:gd name="T16" fmla="*/ 224 w 941"/>
                    <a:gd name="T17" fmla="*/ 37 h 424"/>
                    <a:gd name="T18" fmla="*/ 210 w 941"/>
                    <a:gd name="T19" fmla="*/ 15 h 424"/>
                    <a:gd name="T20" fmla="*/ 0 w 941"/>
                    <a:gd name="T21" fmla="*/ 47 h 424"/>
                    <a:gd name="T22" fmla="*/ 0 w 941"/>
                    <a:gd name="T23" fmla="*/ 33 h 424"/>
                    <a:gd name="T24" fmla="*/ 0 w 941"/>
                    <a:gd name="T25" fmla="*/ 33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69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31 h 173"/>
                    <a:gd name="T2" fmla="*/ 17 w 488"/>
                    <a:gd name="T3" fmla="*/ 43 h 173"/>
                    <a:gd name="T4" fmla="*/ 56 w 488"/>
                    <a:gd name="T5" fmla="*/ 41 h 173"/>
                    <a:gd name="T6" fmla="*/ 105 w 488"/>
                    <a:gd name="T7" fmla="*/ 29 h 173"/>
                    <a:gd name="T8" fmla="*/ 123 w 488"/>
                    <a:gd name="T9" fmla="*/ 10 h 173"/>
                    <a:gd name="T10" fmla="*/ 111 w 488"/>
                    <a:gd name="T11" fmla="*/ 0 h 173"/>
                    <a:gd name="T12" fmla="*/ 64 w 488"/>
                    <a:gd name="T13" fmla="*/ 0 h 173"/>
                    <a:gd name="T14" fmla="*/ 28 w 488"/>
                    <a:gd name="T15" fmla="*/ 3 h 173"/>
                    <a:gd name="T16" fmla="*/ 4 w 488"/>
                    <a:gd name="T17" fmla="*/ 19 h 173"/>
                    <a:gd name="T18" fmla="*/ 28 w 488"/>
                    <a:gd name="T19" fmla="*/ 23 h 173"/>
                    <a:gd name="T20" fmla="*/ 69 w 488"/>
                    <a:gd name="T21" fmla="*/ 13 h 173"/>
                    <a:gd name="T22" fmla="*/ 105 w 488"/>
                    <a:gd name="T23" fmla="*/ 13 h 173"/>
                    <a:gd name="T24" fmla="*/ 68 w 488"/>
                    <a:gd name="T25" fmla="*/ 27 h 173"/>
                    <a:gd name="T26" fmla="*/ 36 w 488"/>
                    <a:gd name="T27" fmla="*/ 31 h 173"/>
                    <a:gd name="T28" fmla="*/ 0 w 488"/>
                    <a:gd name="T29" fmla="*/ 31 h 173"/>
                    <a:gd name="T30" fmla="*/ 0 w 488"/>
                    <a:gd name="T31" fmla="*/ 31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</p:grpSp>
      <p:grpSp>
        <p:nvGrpSpPr>
          <p:cNvPr id="5131" name="Group 37"/>
          <p:cNvGrpSpPr>
            <a:grpSpLocks/>
          </p:cNvGrpSpPr>
          <p:nvPr/>
        </p:nvGrpSpPr>
        <p:grpSpPr bwMode="auto">
          <a:xfrm>
            <a:off x="11574463" y="2116138"/>
            <a:ext cx="514350" cy="4308475"/>
            <a:chOff x="5468" y="1333"/>
            <a:chExt cx="243" cy="2714"/>
          </a:xfrm>
        </p:grpSpPr>
        <p:sp>
          <p:nvSpPr>
            <p:cNvPr id="5145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49 w 772"/>
                <a:gd name="T1" fmla="*/ 603 h 3266"/>
                <a:gd name="T2" fmla="*/ 27 w 772"/>
                <a:gd name="T3" fmla="*/ 562 h 3266"/>
                <a:gd name="T4" fmla="*/ 23 w 772"/>
                <a:gd name="T5" fmla="*/ 531 h 3266"/>
                <a:gd name="T6" fmla="*/ 26 w 772"/>
                <a:gd name="T7" fmla="*/ 485 h 3266"/>
                <a:gd name="T8" fmla="*/ 42 w 772"/>
                <a:gd name="T9" fmla="*/ 430 h 3266"/>
                <a:gd name="T10" fmla="*/ 45 w 772"/>
                <a:gd name="T11" fmla="*/ 395 h 3266"/>
                <a:gd name="T12" fmla="*/ 42 w 772"/>
                <a:gd name="T13" fmla="*/ 372 h 3266"/>
                <a:gd name="T14" fmla="*/ 28 w 772"/>
                <a:gd name="T15" fmla="*/ 355 h 3266"/>
                <a:gd name="T16" fmla="*/ 25 w 772"/>
                <a:gd name="T17" fmla="*/ 333 h 3266"/>
                <a:gd name="T18" fmla="*/ 30 w 772"/>
                <a:gd name="T19" fmla="*/ 303 h 3266"/>
                <a:gd name="T20" fmla="*/ 52 w 772"/>
                <a:gd name="T21" fmla="*/ 221 h 3266"/>
                <a:gd name="T22" fmla="*/ 54 w 772"/>
                <a:gd name="T23" fmla="*/ 180 h 3266"/>
                <a:gd name="T24" fmla="*/ 49 w 772"/>
                <a:gd name="T25" fmla="*/ 136 h 3266"/>
                <a:gd name="T26" fmla="*/ 30 w 772"/>
                <a:gd name="T27" fmla="*/ 115 h 3266"/>
                <a:gd name="T28" fmla="*/ 14 w 772"/>
                <a:gd name="T29" fmla="*/ 80 h 3266"/>
                <a:gd name="T30" fmla="*/ 0 w 772"/>
                <a:gd name="T31" fmla="*/ 0 h 3266"/>
                <a:gd name="T32" fmla="*/ 2 w 772"/>
                <a:gd name="T33" fmla="*/ 73 h 3266"/>
                <a:gd name="T34" fmla="*/ 13 w 772"/>
                <a:gd name="T35" fmla="*/ 117 h 3266"/>
                <a:gd name="T36" fmla="*/ 27 w 772"/>
                <a:gd name="T37" fmla="*/ 144 h 3266"/>
                <a:gd name="T38" fmla="*/ 42 w 772"/>
                <a:gd name="T39" fmla="*/ 159 h 3266"/>
                <a:gd name="T40" fmla="*/ 43 w 772"/>
                <a:gd name="T41" fmla="*/ 199 h 3266"/>
                <a:gd name="T42" fmla="*/ 35 w 772"/>
                <a:gd name="T43" fmla="*/ 242 h 3266"/>
                <a:gd name="T44" fmla="*/ 17 w 772"/>
                <a:gd name="T45" fmla="*/ 316 h 3266"/>
                <a:gd name="T46" fmla="*/ 16 w 772"/>
                <a:gd name="T47" fmla="*/ 364 h 3266"/>
                <a:gd name="T48" fmla="*/ 33 w 772"/>
                <a:gd name="T49" fmla="*/ 391 h 3266"/>
                <a:gd name="T50" fmla="*/ 32 w 772"/>
                <a:gd name="T51" fmla="*/ 416 h 3266"/>
                <a:gd name="T52" fmla="*/ 18 w 772"/>
                <a:gd name="T53" fmla="*/ 468 h 3266"/>
                <a:gd name="T54" fmla="*/ 11 w 772"/>
                <a:gd name="T55" fmla="*/ 518 h 3266"/>
                <a:gd name="T56" fmla="*/ 17 w 772"/>
                <a:gd name="T57" fmla="*/ 571 h 3266"/>
                <a:gd name="T58" fmla="*/ 30 w 772"/>
                <a:gd name="T59" fmla="*/ 600 h 3266"/>
                <a:gd name="T60" fmla="*/ 47 w 772"/>
                <a:gd name="T61" fmla="*/ 623 h 3266"/>
                <a:gd name="T62" fmla="*/ 49 w 772"/>
                <a:gd name="T63" fmla="*/ 603 h 3266"/>
                <a:gd name="T64" fmla="*/ 49 w 772"/>
                <a:gd name="T65" fmla="*/ 60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146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49 w 772"/>
                <a:gd name="T1" fmla="*/ 789 h 3266"/>
                <a:gd name="T2" fmla="*/ 27 w 772"/>
                <a:gd name="T3" fmla="*/ 737 h 3266"/>
                <a:gd name="T4" fmla="*/ 23 w 772"/>
                <a:gd name="T5" fmla="*/ 696 h 3266"/>
                <a:gd name="T6" fmla="*/ 26 w 772"/>
                <a:gd name="T7" fmla="*/ 636 h 3266"/>
                <a:gd name="T8" fmla="*/ 42 w 772"/>
                <a:gd name="T9" fmla="*/ 563 h 3266"/>
                <a:gd name="T10" fmla="*/ 45 w 772"/>
                <a:gd name="T11" fmla="*/ 518 h 3266"/>
                <a:gd name="T12" fmla="*/ 42 w 772"/>
                <a:gd name="T13" fmla="*/ 487 h 3266"/>
                <a:gd name="T14" fmla="*/ 28 w 772"/>
                <a:gd name="T15" fmla="*/ 465 h 3266"/>
                <a:gd name="T16" fmla="*/ 25 w 772"/>
                <a:gd name="T17" fmla="*/ 437 h 3266"/>
                <a:gd name="T18" fmla="*/ 30 w 772"/>
                <a:gd name="T19" fmla="*/ 397 h 3266"/>
                <a:gd name="T20" fmla="*/ 52 w 772"/>
                <a:gd name="T21" fmla="*/ 289 h 3266"/>
                <a:gd name="T22" fmla="*/ 54 w 772"/>
                <a:gd name="T23" fmla="*/ 237 h 3266"/>
                <a:gd name="T24" fmla="*/ 49 w 772"/>
                <a:gd name="T25" fmla="*/ 179 h 3266"/>
                <a:gd name="T26" fmla="*/ 30 w 772"/>
                <a:gd name="T27" fmla="*/ 151 h 3266"/>
                <a:gd name="T28" fmla="*/ 14 w 772"/>
                <a:gd name="T29" fmla="*/ 106 h 3266"/>
                <a:gd name="T30" fmla="*/ 0 w 772"/>
                <a:gd name="T31" fmla="*/ 0 h 3266"/>
                <a:gd name="T32" fmla="*/ 2 w 772"/>
                <a:gd name="T33" fmla="*/ 96 h 3266"/>
                <a:gd name="T34" fmla="*/ 13 w 772"/>
                <a:gd name="T35" fmla="*/ 153 h 3266"/>
                <a:gd name="T36" fmla="*/ 27 w 772"/>
                <a:gd name="T37" fmla="*/ 189 h 3266"/>
                <a:gd name="T38" fmla="*/ 42 w 772"/>
                <a:gd name="T39" fmla="*/ 209 h 3266"/>
                <a:gd name="T40" fmla="*/ 43 w 772"/>
                <a:gd name="T41" fmla="*/ 261 h 3266"/>
                <a:gd name="T42" fmla="*/ 35 w 772"/>
                <a:gd name="T43" fmla="*/ 317 h 3266"/>
                <a:gd name="T44" fmla="*/ 17 w 772"/>
                <a:gd name="T45" fmla="*/ 415 h 3266"/>
                <a:gd name="T46" fmla="*/ 16 w 772"/>
                <a:gd name="T47" fmla="*/ 478 h 3266"/>
                <a:gd name="T48" fmla="*/ 33 w 772"/>
                <a:gd name="T49" fmla="*/ 513 h 3266"/>
                <a:gd name="T50" fmla="*/ 32 w 772"/>
                <a:gd name="T51" fmla="*/ 545 h 3266"/>
                <a:gd name="T52" fmla="*/ 18 w 772"/>
                <a:gd name="T53" fmla="*/ 613 h 3266"/>
                <a:gd name="T54" fmla="*/ 11 w 772"/>
                <a:gd name="T55" fmla="*/ 679 h 3266"/>
                <a:gd name="T56" fmla="*/ 17 w 772"/>
                <a:gd name="T57" fmla="*/ 749 h 3266"/>
                <a:gd name="T58" fmla="*/ 30 w 772"/>
                <a:gd name="T59" fmla="*/ 786 h 3266"/>
                <a:gd name="T60" fmla="*/ 47 w 772"/>
                <a:gd name="T61" fmla="*/ 817 h 3266"/>
                <a:gd name="T62" fmla="*/ 49 w 772"/>
                <a:gd name="T63" fmla="*/ 789 h 3266"/>
                <a:gd name="T64" fmla="*/ 49 w 772"/>
                <a:gd name="T65" fmla="*/ 78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5132" name="Group 40"/>
          <p:cNvGrpSpPr>
            <a:grpSpLocks/>
          </p:cNvGrpSpPr>
          <p:nvPr/>
        </p:nvGrpSpPr>
        <p:grpSpPr bwMode="auto">
          <a:xfrm>
            <a:off x="9758363" y="90488"/>
            <a:ext cx="2844800" cy="1911350"/>
            <a:chOff x="4610" y="57"/>
            <a:chExt cx="1344" cy="1204"/>
          </a:xfrm>
        </p:grpSpPr>
        <p:grpSp>
          <p:nvGrpSpPr>
            <p:cNvPr id="513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5135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8 w 245"/>
                  <a:gd name="T1" fmla="*/ 1 h 806"/>
                  <a:gd name="T2" fmla="*/ 8 w 245"/>
                  <a:gd name="T3" fmla="*/ 44 h 806"/>
                  <a:gd name="T4" fmla="*/ 0 w 245"/>
                  <a:gd name="T5" fmla="*/ 103 h 806"/>
                  <a:gd name="T6" fmla="*/ 5 w 245"/>
                  <a:gd name="T7" fmla="*/ 101 h 806"/>
                  <a:gd name="T8" fmla="*/ 14 w 245"/>
                  <a:gd name="T9" fmla="*/ 48 h 806"/>
                  <a:gd name="T10" fmla="*/ 16 w 245"/>
                  <a:gd name="T11" fmla="*/ 0 h 806"/>
                  <a:gd name="T12" fmla="*/ 8 w 245"/>
                  <a:gd name="T13" fmla="*/ 1 h 806"/>
                  <a:gd name="T14" fmla="*/ 8 w 245"/>
                  <a:gd name="T15" fmla="*/ 1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5136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5137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9 w 604"/>
                    <a:gd name="T3" fmla="*/ 24 h 349"/>
                    <a:gd name="T4" fmla="*/ 32 w 604"/>
                    <a:gd name="T5" fmla="*/ 45 h 349"/>
                    <a:gd name="T6" fmla="*/ 39 w 604"/>
                    <a:gd name="T7" fmla="*/ 18 h 349"/>
                    <a:gd name="T8" fmla="*/ 23 w 604"/>
                    <a:gd name="T9" fmla="*/ 1 h 349"/>
                    <a:gd name="T10" fmla="*/ 30 w 604"/>
                    <a:gd name="T11" fmla="*/ 24 h 349"/>
                    <a:gd name="T12" fmla="*/ 8 w 604"/>
                    <a:gd name="T13" fmla="*/ 2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38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5" y="325"/>
                  <a:ext cx="269" cy="438"/>
                </a:xfrm>
                <a:custGeom>
                  <a:avLst/>
                  <a:gdLst>
                    <a:gd name="T0" fmla="*/ 47 w 1064"/>
                    <a:gd name="T1" fmla="*/ 16 h 1230"/>
                    <a:gd name="T2" fmla="*/ 31 w 1064"/>
                    <a:gd name="T3" fmla="*/ 45 h 1230"/>
                    <a:gd name="T4" fmla="*/ 10 w 1064"/>
                    <a:gd name="T5" fmla="*/ 97 h 1230"/>
                    <a:gd name="T6" fmla="*/ 0 w 1064"/>
                    <a:gd name="T7" fmla="*/ 140 h 1230"/>
                    <a:gd name="T8" fmla="*/ 4 w 1064"/>
                    <a:gd name="T9" fmla="*/ 156 h 1230"/>
                    <a:gd name="T10" fmla="*/ 17 w 1064"/>
                    <a:gd name="T11" fmla="*/ 152 h 1230"/>
                    <a:gd name="T12" fmla="*/ 37 w 1064"/>
                    <a:gd name="T13" fmla="*/ 116 h 1230"/>
                    <a:gd name="T14" fmla="*/ 56 w 1064"/>
                    <a:gd name="T15" fmla="*/ 68 h 1230"/>
                    <a:gd name="T16" fmla="*/ 66 w 1064"/>
                    <a:gd name="T17" fmla="*/ 34 h 1230"/>
                    <a:gd name="T18" fmla="*/ 68 w 1064"/>
                    <a:gd name="T19" fmla="*/ 11 h 1230"/>
                    <a:gd name="T20" fmla="*/ 62 w 1064"/>
                    <a:gd name="T21" fmla="*/ 0 h 1230"/>
                    <a:gd name="T22" fmla="*/ 53 w 1064"/>
                    <a:gd name="T23" fmla="*/ 8 h 1230"/>
                    <a:gd name="T24" fmla="*/ 62 w 1064"/>
                    <a:gd name="T25" fmla="*/ 14 h 1230"/>
                    <a:gd name="T26" fmla="*/ 56 w 1064"/>
                    <a:gd name="T27" fmla="*/ 45 h 1230"/>
                    <a:gd name="T28" fmla="*/ 44 w 1064"/>
                    <a:gd name="T29" fmla="*/ 83 h 1230"/>
                    <a:gd name="T30" fmla="*/ 22 w 1064"/>
                    <a:gd name="T31" fmla="*/ 128 h 1230"/>
                    <a:gd name="T32" fmla="*/ 7 w 1064"/>
                    <a:gd name="T33" fmla="*/ 141 h 1230"/>
                    <a:gd name="T34" fmla="*/ 9 w 1064"/>
                    <a:gd name="T35" fmla="*/ 120 h 1230"/>
                    <a:gd name="T36" fmla="*/ 28 w 1064"/>
                    <a:gd name="T37" fmla="*/ 64 h 1230"/>
                    <a:gd name="T38" fmla="*/ 53 w 1064"/>
                    <a:gd name="T39" fmla="*/ 15 h 1230"/>
                    <a:gd name="T40" fmla="*/ 47 w 1064"/>
                    <a:gd name="T41" fmla="*/ 16 h 1230"/>
                    <a:gd name="T42" fmla="*/ 47 w 1064"/>
                    <a:gd name="T43" fmla="*/ 1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39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5" y="175"/>
                  <a:ext cx="505" cy="898"/>
                </a:xfrm>
                <a:custGeom>
                  <a:avLst/>
                  <a:gdLst>
                    <a:gd name="T0" fmla="*/ 124 w 2002"/>
                    <a:gd name="T1" fmla="*/ 0 h 2521"/>
                    <a:gd name="T2" fmla="*/ 0 w 2002"/>
                    <a:gd name="T3" fmla="*/ 320 h 2521"/>
                    <a:gd name="T4" fmla="*/ 12 w 2002"/>
                    <a:gd name="T5" fmla="*/ 311 h 2521"/>
                    <a:gd name="T6" fmla="*/ 127 w 2002"/>
                    <a:gd name="T7" fmla="*/ 8 h 2521"/>
                    <a:gd name="T8" fmla="*/ 124 w 2002"/>
                    <a:gd name="T9" fmla="*/ 0 h 2521"/>
                    <a:gd name="T10" fmla="*/ 124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0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6 w 3007"/>
                    <a:gd name="T1" fmla="*/ 361 h 3771"/>
                    <a:gd name="T2" fmla="*/ 25 w 3007"/>
                    <a:gd name="T3" fmla="*/ 360 h 3771"/>
                    <a:gd name="T4" fmla="*/ 52 w 3007"/>
                    <a:gd name="T5" fmla="*/ 382 h 3771"/>
                    <a:gd name="T6" fmla="*/ 43 w 3007"/>
                    <a:gd name="T7" fmla="*/ 358 h 3771"/>
                    <a:gd name="T8" fmla="*/ 23 w 3007"/>
                    <a:gd name="T9" fmla="*/ 343 h 3771"/>
                    <a:gd name="T10" fmla="*/ 41 w 3007"/>
                    <a:gd name="T11" fmla="*/ 345 h 3771"/>
                    <a:gd name="T12" fmla="*/ 62 w 3007"/>
                    <a:gd name="T13" fmla="*/ 365 h 3771"/>
                    <a:gd name="T14" fmla="*/ 182 w 3007"/>
                    <a:gd name="T15" fmla="*/ 53 h 3771"/>
                    <a:gd name="T16" fmla="*/ 164 w 3007"/>
                    <a:gd name="T17" fmla="*/ 19 h 3771"/>
                    <a:gd name="T18" fmla="*/ 147 w 3007"/>
                    <a:gd name="T19" fmla="*/ 0 h 3771"/>
                    <a:gd name="T20" fmla="*/ 171 w 3007"/>
                    <a:gd name="T21" fmla="*/ 10 h 3771"/>
                    <a:gd name="T22" fmla="*/ 191 w 3007"/>
                    <a:gd name="T23" fmla="*/ 55 h 3771"/>
                    <a:gd name="T24" fmla="*/ 53 w 3007"/>
                    <a:gd name="T25" fmla="*/ 416 h 3771"/>
                    <a:gd name="T26" fmla="*/ 31 w 3007"/>
                    <a:gd name="T27" fmla="*/ 433 h 3771"/>
                    <a:gd name="T28" fmla="*/ 7 w 3007"/>
                    <a:gd name="T29" fmla="*/ 479 h 3771"/>
                    <a:gd name="T30" fmla="*/ 0 w 3007"/>
                    <a:gd name="T31" fmla="*/ 466 h 3771"/>
                    <a:gd name="T32" fmla="*/ 8 w 3007"/>
                    <a:gd name="T33" fmla="*/ 461 h 3771"/>
                    <a:gd name="T34" fmla="*/ 24 w 3007"/>
                    <a:gd name="T35" fmla="*/ 430 h 3771"/>
                    <a:gd name="T36" fmla="*/ 11 w 3007"/>
                    <a:gd name="T37" fmla="*/ 416 h 3771"/>
                    <a:gd name="T38" fmla="*/ 11 w 3007"/>
                    <a:gd name="T39" fmla="*/ 403 h 3771"/>
                    <a:gd name="T40" fmla="*/ 26 w 3007"/>
                    <a:gd name="T41" fmla="*/ 419 h 3771"/>
                    <a:gd name="T42" fmla="*/ 26 w 3007"/>
                    <a:gd name="T43" fmla="*/ 405 h 3771"/>
                    <a:gd name="T44" fmla="*/ 38 w 3007"/>
                    <a:gd name="T45" fmla="*/ 409 h 3771"/>
                    <a:gd name="T46" fmla="*/ 27 w 3007"/>
                    <a:gd name="T47" fmla="*/ 391 h 3771"/>
                    <a:gd name="T48" fmla="*/ 40 w 3007"/>
                    <a:gd name="T49" fmla="*/ 389 h 3771"/>
                    <a:gd name="T50" fmla="*/ 6 w 3007"/>
                    <a:gd name="T51" fmla="*/ 361 h 3771"/>
                    <a:gd name="T52" fmla="*/ 6 w 3007"/>
                    <a:gd name="T53" fmla="*/ 361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1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4" y="890"/>
                  <a:ext cx="169" cy="122"/>
                </a:xfrm>
                <a:custGeom>
                  <a:avLst/>
                  <a:gdLst>
                    <a:gd name="T0" fmla="*/ 0 w 673"/>
                    <a:gd name="T1" fmla="*/ 10 h 342"/>
                    <a:gd name="T2" fmla="*/ 16 w 673"/>
                    <a:gd name="T3" fmla="*/ 14 h 342"/>
                    <a:gd name="T4" fmla="*/ 40 w 673"/>
                    <a:gd name="T5" fmla="*/ 44 h 342"/>
                    <a:gd name="T6" fmla="*/ 42 w 673"/>
                    <a:gd name="T7" fmla="*/ 37 h 342"/>
                    <a:gd name="T8" fmla="*/ 28 w 673"/>
                    <a:gd name="T9" fmla="*/ 15 h 342"/>
                    <a:gd name="T10" fmla="*/ 2 w 673"/>
                    <a:gd name="T11" fmla="*/ 0 h 342"/>
                    <a:gd name="T12" fmla="*/ 0 w 673"/>
                    <a:gd name="T13" fmla="*/ 10 h 342"/>
                    <a:gd name="T14" fmla="*/ 0 w 673"/>
                    <a:gd name="T15" fmla="*/ 10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2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9"/>
                  <a:ext cx="181" cy="144"/>
                </a:xfrm>
                <a:custGeom>
                  <a:avLst/>
                  <a:gdLst>
                    <a:gd name="T0" fmla="*/ 0 w 716"/>
                    <a:gd name="T1" fmla="*/ 10 h 403"/>
                    <a:gd name="T2" fmla="*/ 22 w 716"/>
                    <a:gd name="T3" fmla="*/ 19 h 403"/>
                    <a:gd name="T4" fmla="*/ 41 w 716"/>
                    <a:gd name="T5" fmla="*/ 51 h 403"/>
                    <a:gd name="T6" fmla="*/ 46 w 716"/>
                    <a:gd name="T7" fmla="*/ 38 h 403"/>
                    <a:gd name="T8" fmla="*/ 27 w 716"/>
                    <a:gd name="T9" fmla="*/ 15 h 403"/>
                    <a:gd name="T10" fmla="*/ 5 w 716"/>
                    <a:gd name="T11" fmla="*/ 0 h 403"/>
                    <a:gd name="T12" fmla="*/ 0 w 716"/>
                    <a:gd name="T13" fmla="*/ 10 h 403"/>
                    <a:gd name="T14" fmla="*/ 0 w 716"/>
                    <a:gd name="T15" fmla="*/ 10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3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0 h 411"/>
                    <a:gd name="T2" fmla="*/ 20 w 717"/>
                    <a:gd name="T3" fmla="*/ 18 h 411"/>
                    <a:gd name="T4" fmla="*/ 41 w 717"/>
                    <a:gd name="T5" fmla="*/ 53 h 411"/>
                    <a:gd name="T6" fmla="*/ 46 w 717"/>
                    <a:gd name="T7" fmla="*/ 40 h 411"/>
                    <a:gd name="T8" fmla="*/ 25 w 717"/>
                    <a:gd name="T9" fmla="*/ 11 h 411"/>
                    <a:gd name="T10" fmla="*/ 4 w 717"/>
                    <a:gd name="T11" fmla="*/ 0 h 411"/>
                    <a:gd name="T12" fmla="*/ 0 w 717"/>
                    <a:gd name="T13" fmla="*/ 10 h 411"/>
                    <a:gd name="T14" fmla="*/ 0 w 717"/>
                    <a:gd name="T15" fmla="*/ 10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5144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4" y="135"/>
                  <a:ext cx="179" cy="138"/>
                </a:xfrm>
                <a:custGeom>
                  <a:avLst/>
                  <a:gdLst>
                    <a:gd name="T0" fmla="*/ 0 w 709"/>
                    <a:gd name="T1" fmla="*/ 11 h 386"/>
                    <a:gd name="T2" fmla="*/ 17 w 709"/>
                    <a:gd name="T3" fmla="*/ 17 h 386"/>
                    <a:gd name="T4" fmla="*/ 42 w 709"/>
                    <a:gd name="T5" fmla="*/ 49 h 386"/>
                    <a:gd name="T6" fmla="*/ 45 w 709"/>
                    <a:gd name="T7" fmla="*/ 39 h 386"/>
                    <a:gd name="T8" fmla="*/ 19 w 709"/>
                    <a:gd name="T9" fmla="*/ 7 h 386"/>
                    <a:gd name="T10" fmla="*/ 3 w 709"/>
                    <a:gd name="T11" fmla="*/ 0 h 386"/>
                    <a:gd name="T12" fmla="*/ 0 w 709"/>
                    <a:gd name="T13" fmla="*/ 11 h 386"/>
                    <a:gd name="T14" fmla="*/ 0 w 709"/>
                    <a:gd name="T15" fmla="*/ 1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vi-VN"/>
                </a:p>
              </p:txBody>
            </p:sp>
          </p:grpSp>
        </p:grpSp>
        <p:sp>
          <p:nvSpPr>
            <p:cNvPr id="513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ransition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C40490-5059-463C-BA2D-F80BEBF7F5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41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42" userDrawn="1">
          <p15:clr>
            <a:srgbClr val="F26B43"/>
          </p15:clr>
        </p15:guide>
        <p15:guide id="4" pos="7038" userDrawn="1">
          <p15:clr>
            <a:srgbClr val="F26B43"/>
          </p15:clr>
        </p15:guide>
        <p15:guide id="5" orient="horz" pos="709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1797" userDrawn="1">
          <p15:clr>
            <a:srgbClr val="F26B43"/>
          </p15:clr>
        </p15:guide>
        <p15:guide id="8" orient="horz" pos="2886" userDrawn="1">
          <p15:clr>
            <a:srgbClr val="F26B43"/>
          </p15:clr>
        </p15:guide>
        <p15:guide id="9" pos="2774" userDrawn="1">
          <p15:clr>
            <a:srgbClr val="F26B43"/>
          </p15:clr>
        </p15:guide>
        <p15:guide id="10" pos="4906" userDrawn="1">
          <p15:clr>
            <a:srgbClr val="F26B43"/>
          </p15:clr>
        </p15:guide>
        <p15:guide id="11" orient="horz" pos="1253" userDrawn="1">
          <p15:clr>
            <a:srgbClr val="F26B43"/>
          </p15:clr>
        </p15:guide>
        <p15:guide id="12" orient="horz" pos="3430" userDrawn="1">
          <p15:clr>
            <a:srgbClr val="F26B43"/>
          </p15:clr>
        </p15:guide>
        <p15:guide id="13" pos="1708" userDrawn="1">
          <p15:clr>
            <a:srgbClr val="F26B43"/>
          </p15:clr>
        </p15:guide>
        <p15:guide id="14" pos="597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8D7B5CE6-4BA4-4749-B4FD-4BD508873C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7143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3" r:id="rId1"/>
    <p:sldLayoutId id="2147484724" r:id="rId2"/>
    <p:sldLayoutId id="2147484725" r:id="rId3"/>
    <p:sldLayoutId id="2147484726" r:id="rId4"/>
    <p:sldLayoutId id="2147484727" r:id="rId5"/>
    <p:sldLayoutId id="2147484728" r:id="rId6"/>
    <p:sldLayoutId id="2147484729" r:id="rId7"/>
    <p:sldLayoutId id="2147484730" r:id="rId8"/>
    <p:sldLayoutId id="2147484731" r:id="rId9"/>
    <p:sldLayoutId id="2147484732" r:id="rId10"/>
    <p:sldLayoutId id="2147484733" r:id="rId11"/>
    <p:sldLayoutId id="2147484734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658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6" r:id="rId1"/>
    <p:sldLayoutId id="2147484737" r:id="rId2"/>
    <p:sldLayoutId id="2147484738" r:id="rId3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57150" y="0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8876"/>
            <a:ext cx="11049000" cy="5822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0432"/>
            <a:ext cx="2706547" cy="2865104"/>
          </a:xfrm>
          <a:prstGeom prst="rect">
            <a:avLst/>
          </a:prstGeom>
        </p:spPr>
      </p:pic>
      <p:sp>
        <p:nvSpPr>
          <p:cNvPr id="13" name="文本框 29">
            <a:extLst>
              <a:ext uri="{FF2B5EF4-FFF2-40B4-BE49-F238E27FC236}">
                <a16:creationId xmlns:a16="http://schemas.microsoft.com/office/drawing/2014/main" id="{49EE9746-7580-4384-A5D1-483700379FEC}"/>
              </a:ext>
            </a:extLst>
          </p:cNvPr>
          <p:cNvSpPr txBox="1"/>
          <p:nvPr/>
        </p:nvSpPr>
        <p:spPr>
          <a:xfrm>
            <a:off x="2590800" y="3352800"/>
            <a:ext cx="6476999" cy="236220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9600" b="1" dirty="0" err="1">
                <a:solidFill>
                  <a:srgbClr val="476D96"/>
                </a:solidFill>
                <a:latin typeface="Calibri"/>
              </a:rPr>
              <a:t>Tiếng</a:t>
            </a:r>
            <a:r>
              <a:rPr lang="en-US" altLang="zh-CN" sz="9600" b="1" dirty="0">
                <a:solidFill>
                  <a:srgbClr val="476D96"/>
                </a:solidFill>
                <a:latin typeface="Calibri"/>
              </a:rPr>
              <a:t> </a:t>
            </a:r>
            <a:r>
              <a:rPr lang="en-US" altLang="zh-CN" sz="9600" b="1" dirty="0" err="1">
                <a:solidFill>
                  <a:srgbClr val="476D96"/>
                </a:solidFill>
                <a:latin typeface="Calibri"/>
              </a:rPr>
              <a:t>Việt</a:t>
            </a:r>
            <a:endParaRPr lang="zh-CN" altLang="en-US" sz="9600" b="1" dirty="0">
              <a:solidFill>
                <a:srgbClr val="476D96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483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" y="609600"/>
            <a:ext cx="3328456" cy="2125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211120"/>
            <a:ext cx="3218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D938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Hãy quan sát video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08084" y="2983716"/>
            <a:ext cx="4441884" cy="4254409"/>
          </a:xfrm>
          <a:prstGeom prst="rect">
            <a:avLst/>
          </a:prstGeom>
        </p:spPr>
      </p:pic>
      <p:pic>
        <p:nvPicPr>
          <p:cNvPr id="2" name="O">
            <a:hlinkClick r:id="" action="ppaction://media"/>
            <a:extLst>
              <a:ext uri="{FF2B5EF4-FFF2-40B4-BE49-F238E27FC236}">
                <a16:creationId xmlns:a16="http://schemas.microsoft.com/office/drawing/2014/main" id="{A35219F0-0299-4606-49AE-3AAFDAD141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5399" t="13898" r="10001" b="6102"/>
          <a:stretch/>
        </p:blipFill>
        <p:spPr>
          <a:xfrm>
            <a:off x="5251714" y="612913"/>
            <a:ext cx="5626628" cy="567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958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THỰC HÀNH VIẾT BẢNG CON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3" y="86533"/>
            <a:ext cx="1488799" cy="140609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8597" y="1533161"/>
            <a:ext cx="5516833" cy="3831582"/>
            <a:chOff x="3339714" y="2870470"/>
            <a:chExt cx="2756286" cy="1966788"/>
          </a:xfrm>
        </p:grpSpPr>
        <p:pic>
          <p:nvPicPr>
            <p:cNvPr id="14" name="Picture 2" descr="Bảng Học Sinh Thiên Long B-019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0" t="15863" r="1651" b="17042"/>
            <a:stretch/>
          </p:blipFill>
          <p:spPr bwMode="auto">
            <a:xfrm>
              <a:off x="3600450" y="3048000"/>
              <a:ext cx="2495550" cy="1789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Bảng Học Sinh KLong 435 Clipboard 4 Ô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89" b="13311"/>
            <a:stretch/>
          </p:blipFill>
          <p:spPr bwMode="auto">
            <a:xfrm>
              <a:off x="3339714" y="2870470"/>
              <a:ext cx="2438400" cy="1753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622" y="4559739"/>
            <a:ext cx="1180971" cy="22817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677224E-0B4A-4680-A2D3-8B89695A6371}"/>
              </a:ext>
            </a:extLst>
          </p:cNvPr>
          <p:cNvGrpSpPr/>
          <p:nvPr/>
        </p:nvGrpSpPr>
        <p:grpSpPr>
          <a:xfrm>
            <a:off x="5481042" y="1311322"/>
            <a:ext cx="6367945" cy="3415524"/>
            <a:chOff x="7217317" y="1976774"/>
            <a:chExt cx="6367945" cy="3415524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3B599765-3A0A-4FBC-BEAA-0BFABDB24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317" y="1976774"/>
              <a:ext cx="6367945" cy="341552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C2A110-BD7F-450D-A636-6634DF5CDB8D}"/>
                </a:ext>
              </a:extLst>
            </p:cNvPr>
            <p:cNvSpPr txBox="1"/>
            <p:nvPr/>
          </p:nvSpPr>
          <p:spPr>
            <a:xfrm>
              <a:off x="7490581" y="2582505"/>
              <a:ext cx="604146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Viết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1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chữ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P001 4 hàng" panose="020B0603050302020204" pitchFamily="34" charset="0"/>
                  <a:cs typeface="Times New Roman" panose="02020603050405020304" pitchFamily="18" charset="0"/>
                </a:rPr>
                <a:t>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cỡ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vừa</a:t>
              </a:r>
              <a:r>
                <a:rPr lang="en-US" sz="4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1 </a:t>
              </a:r>
              <a:r>
                <a:rPr lang="en-US" sz="4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chữ</a:t>
              </a:r>
              <a:r>
                <a:rPr lang="en-US" sz="4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hoa</a:t>
              </a:r>
              <a:r>
                <a:rPr lang="en-US" sz="4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b="1" dirty="0">
                  <a:solidFill>
                    <a:srgbClr val="002060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O</a:t>
              </a:r>
              <a:r>
                <a:rPr lang="en-US" sz="4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cỡ</a:t>
              </a:r>
              <a:r>
                <a:rPr lang="en-US" sz="48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Times New Roman" panose="02020603050405020304" pitchFamily="18" charset="0"/>
                </a:rPr>
                <a:t>nhỏ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394145"/>
      </p:ext>
    </p:extLst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24" y="1476900"/>
            <a:ext cx="8299048" cy="41039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9" y="1105688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52" y="3513882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150" y="4766841"/>
            <a:ext cx="1847850" cy="14859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36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60" y="1671609"/>
            <a:ext cx="1791664" cy="630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24813B8-6EF5-4D93-B086-D3AB793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70" y="4259449"/>
            <a:ext cx="1527858" cy="21580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04597" y="2750636"/>
            <a:ext cx="538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Hướng dẫn viết câu ứng dụng 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952BA684-BD08-4F80-B39D-F40A74BF3F7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0519" y="3987048"/>
            <a:ext cx="3139614" cy="313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259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093304" y="1974058"/>
            <a:ext cx="10609655" cy="1672827"/>
            <a:chOff x="500918" y="4666514"/>
            <a:chExt cx="10095656" cy="119044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80504" b="84500"/>
            <a:stretch/>
          </p:blipFill>
          <p:spPr>
            <a:xfrm>
              <a:off x="8234794" y="4666514"/>
              <a:ext cx="2144256" cy="119044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500918" y="4666515"/>
              <a:ext cx="8017435" cy="119044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640635" y="5064299"/>
              <a:ext cx="9955939" cy="6570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Ong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chăm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chỉ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hoa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làm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mật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08AB5E3-08E3-A35A-25FD-861E492D99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45" r="23953" b="14575"/>
          <a:stretch/>
        </p:blipFill>
        <p:spPr>
          <a:xfrm>
            <a:off x="9641360" y="4047528"/>
            <a:ext cx="2483015" cy="2810471"/>
          </a:xfrm>
          <a:prstGeom prst="rect">
            <a:avLst/>
          </a:prstGeom>
        </p:spPr>
      </p:pic>
      <p:pic>
        <p:nvPicPr>
          <p:cNvPr id="5122" name="Picture 2" descr="Hoạt Hình Con Ong Dễ Thương Cầm Hoa Màu Hồng Với Nụ Cười Lớn Nhân Vật  Vector Hình minh họa Sẵn có - Tải xuống Hình ảnh Ngay bây giờ - iStock">
            <a:extLst>
              <a:ext uri="{FF2B5EF4-FFF2-40B4-BE49-F238E27FC236}">
                <a16:creationId xmlns:a16="http://schemas.microsoft.com/office/drawing/2014/main" id="{1C483041-DC70-DA9B-C8F1-15AEF22E7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86200"/>
            <a:ext cx="21907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682388"/>
            <a:ext cx="12665123" cy="77322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B6B6F6-4AB9-BC0E-6AA4-F0108E64EB2A}"/>
              </a:ext>
            </a:extLst>
          </p:cNvPr>
          <p:cNvGrpSpPr/>
          <p:nvPr/>
        </p:nvGrpSpPr>
        <p:grpSpPr>
          <a:xfrm>
            <a:off x="791172" y="1066800"/>
            <a:ext cx="10609655" cy="1672827"/>
            <a:chOff x="500918" y="4666514"/>
            <a:chExt cx="10095656" cy="11904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99A81D-A294-9876-8BAB-71FACD762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80504" b="84500"/>
            <a:stretch/>
          </p:blipFill>
          <p:spPr>
            <a:xfrm>
              <a:off x="8234794" y="4666514"/>
              <a:ext cx="2144256" cy="119044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6E6C3D-A6D6-AAA7-050C-19BDC16C5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500918" y="4666515"/>
              <a:ext cx="8017435" cy="11904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0C491D-D1E4-13E7-E9E2-A68A8F956C7D}"/>
                </a:ext>
              </a:extLst>
            </p:cNvPr>
            <p:cNvSpPr txBox="1"/>
            <p:nvPr/>
          </p:nvSpPr>
          <p:spPr>
            <a:xfrm>
              <a:off x="640635" y="5064299"/>
              <a:ext cx="9955939" cy="6570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Ong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chăm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chỉ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hoa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làm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mật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FC16CE9-367F-4FB1-35AF-08291385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D7C39B-7768-1A8E-AB0E-14BADBBAE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8DBAA3-DDC0-CD18-2990-8F4AB4E9A512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0" name="Speech Bubble: Rectangle with Corners Rounded 11">
              <a:extLst>
                <a:ext uri="{FF2B5EF4-FFF2-40B4-BE49-F238E27FC236}">
                  <a16:creationId xmlns:a16="http://schemas.microsoft.com/office/drawing/2014/main" id="{89640AC2-FF37-4C83-5D7E-D606A33D8B1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B94EA0-A2E8-8859-D024-1729A76A107E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O, h, l, 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6FA7DC-BFCD-5817-0524-7CFCF7F49855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3" name="Speech Bubble: Rectangle with Corners Rounded 6">
              <a:extLst>
                <a:ext uri="{FF2B5EF4-FFF2-40B4-BE49-F238E27FC236}">
                  <a16:creationId xmlns:a16="http://schemas.microsoft.com/office/drawing/2014/main" id="{E5FF7B94-392B-ADEC-4392-3AB11606ABBE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2DBA6D-7998-FDA2-40DB-CC40822024B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7492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682388"/>
            <a:ext cx="12665123" cy="77322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B6B6F6-4AB9-BC0E-6AA4-F0108E64EB2A}"/>
              </a:ext>
            </a:extLst>
          </p:cNvPr>
          <p:cNvGrpSpPr/>
          <p:nvPr/>
        </p:nvGrpSpPr>
        <p:grpSpPr>
          <a:xfrm>
            <a:off x="791172" y="1066800"/>
            <a:ext cx="10609655" cy="1672827"/>
            <a:chOff x="500918" y="4666514"/>
            <a:chExt cx="10095656" cy="11904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99A81D-A294-9876-8BAB-71FACD762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80504" b="84500"/>
            <a:stretch/>
          </p:blipFill>
          <p:spPr>
            <a:xfrm>
              <a:off x="8234794" y="4666514"/>
              <a:ext cx="2144256" cy="119044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6E6C3D-A6D6-AAA7-050C-19BDC16C5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500918" y="4666515"/>
              <a:ext cx="8017435" cy="11904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0C491D-D1E4-13E7-E9E2-A68A8F956C7D}"/>
                </a:ext>
              </a:extLst>
            </p:cNvPr>
            <p:cNvSpPr txBox="1"/>
            <p:nvPr/>
          </p:nvSpPr>
          <p:spPr>
            <a:xfrm>
              <a:off x="640635" y="5064299"/>
              <a:ext cx="9955939" cy="6570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Ong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chăm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chỉ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hoa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làm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mật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FC16CE9-367F-4FB1-35AF-08291385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D7C39B-7768-1A8E-AB0E-14BADBBAE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8DBAA3-DDC0-CD18-2990-8F4AB4E9A512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0" name="Speech Bubble: Rectangle with Corners Rounded 11">
              <a:extLst>
                <a:ext uri="{FF2B5EF4-FFF2-40B4-BE49-F238E27FC236}">
                  <a16:creationId xmlns:a16="http://schemas.microsoft.com/office/drawing/2014/main" id="{89640AC2-FF37-4C83-5D7E-D606A33D8B1E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B94EA0-A2E8-8859-D024-1729A76A107E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6FA7DC-BFCD-5817-0524-7CFCF7F49855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3" name="Speech Bubble: Rectangle with Corners Rounded 6">
              <a:extLst>
                <a:ext uri="{FF2B5EF4-FFF2-40B4-BE49-F238E27FC236}">
                  <a16:creationId xmlns:a16="http://schemas.microsoft.com/office/drawing/2014/main" id="{E5FF7B94-392B-ADEC-4392-3AB11606ABBE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2DBA6D-7998-FDA2-40DB-CC40822024B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1,5 li?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491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445" y="-682388"/>
            <a:ext cx="12665123" cy="77322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6B6B6F6-4AB9-BC0E-6AA4-F0108E64EB2A}"/>
              </a:ext>
            </a:extLst>
          </p:cNvPr>
          <p:cNvGrpSpPr/>
          <p:nvPr/>
        </p:nvGrpSpPr>
        <p:grpSpPr>
          <a:xfrm>
            <a:off x="791172" y="1066800"/>
            <a:ext cx="10609655" cy="1672827"/>
            <a:chOff x="500918" y="4666514"/>
            <a:chExt cx="10095656" cy="11904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99A81D-A294-9876-8BAB-71FACD762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80504" b="84500"/>
            <a:stretch/>
          </p:blipFill>
          <p:spPr>
            <a:xfrm>
              <a:off x="8234794" y="4666514"/>
              <a:ext cx="2144256" cy="119044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6E6C3D-A6D6-AAA7-050C-19BDC16C54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500918" y="4666515"/>
              <a:ext cx="8017435" cy="11904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0C491D-D1E4-13E7-E9E2-A68A8F956C7D}"/>
                </a:ext>
              </a:extLst>
            </p:cNvPr>
            <p:cNvSpPr txBox="1"/>
            <p:nvPr/>
          </p:nvSpPr>
          <p:spPr>
            <a:xfrm>
              <a:off x="640635" y="5064299"/>
              <a:ext cx="9955939" cy="6570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Ong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chăm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chỉ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tìm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hoa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làm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mật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FC16CE9-367F-4FB1-35AF-08291385D9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C8DBAA3-DDC0-CD18-2990-8F4AB4E9A512}"/>
              </a:ext>
            </a:extLst>
          </p:cNvPr>
          <p:cNvGrpSpPr/>
          <p:nvPr/>
        </p:nvGrpSpPr>
        <p:grpSpPr>
          <a:xfrm>
            <a:off x="5003985" y="4360392"/>
            <a:ext cx="5762119" cy="1265177"/>
            <a:chOff x="3099690" y="2642791"/>
            <a:chExt cx="5311573" cy="1265177"/>
          </a:xfrm>
        </p:grpSpPr>
        <p:sp>
          <p:nvSpPr>
            <p:cNvPr id="10" name="Speech Bubble: Rectangle with Corners Rounded 11">
              <a:extLst>
                <a:ext uri="{FF2B5EF4-FFF2-40B4-BE49-F238E27FC236}">
                  <a16:creationId xmlns:a16="http://schemas.microsoft.com/office/drawing/2014/main" id="{89640AC2-FF37-4C83-5D7E-D606A33D8B1E}"/>
                </a:ext>
              </a:extLst>
            </p:cNvPr>
            <p:cNvSpPr/>
            <p:nvPr/>
          </p:nvSpPr>
          <p:spPr>
            <a:xfrm>
              <a:off x="3111906" y="2642791"/>
              <a:ext cx="5177983" cy="1265177"/>
            </a:xfrm>
            <a:prstGeom prst="wedgeRoundRectCallout">
              <a:avLst>
                <a:gd name="adj1" fmla="val -43847"/>
                <a:gd name="adj2" fmla="val 7212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B94EA0-A2E8-8859-D024-1729A76A107E}"/>
                </a:ext>
              </a:extLst>
            </p:cNvPr>
            <p:cNvSpPr txBox="1"/>
            <p:nvPr/>
          </p:nvSpPr>
          <p:spPr>
            <a:xfrm>
              <a:off x="3099690" y="2765722"/>
              <a:ext cx="53115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khoảng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con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6FA7DC-BFCD-5817-0524-7CFCF7F49855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3" name="Speech Bubble: Rectangle with Corners Rounded 6">
              <a:extLst>
                <a:ext uri="{FF2B5EF4-FFF2-40B4-BE49-F238E27FC236}">
                  <a16:creationId xmlns:a16="http://schemas.microsoft.com/office/drawing/2014/main" id="{E5FF7B94-392B-ADEC-4392-3AB11606ABBE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2DBA6D-7998-FDA2-40DB-CC40822024B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3889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FAD6CC50-5C37-4A38-8869-0F8848D8D2C0}"/>
              </a:ext>
            </a:extLst>
          </p:cNvPr>
          <p:cNvGrpSpPr/>
          <p:nvPr/>
        </p:nvGrpSpPr>
        <p:grpSpPr>
          <a:xfrm>
            <a:off x="-128660" y="-171467"/>
            <a:ext cx="8667543" cy="1993432"/>
            <a:chOff x="-128660" y="-171467"/>
            <a:chExt cx="8667543" cy="1993432"/>
          </a:xfrm>
        </p:grpSpPr>
        <p:sp>
          <p:nvSpPr>
            <p:cNvPr id="29" name="îşļiḓê">
              <a:extLst>
                <a:ext uri="{FF2B5EF4-FFF2-40B4-BE49-F238E27FC236}">
                  <a16:creationId xmlns:a16="http://schemas.microsoft.com/office/drawing/2014/main" id="{B79B49BB-48F2-417E-8452-420B2B364288}"/>
                </a:ext>
              </a:extLst>
            </p:cNvPr>
            <p:cNvSpPr txBox="1"/>
            <p:nvPr/>
          </p:nvSpPr>
          <p:spPr bwMode="auto">
            <a:xfrm>
              <a:off x="1221629" y="383444"/>
              <a:ext cx="731725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8E4DFB9C-63D9-47B4-BF22-9A4D78BC898A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E9ED4F16-97BF-4B09-A16A-0C3380586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1517635" y="1499944"/>
            <a:ext cx="3515007" cy="478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42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65" y="496806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3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VIẾT BÀI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pic>
        <p:nvPicPr>
          <p:cNvPr id="7" name="Picture 6" descr="Cross Townsend bút máy màu đen cổ điển (F)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11" y="2285998"/>
            <a:ext cx="25146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r="13568"/>
          <a:stretch/>
        </p:blipFill>
        <p:spPr bwMode="auto">
          <a:xfrm>
            <a:off x="190499" y="1447800"/>
            <a:ext cx="3124201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-1497085" y="5883136"/>
            <a:ext cx="759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i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i="1" dirty="0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HP001 4 hàng" pitchFamily="34" charset="0"/>
                <a:cs typeface="Times New Roman" panose="02020603050405020304" pitchFamily="18" charset="0"/>
              </a:rPr>
              <a:t>người</a:t>
            </a:r>
            <a:endParaRPr lang="en-US" sz="2800" b="1" i="1" dirty="0">
              <a:solidFill>
                <a:srgbClr val="00206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3FB3716-A300-6A3B-A59A-6D17E3BC7A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 b="1"/>
          <a:stretch/>
        </p:blipFill>
        <p:spPr>
          <a:xfrm>
            <a:off x="4684032" y="1228253"/>
            <a:ext cx="6248400" cy="5082768"/>
          </a:xfrm>
          <a:prstGeom prst="rect">
            <a:avLst/>
          </a:prstGeom>
        </p:spPr>
      </p:pic>
      <p:pic>
        <p:nvPicPr>
          <p:cNvPr id="10" name="🎵 10 BẢN NHẠC AI CŨNG BIẾT NHƯNG KHÔNG NHỚ TÊN #3 - Richard Clayderman Album - Manh Piano">
            <a:hlinkClick r:id="" action="ppaction://media"/>
            <a:extLst>
              <a:ext uri="{FF2B5EF4-FFF2-40B4-BE49-F238E27FC236}">
                <a16:creationId xmlns:a16="http://schemas.microsoft.com/office/drawing/2014/main" id="{1D6B9622-04F1-6B43-D195-B2CAFDA44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10737776" y="4503105"/>
            <a:ext cx="1444285" cy="14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2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849516" y="677831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ĐẠT</a:t>
            </a:r>
          </a:p>
        </p:txBody>
      </p:sp>
      <p:pic>
        <p:nvPicPr>
          <p:cNvPr id="5" name="Picture 2" descr="Download Archery Png Clipart HQ PNG Image | FreePNGImg">
            <a:extLst>
              <a:ext uri="{FF2B5EF4-FFF2-40B4-BE49-F238E27FC236}">
                <a16:creationId xmlns:a16="http://schemas.microsoft.com/office/drawing/2014/main" id="{DD574798-B282-440E-AF97-77EAF8F4E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-65398"/>
            <a:ext cx="1905000" cy="14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1462454" y="1445763"/>
            <a:ext cx="10439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838200" y="1578268"/>
            <a:ext cx="9206786" cy="1945263"/>
            <a:chOff x="838200" y="1578268"/>
            <a:chExt cx="9206786" cy="19452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D1A8A9-7AF6-4E5A-9A02-5F67245C85A7}"/>
                </a:ext>
              </a:extLst>
            </p:cNvPr>
            <p:cNvGrpSpPr/>
            <p:nvPr/>
          </p:nvGrpSpPr>
          <p:grpSpPr>
            <a:xfrm>
              <a:off x="838200" y="1578268"/>
              <a:ext cx="9206786" cy="1945263"/>
              <a:chOff x="304800" y="2095815"/>
              <a:chExt cx="8809892" cy="207772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9FFC31-2BE9-4230-AA81-3FCCBEB77106}"/>
                  </a:ext>
                </a:extLst>
              </p:cNvPr>
              <p:cNvSpPr txBox="1"/>
              <p:nvPr/>
            </p:nvSpPr>
            <p:spPr>
              <a:xfrm>
                <a:off x="1342292" y="2736503"/>
                <a:ext cx="7772400" cy="101907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69D7F2B-D263-496E-8A5F-A6C9BF6E6AC0}"/>
                  </a:ext>
                </a:extLst>
              </p:cNvPr>
              <p:cNvGrpSpPr/>
              <p:nvPr/>
            </p:nvGrpSpPr>
            <p:grpSpPr>
              <a:xfrm>
                <a:off x="304800" y="2095815"/>
                <a:ext cx="1981200" cy="2077721"/>
                <a:chOff x="304800" y="2095815"/>
                <a:chExt cx="1981200" cy="2077721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BE929E39-4753-448F-8565-8C2753B08673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20777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4" descr="Chiếc bút chì dài khoảng 15.... Đơn vị thích hợp dùng để điền vào">
                  <a:extLst>
                    <a:ext uri="{FF2B5EF4-FFF2-40B4-BE49-F238E27FC236}">
                      <a16:creationId xmlns:a16="http://schemas.microsoft.com/office/drawing/2014/main" id="{81576874-4EEB-41FE-BD7D-1284D0AF67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190" y="2232378"/>
                  <a:ext cx="1676400" cy="18045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" name="Rectangle 1"/>
            <p:cNvSpPr/>
            <p:nvPr/>
          </p:nvSpPr>
          <p:spPr>
            <a:xfrm>
              <a:off x="3095816" y="2387025"/>
              <a:ext cx="66121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err="1"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chữ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hoa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O </a:t>
              </a:r>
              <a:r>
                <a:rPr lang="en-US" sz="3200" dirty="0">
                  <a:cs typeface="Times New Roman" pitchFamily="18" charset="0"/>
                </a:rPr>
                <a:t>(</a:t>
              </a:r>
              <a:r>
                <a:rPr lang="en-US" sz="3200" dirty="0" err="1">
                  <a:cs typeface="Times New Roman" pitchFamily="18" charset="0"/>
                </a:rPr>
                <a:t>cỡ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vừa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và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nhỏ</a:t>
              </a:r>
              <a:r>
                <a:rPr lang="en-US" sz="3200" dirty="0">
                  <a:cs typeface="Times New Roman" pitchFamily="18" charset="0"/>
                </a:rPr>
                <a:t>).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9879" y="3902423"/>
            <a:ext cx="9460921" cy="2041180"/>
            <a:chOff x="749879" y="3902423"/>
            <a:chExt cx="9460921" cy="20411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A6C3C07-33CA-4CAF-9288-EEDFE4B93C58}"/>
                </a:ext>
              </a:extLst>
            </p:cNvPr>
            <p:cNvGrpSpPr/>
            <p:nvPr/>
          </p:nvGrpSpPr>
          <p:grpSpPr>
            <a:xfrm>
              <a:off x="749879" y="3902423"/>
              <a:ext cx="9460921" cy="2041180"/>
              <a:chOff x="94773" y="4462001"/>
              <a:chExt cx="8867519" cy="176505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D2BFCF8-DADF-4FB8-BCA7-1B3CE410414F}"/>
                  </a:ext>
                </a:extLst>
              </p:cNvPr>
              <p:cNvGrpSpPr/>
              <p:nvPr/>
            </p:nvGrpSpPr>
            <p:grpSpPr>
              <a:xfrm>
                <a:off x="152400" y="4462001"/>
                <a:ext cx="8809892" cy="1765052"/>
                <a:chOff x="304800" y="2095815"/>
                <a:chExt cx="8809892" cy="1765052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331E1C9-A367-47A7-B822-66958014B285}"/>
                    </a:ext>
                  </a:extLst>
                </p:cNvPr>
                <p:cNvSpPr txBox="1"/>
                <p:nvPr/>
              </p:nvSpPr>
              <p:spPr>
                <a:xfrm>
                  <a:off x="1896404" y="2352770"/>
                  <a:ext cx="7218288" cy="135731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55CCCFF-FD93-4D05-8E3D-0AD9447DE05D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176505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4" name="Picture 8" descr="Bảng Chữ Cái Hoạt Hình Hình ảnh | Định dạng hình ảnh PSD 400058033|  vn.lovepik.com">
                <a:extLst>
                  <a:ext uri="{FF2B5EF4-FFF2-40B4-BE49-F238E27FC236}">
                    <a16:creationId xmlns:a16="http://schemas.microsoft.com/office/drawing/2014/main" id="{A50D1703-C29F-4475-83A8-2F3142F48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73" y="4604424"/>
                <a:ext cx="2283289" cy="1556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2438400" y="4111782"/>
              <a:ext cx="77724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ứng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dụng</a:t>
              </a:r>
              <a:r>
                <a:rPr lang="en-US" sz="3200" dirty="0">
                  <a:cs typeface="Times New Roman" panose="02020603050405020304" pitchFamily="18" charset="0"/>
                </a:rPr>
                <a:t>:</a:t>
              </a:r>
              <a:endParaRPr lang="en-US" sz="3600" dirty="0"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Ong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mật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latin typeface="HP001 4 hàng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152262"/>
            <a:ext cx="1175656" cy="111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225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9" y="647467"/>
            <a:ext cx="10833641" cy="53572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9" y="1105688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52" y="3513882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664" y="4367753"/>
            <a:ext cx="2301335" cy="18505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3397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8" y="1169611"/>
            <a:ext cx="1791664" cy="630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24813B8-6EF5-4D93-B086-D3AB793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9" y="3372442"/>
            <a:ext cx="2369863" cy="334743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8642" y="3867655"/>
            <a:ext cx="7310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 hoa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7705" y="3533230"/>
            <a:ext cx="200436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O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63196" y="2137215"/>
            <a:ext cx="5405131" cy="1025522"/>
            <a:chOff x="2622494" y="2094136"/>
            <a:chExt cx="5405131" cy="1025522"/>
          </a:xfrm>
        </p:grpSpPr>
        <p:sp>
          <p:nvSpPr>
            <p:cNvPr id="15" name="TextBox 14"/>
            <p:cNvSpPr txBox="1"/>
            <p:nvPr/>
          </p:nvSpPr>
          <p:spPr>
            <a:xfrm>
              <a:off x="2622494" y="2103995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 w="136525">
                    <a:solidFill>
                      <a:srgbClr val="FD938B"/>
                    </a:solidFill>
                  </a:ln>
                  <a:solidFill>
                    <a:srgbClr val="FD938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uanine" panose="02040603050506020204" pitchFamily="18" charset="0"/>
                  <a:ea typeface="+mn-ea"/>
                  <a:cs typeface="+mn-cs"/>
                </a:rPr>
                <a:t>Tiết  3: Viết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33834" y="2094136"/>
              <a:ext cx="5393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859A8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uanine" panose="02040603050506020204" pitchFamily="18" charset="0"/>
                  <a:ea typeface="+mn-ea"/>
                  <a:cs typeface="+mn-cs"/>
                </a:rPr>
                <a:t>Tiết  3: Viết </a:t>
              </a:r>
            </a:p>
          </p:txBody>
        </p:sp>
      </p:grp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95983"/>
            <a:ext cx="1450596" cy="145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6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DDD3ACA-3481-4260-850B-A8DEF2541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5"/>
          <a:stretch/>
        </p:blipFill>
        <p:spPr>
          <a:xfrm>
            <a:off x="57150" y="0"/>
            <a:ext cx="12192000" cy="121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1D9C0BD-D400-433E-9CCD-5E1EB7C2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45" y="344182"/>
            <a:ext cx="569956" cy="768656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F5A7C433-0CB2-4650-9E38-9EF13BC083F5}"/>
              </a:ext>
            </a:extLst>
          </p:cNvPr>
          <p:cNvSpPr/>
          <p:nvPr/>
        </p:nvSpPr>
        <p:spPr>
          <a:xfrm>
            <a:off x="3746500" y="727372"/>
            <a:ext cx="4813300" cy="707943"/>
          </a:xfrm>
          <a:custGeom>
            <a:avLst/>
            <a:gdLst>
              <a:gd name="connsiteX0" fmla="*/ 0 w 4813300"/>
              <a:gd name="connsiteY0" fmla="*/ 415628 h 707943"/>
              <a:gd name="connsiteX1" fmla="*/ 1066800 w 4813300"/>
              <a:gd name="connsiteY1" fmla="*/ 707728 h 707943"/>
              <a:gd name="connsiteX2" fmla="*/ 1981200 w 4813300"/>
              <a:gd name="connsiteY2" fmla="*/ 466428 h 707943"/>
              <a:gd name="connsiteX3" fmla="*/ 3136900 w 4813300"/>
              <a:gd name="connsiteY3" fmla="*/ 669628 h 707943"/>
              <a:gd name="connsiteX4" fmla="*/ 4241800 w 4813300"/>
              <a:gd name="connsiteY4" fmla="*/ 225128 h 707943"/>
              <a:gd name="connsiteX5" fmla="*/ 4013200 w 4813300"/>
              <a:gd name="connsiteY5" fmla="*/ 9228 h 707943"/>
              <a:gd name="connsiteX6" fmla="*/ 4203700 w 4813300"/>
              <a:gd name="connsiteY6" fmla="*/ 517228 h 707943"/>
              <a:gd name="connsiteX7" fmla="*/ 4813300 w 4813300"/>
              <a:gd name="connsiteY7" fmla="*/ 364828 h 707943"/>
              <a:gd name="connsiteX8" fmla="*/ 4813300 w 4813300"/>
              <a:gd name="connsiteY8" fmla="*/ 364828 h 707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3300" h="707943">
                <a:moveTo>
                  <a:pt x="0" y="415628"/>
                </a:moveTo>
                <a:cubicBezTo>
                  <a:pt x="368300" y="557444"/>
                  <a:pt x="736600" y="699261"/>
                  <a:pt x="1066800" y="707728"/>
                </a:cubicBezTo>
                <a:cubicBezTo>
                  <a:pt x="1397000" y="716195"/>
                  <a:pt x="1636183" y="472778"/>
                  <a:pt x="1981200" y="466428"/>
                </a:cubicBezTo>
                <a:cubicBezTo>
                  <a:pt x="2326217" y="460078"/>
                  <a:pt x="2760133" y="709845"/>
                  <a:pt x="3136900" y="669628"/>
                </a:cubicBezTo>
                <a:cubicBezTo>
                  <a:pt x="3513667" y="629411"/>
                  <a:pt x="4095750" y="335195"/>
                  <a:pt x="4241800" y="225128"/>
                </a:cubicBezTo>
                <a:cubicBezTo>
                  <a:pt x="4387850" y="115061"/>
                  <a:pt x="4019550" y="-39455"/>
                  <a:pt x="4013200" y="9228"/>
                </a:cubicBezTo>
                <a:cubicBezTo>
                  <a:pt x="4006850" y="57911"/>
                  <a:pt x="4070350" y="457961"/>
                  <a:pt x="4203700" y="517228"/>
                </a:cubicBezTo>
                <a:cubicBezTo>
                  <a:pt x="4337050" y="576495"/>
                  <a:pt x="4813300" y="364828"/>
                  <a:pt x="4813300" y="364828"/>
                </a:cubicBezTo>
                <a:lnTo>
                  <a:pt x="4813300" y="364828"/>
                </a:lnTo>
              </a:path>
            </a:pathLst>
          </a:custGeom>
          <a:noFill/>
          <a:ln w="12700">
            <a:solidFill>
              <a:srgbClr val="3C6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B6569F-B17B-430B-AB47-E853A8D88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8876"/>
            <a:ext cx="11049000" cy="5822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647167E9-C5E5-40D7-9E3C-03F156A531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450432"/>
            <a:ext cx="2706547" cy="2865104"/>
          </a:xfrm>
          <a:prstGeom prst="rect">
            <a:avLst/>
          </a:prstGeom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E0327555-3BFA-4058-A0F1-2B5A85E7634F}"/>
              </a:ext>
            </a:extLst>
          </p:cNvPr>
          <p:cNvSpPr txBox="1"/>
          <p:nvPr/>
        </p:nvSpPr>
        <p:spPr>
          <a:xfrm>
            <a:off x="3200400" y="2667000"/>
            <a:ext cx="6159500" cy="335280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724345"/>
              </a:avLst>
            </a:prstTxWarp>
            <a:spAutoFit/>
          </a:bodyPr>
          <a:lstStyle/>
          <a:p>
            <a:pPr algn="ctr"/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Hẹn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gặp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lại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8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8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con!</a:t>
            </a:r>
            <a:endParaRPr lang="zh-CN" altLang="en-US" sz="88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24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849516" y="677831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ĐẠT</a:t>
            </a:r>
          </a:p>
        </p:txBody>
      </p:sp>
      <p:pic>
        <p:nvPicPr>
          <p:cNvPr id="5" name="Picture 2" descr="Download Archery Png Clipart HQ PNG Image | FreePNGImg">
            <a:extLst>
              <a:ext uri="{FF2B5EF4-FFF2-40B4-BE49-F238E27FC236}">
                <a16:creationId xmlns:a16="http://schemas.microsoft.com/office/drawing/2014/main" id="{DD574798-B282-440E-AF97-77EAF8F4E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-65398"/>
            <a:ext cx="1905000" cy="148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1462454" y="1445763"/>
            <a:ext cx="1043940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838200" y="1578268"/>
            <a:ext cx="9206786" cy="1945263"/>
            <a:chOff x="838200" y="1578268"/>
            <a:chExt cx="9206786" cy="194526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D1A8A9-7AF6-4E5A-9A02-5F67245C85A7}"/>
                </a:ext>
              </a:extLst>
            </p:cNvPr>
            <p:cNvGrpSpPr/>
            <p:nvPr/>
          </p:nvGrpSpPr>
          <p:grpSpPr>
            <a:xfrm>
              <a:off x="838200" y="1578268"/>
              <a:ext cx="9206786" cy="1945263"/>
              <a:chOff x="304800" y="2095815"/>
              <a:chExt cx="8809892" cy="207772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9FFC31-2BE9-4230-AA81-3FCCBEB77106}"/>
                  </a:ext>
                </a:extLst>
              </p:cNvPr>
              <p:cNvSpPr txBox="1"/>
              <p:nvPr/>
            </p:nvSpPr>
            <p:spPr>
              <a:xfrm>
                <a:off x="1342292" y="2736503"/>
                <a:ext cx="7772400" cy="101907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dirty="0"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69D7F2B-D263-496E-8A5F-A6C9BF6E6AC0}"/>
                  </a:ext>
                </a:extLst>
              </p:cNvPr>
              <p:cNvGrpSpPr/>
              <p:nvPr/>
            </p:nvGrpSpPr>
            <p:grpSpPr>
              <a:xfrm>
                <a:off x="304800" y="2095815"/>
                <a:ext cx="1981200" cy="2077721"/>
                <a:chOff x="304800" y="2095815"/>
                <a:chExt cx="1981200" cy="2077721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BE929E39-4753-448F-8565-8C2753B08673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207772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4" descr="Chiếc bút chì dài khoảng 15.... Đơn vị thích hợp dùng để điền vào">
                  <a:extLst>
                    <a:ext uri="{FF2B5EF4-FFF2-40B4-BE49-F238E27FC236}">
                      <a16:creationId xmlns:a16="http://schemas.microsoft.com/office/drawing/2014/main" id="{81576874-4EEB-41FE-BD7D-1284D0AF67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190" y="2232378"/>
                  <a:ext cx="1676400" cy="18045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" name="Rectangle 1"/>
            <p:cNvSpPr/>
            <p:nvPr/>
          </p:nvSpPr>
          <p:spPr>
            <a:xfrm>
              <a:off x="3095816" y="2387025"/>
              <a:ext cx="66121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err="1"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chữ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hoa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latin typeface="HP001 4 hàng" panose="020B0603050302020204" pitchFamily="34" charset="0"/>
                  <a:cs typeface="Times New Roman" panose="02020603050405020304" pitchFamily="18" charset="0"/>
                </a:rPr>
                <a:t>O </a:t>
              </a:r>
              <a:r>
                <a:rPr lang="en-US" sz="3200" dirty="0">
                  <a:cs typeface="Times New Roman" pitchFamily="18" charset="0"/>
                </a:rPr>
                <a:t>(</a:t>
              </a:r>
              <a:r>
                <a:rPr lang="en-US" sz="3200" dirty="0" err="1">
                  <a:cs typeface="Times New Roman" pitchFamily="18" charset="0"/>
                </a:rPr>
                <a:t>cỡ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vừa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và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nhỏ</a:t>
              </a:r>
              <a:r>
                <a:rPr lang="en-US" sz="3200" dirty="0">
                  <a:cs typeface="Times New Roman" pitchFamily="18" charset="0"/>
                </a:rPr>
                <a:t>).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49879" y="3902423"/>
            <a:ext cx="9460921" cy="2041180"/>
            <a:chOff x="749879" y="3902423"/>
            <a:chExt cx="9460921" cy="20411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A6C3C07-33CA-4CAF-9288-EEDFE4B93C58}"/>
                </a:ext>
              </a:extLst>
            </p:cNvPr>
            <p:cNvGrpSpPr/>
            <p:nvPr/>
          </p:nvGrpSpPr>
          <p:grpSpPr>
            <a:xfrm>
              <a:off x="749879" y="3902423"/>
              <a:ext cx="9460921" cy="2041180"/>
              <a:chOff x="94773" y="4462001"/>
              <a:chExt cx="8867519" cy="176505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D2BFCF8-DADF-4FB8-BCA7-1B3CE410414F}"/>
                  </a:ext>
                </a:extLst>
              </p:cNvPr>
              <p:cNvGrpSpPr/>
              <p:nvPr/>
            </p:nvGrpSpPr>
            <p:grpSpPr>
              <a:xfrm>
                <a:off x="152400" y="4462001"/>
                <a:ext cx="8809892" cy="1765052"/>
                <a:chOff x="304800" y="2095815"/>
                <a:chExt cx="8809892" cy="1765052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331E1C9-A367-47A7-B822-66958014B285}"/>
                    </a:ext>
                  </a:extLst>
                </p:cNvPr>
                <p:cNvSpPr txBox="1"/>
                <p:nvPr/>
              </p:nvSpPr>
              <p:spPr>
                <a:xfrm>
                  <a:off x="1896404" y="2352770"/>
                  <a:ext cx="7218288" cy="135731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rgbClr val="008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sz="4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55CCCFF-FD93-4D05-8E3D-0AD9447DE05D}"/>
                    </a:ext>
                  </a:extLst>
                </p:cNvPr>
                <p:cNvSpPr/>
                <p:nvPr/>
              </p:nvSpPr>
              <p:spPr>
                <a:xfrm>
                  <a:off x="304800" y="2095815"/>
                  <a:ext cx="1981200" cy="176505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4" name="Picture 8" descr="Bảng Chữ Cái Hoạt Hình Hình ảnh | Định dạng hình ảnh PSD 400058033|  vn.lovepik.com">
                <a:extLst>
                  <a:ext uri="{FF2B5EF4-FFF2-40B4-BE49-F238E27FC236}">
                    <a16:creationId xmlns:a16="http://schemas.microsoft.com/office/drawing/2014/main" id="{A50D1703-C29F-4475-83A8-2F3142F48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73" y="4604424"/>
                <a:ext cx="2283289" cy="15567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2438400" y="4111782"/>
              <a:ext cx="777240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dirty="0" err="1">
                  <a:cs typeface="Times New Roman" panose="02020603050405020304" pitchFamily="18" charset="0"/>
                </a:rPr>
                <a:t>Viết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đúng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câu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ứng</a:t>
              </a:r>
              <a:r>
                <a:rPr lang="en-US" sz="3200" dirty="0"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cs typeface="Times New Roman" panose="02020603050405020304" pitchFamily="18" charset="0"/>
                </a:rPr>
                <a:t>dụng</a:t>
              </a:r>
              <a:r>
                <a:rPr lang="en-US" sz="3200" dirty="0">
                  <a:cs typeface="Times New Roman" panose="02020603050405020304" pitchFamily="18" charset="0"/>
                </a:rPr>
                <a:t>:</a:t>
              </a:r>
              <a:endParaRPr lang="en-US" sz="3600" dirty="0"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Ong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HP001 4 hàng" pitchFamily="34" charset="0"/>
                  <a:cs typeface="Times New Roman" panose="02020603050405020304" pitchFamily="18" charset="0"/>
                </a:rPr>
                <a:t>mật</a:t>
              </a:r>
              <a:r>
                <a:rPr lang="en-US" sz="3200" b="1" dirty="0">
                  <a:latin typeface="HP001 4 hàng" pitchFamily="34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latin typeface="HP001 4 hàng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23" y="152262"/>
            <a:ext cx="1175656" cy="1110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08823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0B7EE10-47B4-4EA2-97C9-A8DDCBB4D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24" y="1476900"/>
            <a:ext cx="8299048" cy="41039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1E531D-05D6-476F-8521-CC2BBBD3A1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89" y="1105688"/>
            <a:ext cx="2428875" cy="17526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074EBB-67A6-4AEE-9965-C6F0EDE2F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452" y="3513882"/>
            <a:ext cx="581025" cy="647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6C5F98-F6DB-43A3-B5D1-7E98AD447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0216"/>
            <a:ext cx="628650" cy="14097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B63DE4-224E-490B-AFE8-0E266956B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150" y="4766841"/>
            <a:ext cx="1847850" cy="14859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1C5BB75-291D-4013-A583-5F6ED337F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36"/>
            <a:ext cx="1771650" cy="19431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A5D034-FEAA-45A9-B062-0F3D7D6FE3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60" y="1671609"/>
            <a:ext cx="1791664" cy="6304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24813B8-6EF5-4D93-B086-D3AB7938CE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370" y="4259449"/>
            <a:ext cx="1527858" cy="215809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15ABA00-9DA0-4129-B700-92C4ADEBE7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27" y="663008"/>
            <a:ext cx="1136247" cy="7697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2174" y="2706074"/>
            <a:ext cx="7413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Hướng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dẫn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HP001 4 hàng" panose="020B0603050302020204" pitchFamily="34" charset="0"/>
                <a:cs typeface="#9Slide03 Arima Madurai Black" panose="00000A00000000000000" pitchFamily="2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012643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4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QUAN SÁT VÀ NHẬN BIẾT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pic>
        <p:nvPicPr>
          <p:cNvPr id="2052" name="Picture 4" descr="Grammar Riddles With Answers - Let Us Check Out Some Amazing Grammar  Riddles With Answers And Get To Know An Explanation Towards I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1"/>
          <a:stretch/>
        </p:blipFill>
        <p:spPr bwMode="auto">
          <a:xfrm>
            <a:off x="-327156" y="2333625"/>
            <a:ext cx="2451791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563554" y="933757"/>
            <a:ext cx="4685627" cy="1777731"/>
            <a:chOff x="2362200" y="965468"/>
            <a:chExt cx="3200400" cy="1777731"/>
          </a:xfrm>
        </p:grpSpPr>
        <p:sp>
          <p:nvSpPr>
            <p:cNvPr id="19" name="Cloud Callout 18"/>
            <p:cNvSpPr/>
            <p:nvPr/>
          </p:nvSpPr>
          <p:spPr bwMode="auto">
            <a:xfrm>
              <a:off x="2362200" y="965468"/>
              <a:ext cx="3200400" cy="1777731"/>
            </a:xfrm>
            <a:prstGeom prst="cloudCallout">
              <a:avLst>
                <a:gd name="adj1" fmla="val -63848"/>
                <a:gd name="adj2" fmla="val 64181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itchFamily="34" charset="0"/>
                <a:ea typeface="+mn-ea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37902" y="1446917"/>
              <a:ext cx="26489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vừa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rộng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ô li?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502563" y="4048780"/>
            <a:ext cx="456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Cao 5 ô li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4 ô li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33E45B0-7FAF-492E-B62A-D7611E66F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03956C0-31A9-4080-85B5-CAF378795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72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6" name="Straight Connector 7">
            <a:extLst>
              <a:ext uri="{FF2B5EF4-FFF2-40B4-BE49-F238E27FC236}">
                <a16:creationId xmlns:a16="http://schemas.microsoft.com/office/drawing/2014/main" id="{F11AD2D7-EE4E-463E-82A7-957216C5E598}"/>
              </a:ext>
            </a:extLst>
          </p:cNvPr>
          <p:cNvCxnSpPr>
            <a:cxnSpLocks/>
          </p:cNvCxnSpPr>
          <p:nvPr/>
        </p:nvCxnSpPr>
        <p:spPr>
          <a:xfrm>
            <a:off x="11049000" y="2871684"/>
            <a:ext cx="0" cy="36053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42C7D7-2202-4962-9500-013437194E8E}"/>
              </a:ext>
            </a:extLst>
          </p:cNvPr>
          <p:cNvCxnSpPr>
            <a:cxnSpLocks/>
          </p:cNvCxnSpPr>
          <p:nvPr/>
        </p:nvCxnSpPr>
        <p:spPr>
          <a:xfrm>
            <a:off x="7038194" y="1971710"/>
            <a:ext cx="27916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ộp Văn bản 19">
            <a:extLst>
              <a:ext uri="{FF2B5EF4-FFF2-40B4-BE49-F238E27FC236}">
                <a16:creationId xmlns:a16="http://schemas.microsoft.com/office/drawing/2014/main" id="{73F71BC0-BA0F-AEE4-EC22-8603304D64E8}"/>
              </a:ext>
            </a:extLst>
          </p:cNvPr>
          <p:cNvSpPr txBox="1"/>
          <p:nvPr/>
        </p:nvSpPr>
        <p:spPr>
          <a:xfrm>
            <a:off x="7551224" y="1330305"/>
            <a:ext cx="1409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4 ô li </a:t>
            </a:r>
          </a:p>
        </p:txBody>
      </p:sp>
      <p:sp>
        <p:nvSpPr>
          <p:cNvPr id="8" name="Hộp Văn bản 16">
            <a:extLst>
              <a:ext uri="{FF2B5EF4-FFF2-40B4-BE49-F238E27FC236}">
                <a16:creationId xmlns:a16="http://schemas.microsoft.com/office/drawing/2014/main" id="{936DADBE-DF0C-7D52-FBCB-8EF2483438BC}"/>
              </a:ext>
            </a:extLst>
          </p:cNvPr>
          <p:cNvSpPr txBox="1"/>
          <p:nvPr/>
        </p:nvSpPr>
        <p:spPr>
          <a:xfrm>
            <a:off x="11069923" y="4381954"/>
            <a:ext cx="1622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pic>
        <p:nvPicPr>
          <p:cNvPr id="1026" name="Picture 2" descr="Lý thuyết tập viết: chữ hoa: o, ô, ơ tiếng việt 2">
            <a:extLst>
              <a:ext uri="{FF2B5EF4-FFF2-40B4-BE49-F238E27FC236}">
                <a16:creationId xmlns:a16="http://schemas.microsoft.com/office/drawing/2014/main" id="{9260A390-68A1-DBDB-1D08-26EFD5362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r="68725"/>
          <a:stretch/>
        </p:blipFill>
        <p:spPr bwMode="auto">
          <a:xfrm>
            <a:off x="6270103" y="2124268"/>
            <a:ext cx="4469168" cy="43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21404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/>
      <p:bldP spid="28" grpId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3CBCD-F6C5-4FB6-8398-2E3E76A069A9}"/>
              </a:ext>
            </a:extLst>
          </p:cNvPr>
          <p:cNvSpPr txBox="1"/>
          <p:nvPr/>
        </p:nvSpPr>
        <p:spPr>
          <a:xfrm>
            <a:off x="2703011" y="380694"/>
            <a:ext cx="7593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QUAN SÁT VÀ NHẬN BIẾT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015A83-D8AC-41E4-B6B3-AAD3B5870275}"/>
              </a:ext>
            </a:extLst>
          </p:cNvPr>
          <p:cNvCxnSpPr>
            <a:cxnSpLocks/>
          </p:cNvCxnSpPr>
          <p:nvPr/>
        </p:nvCxnSpPr>
        <p:spPr>
          <a:xfrm>
            <a:off x="2133600" y="965469"/>
            <a:ext cx="882202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28">
                        <a14:foregroundMark x1="65833" y1="37361" x2="65833" y2="37361"/>
                        <a14:foregroundMark x1="67778" y1="40139" x2="66806" y2="34722"/>
                        <a14:foregroundMark x1="66806" y1="34722" x2="71528" y2="58472"/>
                        <a14:foregroundMark x1="66806" y1="50139" x2="417" y2="53889"/>
                        <a14:foregroundMark x1="71528" y1="47500" x2="99028" y2="55694"/>
                        <a14:foregroundMark x1="70556" y1="50139" x2="52639" y2="99444"/>
                        <a14:foregroundMark x1="33611" y1="52917" x2="39306" y2="73056"/>
                        <a14:foregroundMark x1="36528" y1="65694" x2="22222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909"/>
            <a:ext cx="1175656" cy="1110344"/>
          </a:xfrm>
          <a:prstGeom prst="rect">
            <a:avLst/>
          </a:prstGeom>
        </p:spPr>
      </p:pic>
      <p:pic>
        <p:nvPicPr>
          <p:cNvPr id="2052" name="Picture 4" descr="Grammar Riddles With Answers - Let Us Check Out Some Amazing Grammar  Riddles With Answers And Get To Know An Explanation Towards I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1"/>
          <a:stretch/>
        </p:blipFill>
        <p:spPr bwMode="auto">
          <a:xfrm>
            <a:off x="-294394" y="1885146"/>
            <a:ext cx="2451791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563905" y="965468"/>
            <a:ext cx="4316173" cy="1777731"/>
            <a:chOff x="2362200" y="965468"/>
            <a:chExt cx="3200400" cy="1777731"/>
          </a:xfrm>
        </p:grpSpPr>
        <p:sp>
          <p:nvSpPr>
            <p:cNvPr id="19" name="Cloud Callout 18"/>
            <p:cNvSpPr/>
            <p:nvPr/>
          </p:nvSpPr>
          <p:spPr bwMode="auto">
            <a:xfrm>
              <a:off x="2362200" y="965468"/>
              <a:ext cx="3200400" cy="1777731"/>
            </a:xfrm>
            <a:prstGeom prst="cloudCallout">
              <a:avLst>
                <a:gd name="adj1" fmla="val -63848"/>
                <a:gd name="adj2" fmla="val 64181"/>
              </a:avLst>
            </a:prstGeom>
            <a:solidFill>
              <a:srgbClr val="92D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itchFamily="34" charset="0"/>
                <a:ea typeface="+mn-ea"/>
                <a:cs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90800" y="1408093"/>
              <a:ext cx="26489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P001 4 hàng" pitchFamily="34" charset="0"/>
                  <a:ea typeface="+mn-ea"/>
                  <a:cs typeface="+mn-cs"/>
                </a:rPr>
                <a:t>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được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viết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bởi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nét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062422" y="4048780"/>
            <a:ext cx="5100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4020202020204" charset="0"/>
              </a:rPr>
              <a:t>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bởi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2" descr="Lý thuyết tập viết: chữ hoa: o, ô, ơ tiếng việt 2">
            <a:extLst>
              <a:ext uri="{FF2B5EF4-FFF2-40B4-BE49-F238E27FC236}">
                <a16:creationId xmlns:a16="http://schemas.microsoft.com/office/drawing/2014/main" id="{0CB4BF97-C9A7-7579-EDF2-8AC05CD11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r="68725"/>
          <a:stretch/>
        </p:blipFill>
        <p:spPr bwMode="auto">
          <a:xfrm>
            <a:off x="7201628" y="2088325"/>
            <a:ext cx="4469168" cy="43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85171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CAD2BAC5-080C-45FA-8B8F-A810FFFF1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" y="609600"/>
            <a:ext cx="3328456" cy="2125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211120"/>
            <a:ext cx="3218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D938B"/>
                </a:solidFill>
                <a:effectLst/>
                <a:uLnTx/>
                <a:uFillTx/>
                <a:cs typeface="Times New Roman" panose="02020603050405020304" pitchFamily="18" charset="0"/>
              </a:rPr>
              <a:t>Hãy quan sát video sau: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08084" y="2983716"/>
            <a:ext cx="4441884" cy="4254409"/>
          </a:xfrm>
          <a:prstGeom prst="rect">
            <a:avLst/>
          </a:prstGeom>
        </p:spPr>
      </p:pic>
      <p:pic>
        <p:nvPicPr>
          <p:cNvPr id="3" name="Hướng dẫn viết chữ O hoa">
            <a:hlinkClick r:id="" action="ppaction://media"/>
            <a:extLst>
              <a:ext uri="{FF2B5EF4-FFF2-40B4-BE49-F238E27FC236}">
                <a16:creationId xmlns:a16="http://schemas.microsoft.com/office/drawing/2014/main" id="{2849D150-12E8-2F21-9BB9-FCE4FFB5B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-3820" t="26468" r="54577" b="351"/>
          <a:stretch/>
        </p:blipFill>
        <p:spPr>
          <a:xfrm>
            <a:off x="4724400" y="463261"/>
            <a:ext cx="5410200" cy="593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911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rammar Riddles With Answers - Let Us Check Out Some Amazing Grammar  Riddles With Answers And Get To Know An Explanation Towards I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1"/>
          <a:stretch/>
        </p:blipFill>
        <p:spPr bwMode="auto">
          <a:xfrm>
            <a:off x="304800" y="1905000"/>
            <a:ext cx="2451791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ý thuyết tập viết: chữ hoa: o, ô, ơ tiếng việt 2">
            <a:extLst>
              <a:ext uri="{FF2B5EF4-FFF2-40B4-BE49-F238E27FC236}">
                <a16:creationId xmlns:a16="http://schemas.microsoft.com/office/drawing/2014/main" id="{A3F3FE96-6D11-0D08-30D8-444CB8ECD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r="68725"/>
          <a:stretch/>
        </p:blipFill>
        <p:spPr bwMode="auto">
          <a:xfrm>
            <a:off x="4038600" y="1234509"/>
            <a:ext cx="4469168" cy="43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1D92D8B-8CF2-4094-8D9C-91DCE5E5A88C}"/>
              </a:ext>
            </a:extLst>
          </p:cNvPr>
          <p:cNvSpPr/>
          <p:nvPr/>
        </p:nvSpPr>
        <p:spPr bwMode="auto">
          <a:xfrm>
            <a:off x="5977180" y="2057400"/>
            <a:ext cx="195020" cy="195020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7CA80B-7AE9-4B10-9F92-98DF5A3C47EF}"/>
              </a:ext>
            </a:extLst>
          </p:cNvPr>
          <p:cNvSpPr/>
          <p:nvPr/>
        </p:nvSpPr>
        <p:spPr bwMode="auto">
          <a:xfrm>
            <a:off x="6705600" y="3048000"/>
            <a:ext cx="195020" cy="195020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P001 4 hang 1 ô ly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7100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827650" y="5832773"/>
            <a:ext cx="109646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O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cỡ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nhỏ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ô li,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rộng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mấy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ô li?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362200" y="58674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defRPr/>
            </a:pP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cs typeface="Times New Roman" panose="02020603050405020304" pitchFamily="18" charset="0"/>
              </a:rPr>
              <a:t>Chữ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en-US" sz="3200" b="1" noProof="0" dirty="0">
                <a:solidFill>
                  <a:srgbClr val="FF0000"/>
                </a:solidFill>
                <a:latin typeface="HP001 4 hàng" pitchFamily="34" charset="0"/>
              </a:rPr>
              <a:t>O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cỡ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nhỏ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2,5 ô li, </a:t>
            </a:r>
            <a:r>
              <a:rPr kumimoji="0" lang="en-AU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rộng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AU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ô li.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8" name="Đường kết nối Mũi tên Thẳng 8">
            <a:extLst>
              <a:ext uri="{FF2B5EF4-FFF2-40B4-BE49-F238E27FC236}">
                <a16:creationId xmlns:a16="http://schemas.microsoft.com/office/drawing/2014/main" id="{0856AA45-F820-40C1-910E-D41578820AF0}"/>
              </a:ext>
            </a:extLst>
          </p:cNvPr>
          <p:cNvCxnSpPr>
            <a:cxnSpLocks/>
          </p:cNvCxnSpPr>
          <p:nvPr/>
        </p:nvCxnSpPr>
        <p:spPr>
          <a:xfrm>
            <a:off x="9183757" y="3399183"/>
            <a:ext cx="0" cy="1782417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 Văn bản 19">
            <a:extLst>
              <a:ext uri="{FF2B5EF4-FFF2-40B4-BE49-F238E27FC236}">
                <a16:creationId xmlns:a16="http://schemas.microsoft.com/office/drawing/2014/main" id="{C31EBA6A-6634-43B1-9330-AEC34BA67F80}"/>
              </a:ext>
            </a:extLst>
          </p:cNvPr>
          <p:cNvSpPr txBox="1"/>
          <p:nvPr/>
        </p:nvSpPr>
        <p:spPr>
          <a:xfrm>
            <a:off x="7141465" y="5287225"/>
            <a:ext cx="3212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</a:p>
        </p:txBody>
      </p:sp>
      <p:sp>
        <p:nvSpPr>
          <p:cNvPr id="14" name="Hộp Văn bản 16">
            <a:extLst>
              <a:ext uri="{FF2B5EF4-FFF2-40B4-BE49-F238E27FC236}">
                <a16:creationId xmlns:a16="http://schemas.microsoft.com/office/drawing/2014/main" id="{08E79678-28AE-40D1-87AA-3575AB144AB5}"/>
              </a:ext>
            </a:extLst>
          </p:cNvPr>
          <p:cNvSpPr txBox="1"/>
          <p:nvPr/>
        </p:nvSpPr>
        <p:spPr>
          <a:xfrm>
            <a:off x="9296400" y="3998003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ô li </a:t>
            </a:r>
            <a:r>
              <a:rPr lang="en-US" sz="3200" b="1" dirty="0" err="1">
                <a:solidFill>
                  <a:schemeClr val="accent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endParaRPr lang="en-US" sz="3200" b="1" dirty="0">
              <a:solidFill>
                <a:schemeClr val="accent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Đường kết nối Mũi tên Thẳng 18">
            <a:extLst>
              <a:ext uri="{FF2B5EF4-FFF2-40B4-BE49-F238E27FC236}">
                <a16:creationId xmlns:a16="http://schemas.microsoft.com/office/drawing/2014/main" id="{4B0508D9-A28A-4258-A897-651921D7252F}"/>
              </a:ext>
            </a:extLst>
          </p:cNvPr>
          <p:cNvCxnSpPr>
            <a:cxnSpLocks/>
          </p:cNvCxnSpPr>
          <p:nvPr/>
        </p:nvCxnSpPr>
        <p:spPr>
          <a:xfrm>
            <a:off x="6987902" y="5287225"/>
            <a:ext cx="1503346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Lý thuyết tập viết: chữ hoa: o, ô, ơ tiếng việt 2">
            <a:extLst>
              <a:ext uri="{FF2B5EF4-FFF2-40B4-BE49-F238E27FC236}">
                <a16:creationId xmlns:a16="http://schemas.microsoft.com/office/drawing/2014/main" id="{2A93F7CA-F09F-939D-B6A5-E93955963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1" r="68725"/>
          <a:stretch/>
        </p:blipFill>
        <p:spPr bwMode="auto">
          <a:xfrm>
            <a:off x="2001313" y="762000"/>
            <a:ext cx="4469168" cy="43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ữ mẫu cỡ nhỏ viết hoa">
            <a:extLst>
              <a:ext uri="{FF2B5EF4-FFF2-40B4-BE49-F238E27FC236}">
                <a16:creationId xmlns:a16="http://schemas.microsoft.com/office/drawing/2014/main" id="{2A52F8E0-06BB-385D-C510-7C6912533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22786" r="14415" b="23281"/>
          <a:stretch/>
        </p:blipFill>
        <p:spPr bwMode="auto">
          <a:xfrm>
            <a:off x="7004075" y="2971800"/>
            <a:ext cx="2141338" cy="224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5562600" y="3352800"/>
            <a:ext cx="2362200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3" grpId="0"/>
      <p:bldP spid="14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7"/>
</p:tagLst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P001 4 hang 1 ô ly" pitchFamily="34" charset="0"/>
            <a:cs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Chữ Q kieu 2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Chữ Q kieu 2</Template>
  <TotalTime>9239</TotalTime>
  <Words>311</Words>
  <Application>Microsoft Office PowerPoint</Application>
  <PresentationFormat>Widescreen</PresentationFormat>
  <Paragraphs>60</Paragraphs>
  <Slides>20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Calibri</vt:lpstr>
      <vt:lpstr>HP001 5 hàng</vt:lpstr>
      <vt:lpstr>#9Slide07 HoneyCream</vt:lpstr>
      <vt:lpstr>UTM Guanine</vt:lpstr>
      <vt:lpstr>Times New Roman</vt:lpstr>
      <vt:lpstr>Cambria</vt:lpstr>
      <vt:lpstr>Arial</vt:lpstr>
      <vt:lpstr>HP001 4 hang 1 ô ly</vt:lpstr>
      <vt:lpstr>字魂37号-波纹乖乖体</vt:lpstr>
      <vt:lpstr>等线</vt:lpstr>
      <vt:lpstr>Arial-Rounded</vt:lpstr>
      <vt:lpstr>Comic Sans MS</vt:lpstr>
      <vt:lpstr>#9Slide03 Arima Madurai Black</vt:lpstr>
      <vt:lpstr>HP001 4 hàng</vt:lpstr>
      <vt:lpstr>2_Default Design</vt:lpstr>
      <vt:lpstr>Crayons</vt:lpstr>
      <vt:lpstr>包图主题2</vt:lpstr>
      <vt:lpstr>Chữ Q kieu 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Vip855</cp:lastModifiedBy>
  <cp:revision>94</cp:revision>
  <dcterms:created xsi:type="dcterms:W3CDTF">2020-06-08T16:49:16Z</dcterms:created>
  <dcterms:modified xsi:type="dcterms:W3CDTF">2022-12-12T03:28:21Z</dcterms:modified>
</cp:coreProperties>
</file>