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1" r:id="rId2"/>
    <p:sldMasterId id="2147483703" r:id="rId3"/>
    <p:sldMasterId id="2147483707" r:id="rId4"/>
    <p:sldMasterId id="2147483719" r:id="rId5"/>
    <p:sldMasterId id="2147483732" r:id="rId6"/>
    <p:sldMasterId id="2147483744" r:id="rId7"/>
  </p:sldMasterIdLst>
  <p:notesMasterIdLst>
    <p:notesMasterId r:id="rId25"/>
  </p:notesMasterIdLst>
  <p:sldIdLst>
    <p:sldId id="2007577341" r:id="rId8"/>
    <p:sldId id="265" r:id="rId9"/>
    <p:sldId id="2007577357" r:id="rId10"/>
    <p:sldId id="2007577358" r:id="rId11"/>
    <p:sldId id="2007577359" r:id="rId12"/>
    <p:sldId id="2007577360" r:id="rId13"/>
    <p:sldId id="2007577281" r:id="rId14"/>
    <p:sldId id="314" r:id="rId15"/>
    <p:sldId id="2007577361" r:id="rId16"/>
    <p:sldId id="2007577362" r:id="rId17"/>
    <p:sldId id="2007577363" r:id="rId18"/>
    <p:sldId id="2007577364" r:id="rId19"/>
    <p:sldId id="2007577365" r:id="rId20"/>
    <p:sldId id="2007577366" r:id="rId21"/>
    <p:sldId id="2007577355" r:id="rId22"/>
    <p:sldId id="2007577367" r:id="rId23"/>
    <p:sldId id="200757730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61DFA"/>
    <a:srgbClr val="7BFDBC"/>
    <a:srgbClr val="F3F6FB"/>
    <a:srgbClr val="E2FEE4"/>
    <a:srgbClr val="F676EA"/>
    <a:srgbClr val="0EC7FA"/>
    <a:srgbClr val="0BF51C"/>
    <a:srgbClr val="B818AD"/>
    <a:srgbClr val="F14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12" autoAdjust="0"/>
    <p:restoredTop sz="93842" autoAdjust="0"/>
  </p:normalViewPr>
  <p:slideViewPr>
    <p:cSldViewPr snapToGrid="0">
      <p:cViewPr varScale="1">
        <p:scale>
          <a:sx n="77" d="100"/>
          <a:sy n="77" d="100"/>
        </p:scale>
        <p:origin x="54" y="96"/>
      </p:cViewPr>
      <p:guideLst/>
    </p:cSldViewPr>
  </p:slideViewPr>
  <p:outlineViewPr>
    <p:cViewPr>
      <p:scale>
        <a:sx n="33" d="100"/>
        <a:sy n="33" d="100"/>
      </p:scale>
      <p:origin x="0" y="-6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2E0F2-7281-45F6-BF38-42258791B001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4B8C3-27DF-478C-9D4F-65659B18D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8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B8C3-27DF-478C-9D4F-65659B18D4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9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8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</a:pPr>
            <a:r>
              <a:rPr lang="en-US" altLang="en-US" sz="1400" b="1" smtClean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1200" b="1" smtClean="0">
                <a:solidFill>
                  <a:srgbClr val="FF0000"/>
                </a:solidFill>
                <a:latin typeface="Arial" panose="020B0604020202020204" pitchFamily="34" charset="0"/>
              </a:rPr>
              <a:t>Chữ hoa </a:t>
            </a:r>
            <a:r>
              <a:rPr lang="en-US" altLang="en-US" sz="1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altLang="en-US" sz="1200" b="1" smtClean="0">
                <a:solidFill>
                  <a:srgbClr val="FF0000"/>
                </a:solidFill>
                <a:latin typeface="Arial" panose="020B0604020202020204" pitchFamily="34" charset="0"/>
              </a:rPr>
              <a:t> gồm có 4 nét: </a:t>
            </a:r>
            <a:endParaRPr lang="en-US" altLang="en-US" sz="1400" b="1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12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Cấu tạo:</a:t>
            </a:r>
            <a:r>
              <a:rPr lang="en-US" altLang="en-US" sz="14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gồm nét cong trái, nét lượn dọc, nét thắt và nét lượn ngang.</a:t>
            </a:r>
            <a:endParaRPr lang="en-US" altLang="en-US" sz="1050" b="1" i="1" smtClean="0">
              <a:solidFill>
                <a:srgbClr val="B818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2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Nét 3: </a:t>
            </a:r>
            <a:r>
              <a:rPr lang="en-US" altLang="en-US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 bút trên ĐK dọc 2, dưới ĐK ngang 4, viết một nét cong trái phía trên ĐK ngang 2, lượn vòng lên chưa chạm ĐK dọc 3 viết nét lượn dọc theo ĐK dọc 2, viết tiếp luôn nét thắt và lượn ngang, dừng bút trên ĐK dọc 3, dưới ĐK ngang 2 (Lưng nét cong trái chạm ĐK dọc 1; chỗ bắt đầu viết nét lượn dọc phải ngang bằng với điểm đặt bút).</a:t>
            </a:r>
            <a:endParaRPr lang="vi-VN" sz="105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B8C3-27DF-478C-9D4F-65659B18D4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1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</a:pPr>
            <a:r>
              <a:rPr lang="en-US" altLang="en-US" sz="1400" b="1" smtClean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1200" b="1" smtClean="0">
                <a:solidFill>
                  <a:srgbClr val="FF0000"/>
                </a:solidFill>
                <a:latin typeface="Arial" panose="020B0604020202020204" pitchFamily="34" charset="0"/>
              </a:rPr>
              <a:t>Chữ hoa </a:t>
            </a:r>
            <a:r>
              <a:rPr lang="en-US" altLang="en-US" sz="1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altLang="en-US" sz="1200" b="1" smtClean="0">
                <a:solidFill>
                  <a:srgbClr val="FF0000"/>
                </a:solidFill>
                <a:latin typeface="Arial" panose="020B0604020202020204" pitchFamily="34" charset="0"/>
              </a:rPr>
              <a:t> gồm có 4 nét: </a:t>
            </a:r>
            <a:endParaRPr lang="en-US" altLang="en-US" sz="1400" b="1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12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Cấu tạo:</a:t>
            </a:r>
            <a:r>
              <a:rPr lang="en-US" altLang="en-US" sz="14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gồm nét cong trái, nét lượn dọc, nét thắt và nét lượn ngang.</a:t>
            </a:r>
            <a:endParaRPr lang="en-US" altLang="en-US" sz="1050" b="1" i="1" smtClean="0">
              <a:solidFill>
                <a:srgbClr val="B818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200" b="1" i="1" smtClean="0">
                <a:solidFill>
                  <a:srgbClr val="B81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Nét 3: </a:t>
            </a:r>
            <a:r>
              <a:rPr lang="en-US" altLang="en-US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 bút trên ĐK dọc 2, dưới ĐK ngang 4, viết một nét cong trái phía trên ĐK ngang 2, lượn vòng lên chưa chạm ĐK dọc 3 viết nét lượn dọc theo ĐK dọc 2, viết tiếp luôn nét thắt và lượn ngang, dừng bút trên ĐK dọc 3, dưới ĐK ngang 2 (Lưng nét cong trái chạm ĐK dọc 1; chỗ bắt đầu viết nét lượn dọc phải ngang bằng với điểm đặt bút).</a:t>
            </a:r>
            <a:endParaRPr lang="vi-VN" sz="105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4B8C3-27DF-478C-9D4F-65659B18D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B8C3-27DF-478C-9D4F-65659B18D4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20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5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0408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459351"/>
      </p:ext>
    </p:extLst>
  </p:cSld>
  <p:clrMapOvr>
    <a:masterClrMapping/>
  </p:clrMapOvr>
  <p:transition spd="med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A4C4FC-A4FF-4B43-B3C1-44CDE29B85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437697"/>
      </p:ext>
    </p:extLst>
  </p:cSld>
  <p:clrMapOvr>
    <a:masterClrMapping/>
  </p:clrMapOvr>
  <p:transition spd="med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831385"/>
      </p:ext>
    </p:extLst>
  </p:cSld>
  <p:clrMapOvr>
    <a:masterClrMapping/>
  </p:clrMapOvr>
  <p:transition spd="med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C26F2-636E-4335-99D3-BA625B97527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5B92-DB5E-4B25-ABA3-6F0EFC92F25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765782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2FF09-4565-4C74-8F90-E3BB45A88A2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3A567-85BB-4EE1-90A0-F46D3D8CBE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473428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6AA6-7430-40B4-A80A-F03A04C0C23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0D9D44-0642-4345-BF66-B6EF4F5C60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5569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ECB6BE-94DB-4418-A681-06F868AA3CC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2BB98-5D58-48AD-BEAE-8D794E14DD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52640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E8DD-CAE8-4845-9FF8-C9C50E91C7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3983E0-622D-4EBE-9091-3579ABB8C6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87744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B8259A-9194-47FF-B7CC-DC42394BF07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622B4-64AE-485B-8974-A525CD3B22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00850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53C58-DF66-44D4-8CE4-CEFEA4F776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DEBFE-7B77-4BB0-9CC4-24568358A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78095"/>
      </p:ext>
    </p:extLst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18C93-81C5-4B19-B97E-C59AEF8C080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64D3A-8B3C-4739-B082-8E5DCBA520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860195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CCDC9-E1C9-452A-B4A1-9985350602D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5B25B-6091-4373-B89E-C75E391D1D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01512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4B56A-6CBA-49A1-A6AC-59AFDAD70CF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32041-7CF2-476B-9E1B-8D9E124DF6C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33379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3E7DB-8D43-4FF7-8B86-A536A2403C6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09A5F-109E-47A3-B01B-FCF84BB772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67158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73D2A1-5FBD-4AFA-8193-19B893CCCC2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711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32FE2-86EA-45E0-AC01-F96E72B87C0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789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41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58505-C92F-4C82-9103-D968AF64C80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18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B5581-F994-487F-8BCD-4888B8E916C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059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1E0259-E3FF-4E0A-A009-C75EE1A9718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13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AA4F4-1AF7-4472-B432-D3DDDA43F26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7881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61B80D-E4D6-43B7-88B8-DEC2A9B509F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020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890F2-CAAA-4D39-BC78-175342D7A41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1116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95379-5CD1-4E27-902C-2B20E81AACD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074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C4F4CC-562C-429B-93ED-C7501165578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613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E02B9-1870-4C7C-B9C7-54C765EF8A9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281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58B4B-152C-4A6C-AA75-69227477E27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785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49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414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40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262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759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13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378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98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428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05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84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20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607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05A388-297D-4CD6-813C-B0A31D259A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847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8A1F0-D374-42E8-9F93-9E39D7CEEF4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24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9ECEB-7214-4288-BB77-74277F06F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92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D9DAD0-2A8B-4B42-ACAA-6A1DEFFDDC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62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EAB71-8839-40E2-B490-5E360AB3DA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73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FF81E-98D9-4B17-A4F1-5A1E801C38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6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193C7-DD89-4B0F-A456-75A5AAEEA72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79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7E07E-DE0B-4E5E-BEFE-00C266582BF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53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039C3-B126-4AF1-A278-00E67663E4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9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77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8DB55-ADC4-4DAF-8AAB-FAE18A0A32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90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209C5-E8CE-44CB-AB12-67FD0BADF3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26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5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847FB-99CB-4840-870D-37E3389432AD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8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55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77C4F-916C-4605-B15E-9F6E3C71955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20/11/2022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0EA0E-445E-41D2-9F94-2025A934C6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21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B5CE6-4BA4-4749-B4FD-4BD508873CE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4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08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326C5-EE17-4706-A31B-49288206EE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6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50A2-EA69-4DF8-8B8E-EBBCBF5D4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EC042-EDE7-4368-AA2D-A16FDC615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B6405-FBF3-4A02-ADFB-E6A9C936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48"/>
            <a:ext cx="12192000" cy="6845981"/>
          </a:xfrm>
          <a:prstGeom prst="rect">
            <a:avLst/>
          </a:prstGeom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F0B869B1-2E86-4E50-B874-72E73A807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14" y="5393367"/>
            <a:ext cx="2341475" cy="1329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9785BC-9BA5-4C4A-83ED-43DDB583DC7C}"/>
              </a:ext>
            </a:extLst>
          </p:cNvPr>
          <p:cNvSpPr/>
          <p:nvPr/>
        </p:nvSpPr>
        <p:spPr>
          <a:xfrm>
            <a:off x="3388200" y="3227409"/>
            <a:ext cx="5361200" cy="1528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</a:t>
            </a:r>
            <a:r>
              <a:rPr lang="en-US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Tiếng</a:t>
            </a:r>
            <a:r>
              <a:rPr lang="en-US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Việt</a:t>
            </a:r>
            <a:endParaRPr lang="en-US" sz="8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5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áº­p viáº¿t chá»¯ hoa L Táº­p viáº¿t lá»p 2 - YouTube">
            <a:extLst>
              <a:ext uri="{FF2B5EF4-FFF2-40B4-BE49-F238E27FC236}">
                <a16:creationId xmlns:a16="http://schemas.microsoft.com/office/drawing/2014/main" id="{43522211-2363-4F6D-A603-2D8298D42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17767" r="59800" b="19412"/>
          <a:stretch/>
        </p:blipFill>
        <p:spPr bwMode="auto">
          <a:xfrm>
            <a:off x="2329841" y="20225"/>
            <a:ext cx="3887450" cy="545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40290" y="6238333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</a:t>
            </a:r>
            <a:r>
              <a:rPr kumimoji="0" lang="en-AU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mấy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03867" y="626108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HP001 4 hàng" pitchFamily="34" charset="0"/>
              </a:rPr>
              <a:t>L</a:t>
            </a:r>
            <a:r>
              <a:rPr kumimoji="0" lang="en-AU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2,5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ô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4365322" y="360332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8" name="Đường kết nối Mũi tên Thẳng 8">
            <a:extLst>
              <a:ext uri="{FF2B5EF4-FFF2-40B4-BE49-F238E27FC236}">
                <a16:creationId xmlns:a16="http://schemas.microsoft.com/office/drawing/2014/main" id="{0856AA45-F820-40C1-910E-D41578820AF0}"/>
              </a:ext>
            </a:extLst>
          </p:cNvPr>
          <p:cNvCxnSpPr>
            <a:cxnSpLocks/>
          </p:cNvCxnSpPr>
          <p:nvPr/>
        </p:nvCxnSpPr>
        <p:spPr>
          <a:xfrm>
            <a:off x="9183757" y="3637177"/>
            <a:ext cx="0" cy="178241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C31EBA6A-6634-43B1-9330-AEC34BA67F80}"/>
              </a:ext>
            </a:extLst>
          </p:cNvPr>
          <p:cNvSpPr txBox="1"/>
          <p:nvPr/>
        </p:nvSpPr>
        <p:spPr>
          <a:xfrm>
            <a:off x="7010701" y="5525219"/>
            <a:ext cx="321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08E79678-28AE-40D1-87AA-3575AB144AB5}"/>
              </a:ext>
            </a:extLst>
          </p:cNvPr>
          <p:cNvSpPr txBox="1"/>
          <p:nvPr/>
        </p:nvSpPr>
        <p:spPr>
          <a:xfrm>
            <a:off x="9334508" y="4353714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23981" r="13798" b="24166"/>
          <a:stretch/>
        </p:blipFill>
        <p:spPr bwMode="auto">
          <a:xfrm>
            <a:off x="6775867" y="3189939"/>
            <a:ext cx="2257140" cy="22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Đường kết nối Mũi tên Thẳng 18">
            <a:extLst>
              <a:ext uri="{FF2B5EF4-FFF2-40B4-BE49-F238E27FC236}">
                <a16:creationId xmlns:a16="http://schemas.microsoft.com/office/drawing/2014/main" id="{4B0508D9-A28A-4258-A897-651921D7252F}"/>
              </a:ext>
            </a:extLst>
          </p:cNvPr>
          <p:cNvCxnSpPr>
            <a:cxnSpLocks/>
          </p:cNvCxnSpPr>
          <p:nvPr/>
        </p:nvCxnSpPr>
        <p:spPr>
          <a:xfrm>
            <a:off x="6775867" y="5566020"/>
            <a:ext cx="1503346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24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0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" y="86533"/>
            <a:ext cx="1488799" cy="14060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597" y="1533161"/>
            <a:ext cx="5516833" cy="3831582"/>
            <a:chOff x="3339714" y="2870470"/>
            <a:chExt cx="2756286" cy="1966788"/>
          </a:xfrm>
        </p:grpSpPr>
        <p:pic>
          <p:nvPicPr>
            <p:cNvPr id="14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622" y="4559739"/>
            <a:ext cx="1180971" cy="22817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77224E-0B4A-4680-A2D3-8B89695A6371}"/>
              </a:ext>
            </a:extLst>
          </p:cNvPr>
          <p:cNvGrpSpPr/>
          <p:nvPr/>
        </p:nvGrpSpPr>
        <p:grpSpPr>
          <a:xfrm>
            <a:off x="5481042" y="1311322"/>
            <a:ext cx="6367945" cy="3415524"/>
            <a:chOff x="7217317" y="1976774"/>
            <a:chExt cx="6367945" cy="3415524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3B599765-3A0A-4FBC-BEAA-0BFABDB2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317" y="1976774"/>
              <a:ext cx="6367945" cy="34155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2A110-BD7F-450D-A636-6634DF5CDB8D}"/>
                </a:ext>
              </a:extLst>
            </p:cNvPr>
            <p:cNvSpPr txBox="1"/>
            <p:nvPr/>
          </p:nvSpPr>
          <p:spPr>
            <a:xfrm>
              <a:off x="7490581" y="2582505"/>
              <a:ext cx="60414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1 chữ hoa </a:t>
              </a:r>
              <a:r>
                <a:rPr lang="en-US" sz="4800" b="1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cỡ vừa,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1 chữ hoa </a:t>
              </a:r>
              <a:r>
                <a:rPr lang="en-US" sz="4800" b="1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cỡ nhỏ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774692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4597" y="2750636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952BA684-BD08-4F80-B39D-F40A74BF3F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519" y="3987048"/>
            <a:ext cx="3139614" cy="31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9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6979" y="301509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 quê xanh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bóng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mát bóng</a:t>
            </a:r>
            <a:r>
              <a:rPr kumimoji="0" lang="en-US" altLang="en-US" sz="4000" b="1" i="0" u="none" strike="noStrike" kern="1200" cap="none" spc="0" normalizeH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tre.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68604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11" y="2285998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190499" y="1447800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-1497085" y="5883136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nết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53" y="1028098"/>
            <a:ext cx="4548403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87867"/>
            <a:ext cx="114300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2400" y="2826547"/>
            <a:ext cx="33874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8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1228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Em muốn trường mình có những thay đổi gì?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E5B2ED-E4DF-41C6-A69A-B7DFA53B2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7B885-C217-4D5F-999E-9526352F5973}"/>
              </a:ext>
            </a:extLst>
          </p:cNvPr>
          <p:cNvSpPr txBox="1"/>
          <p:nvPr/>
        </p:nvSpPr>
        <p:spPr>
          <a:xfrm>
            <a:off x="3412669" y="120646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Hẹn gặp lại các con!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1">
            <a:extLst>
              <a:ext uri="{FF2B5EF4-FFF2-40B4-BE49-F238E27FC236}">
                <a16:creationId xmlns:a16="http://schemas.microsoft.com/office/drawing/2014/main" id="{64E6B4FC-09D6-4813-89B5-540F5F9E9313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C5E7F436-396B-4609-89B6-B2DED312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8B9C1986-4FEE-4A32-9BF0-ED82FA28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03EF4ADC-6383-448D-974E-51592C00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6797034-3604-4A11-AF64-2C1D4A087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0" y="-278296"/>
            <a:ext cx="12192000" cy="7272654"/>
          </a:xfrm>
          <a:prstGeom prst="rect">
            <a:avLst/>
          </a:prstGeom>
        </p:spPr>
      </p:pic>
      <p:pic>
        <p:nvPicPr>
          <p:cNvPr id="7170" name="Picture 2" descr="Bye! | Cartoon Bear | Animated GIF | Cute cartoon wallpapers, Bye gif, Cute  gif">
            <a:extLst>
              <a:ext uri="{FF2B5EF4-FFF2-40B4-BE49-F238E27FC236}">
                <a16:creationId xmlns:a16="http://schemas.microsoft.com/office/drawing/2014/main" id="{216B4B20-634D-43B2-9FB0-C047034C6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06" y="0"/>
            <a:ext cx="7166309" cy="61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14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9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77FF7-FB4F-4A32-AA69-E9D886C410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12526" y="-3618"/>
            <a:ext cx="12191732" cy="74694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9741" y="776829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" y="647467"/>
            <a:ext cx="10833641" cy="5357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64" y="4367753"/>
            <a:ext cx="2301335" cy="18505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97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8" y="1169611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9" y="3372442"/>
            <a:ext cx="2369863" cy="33474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8642" y="3867655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7705" y="3533230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</a:t>
            </a:r>
            <a:endParaRPr kumimoji="0" lang="en-US" sz="11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3196" y="2137215"/>
            <a:ext cx="5405131" cy="1025522"/>
            <a:chOff x="2622494" y="2094136"/>
            <a:chExt cx="5405131" cy="1025522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859A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</p:grp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95983"/>
            <a:ext cx="1450596" cy="14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66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9516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16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Times New Roman" panose="02020603050405020304" pitchFamily="18" charset="0"/>
                </a:rPr>
                <a:t>L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3"/>
            <a:ext cx="9460921" cy="2041180"/>
            <a:chOff x="749879" y="3902423"/>
            <a:chExt cx="9460921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3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896404" y="2352770"/>
                  <a:ext cx="7218288" cy="135731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123374"/>
              <a:ext cx="7772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mtClean="0">
                  <a:solidFill>
                    <a:srgbClr val="000000"/>
                  </a:solidFill>
                  <a:latin typeface="HP001 4 hàng" pitchFamily="34" charset="0"/>
                  <a:cs typeface="Times New Roman" panose="02020603050405020304" pitchFamily="18" charset="0"/>
                </a:rPr>
                <a:t>Làng quê xanh bóng mát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48515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174" y="2706074"/>
            <a:ext cx="7413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#9Slide03 Arima Madurai Black" panose="00000A00000000000000" pitchFamily="2" charset="0"/>
              </a:rPr>
              <a:t>Hướng dẫn 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#9Slide03 Arima Madurai Black" panose="00000A00000000000000" pitchFamily="2" charset="0"/>
              </a:rPr>
              <a:t>chữ hoa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#9Slide03 Arima Madurai Black" panose="00000A00000000000000" pitchFamily="2" charset="0"/>
              </a:rPr>
              <a:t>L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83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2F7F4209-E08B-4A34-9EF2-EF9CB10B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4480"/>
            <a:ext cx="7366232" cy="258532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>
                <a:solidFill>
                  <a:srgbClr val="B818AD"/>
                </a:solidFill>
                <a:latin typeface="HP001 4 hàng" panose="020B0603050302020204" pitchFamily="34" charset="0"/>
              </a:rPr>
              <a:t>L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2,5 </a:t>
            </a:r>
            <a:r>
              <a:rPr lang="en-US" altLang="en-US" sz="5400" b="1">
                <a:solidFill>
                  <a:srgbClr val="B818AD"/>
                </a:solidFill>
                <a:latin typeface="Arial" panose="020B0604020202020204" pitchFamily="34" charset="0"/>
              </a:rPr>
              <a:t>ô </a:t>
            </a:r>
            <a:r>
              <a:rPr lang="en-US" altLang="en-US" sz="5400" b="1" smtClean="0">
                <a:solidFill>
                  <a:srgbClr val="B818AD"/>
                </a:solidFill>
                <a:latin typeface="Arial" panose="020B0604020202020204" pitchFamily="34" charset="0"/>
              </a:rPr>
              <a:t>li, </a:t>
            </a:r>
            <a:r>
              <a:rPr lang="en-US" altLang="en-US" sz="5400" b="1" dirty="0" err="1">
                <a:solidFill>
                  <a:srgbClr val="B818AD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5400" b="1" dirty="0">
                <a:solidFill>
                  <a:srgbClr val="B818AD"/>
                </a:solidFill>
                <a:latin typeface="Arial" panose="020B0604020202020204" pitchFamily="34" charset="0"/>
              </a:rPr>
              <a:t>  2 </a:t>
            </a:r>
            <a:r>
              <a:rPr lang="en-US" altLang="en-US" sz="5400" b="1">
                <a:solidFill>
                  <a:srgbClr val="B818AD"/>
                </a:solidFill>
                <a:latin typeface="Arial" panose="020B0604020202020204" pitchFamily="34" charset="0"/>
              </a:rPr>
              <a:t>ô </a:t>
            </a:r>
            <a:r>
              <a:rPr lang="en-US" altLang="en-US" sz="5400" b="1" smtClean="0">
                <a:solidFill>
                  <a:srgbClr val="B818AD"/>
                </a:solidFill>
                <a:latin typeface="Arial" panose="020B0604020202020204" pitchFamily="34" charset="0"/>
              </a:rPr>
              <a:t>li.</a:t>
            </a:r>
            <a:endParaRPr lang="en-US" altLang="en-US" sz="5400" b="1" dirty="0">
              <a:solidFill>
                <a:srgbClr val="B818AD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6EDB7568-DC7D-448E-B34C-55994AB0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7879" y="149961"/>
            <a:ext cx="5811398" cy="70788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i="1" u="sng" dirty="0"/>
              <a:t>Quan </a:t>
            </a:r>
            <a:r>
              <a:rPr lang="en-US" sz="4000" b="1" i="1" u="sng" dirty="0" err="1"/>
              <a:t>sát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và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nhận</a:t>
            </a:r>
            <a:r>
              <a:rPr lang="en-US" sz="4000" b="1" i="1" u="sng" dirty="0"/>
              <a:t> </a:t>
            </a:r>
            <a:r>
              <a:rPr lang="en-US" sz="4000" b="1" i="1" u="sng" dirty="0" err="1"/>
              <a:t>xét</a:t>
            </a:r>
            <a:r>
              <a:rPr lang="en-US" sz="4000" b="1" i="1" u="sng" dirty="0"/>
              <a:t>: 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CE64D64-D591-48DD-A21F-5BFE14338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733" y="848167"/>
            <a:ext cx="9546255" cy="83099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002060"/>
                </a:solidFill>
              </a:rPr>
              <a:t>Chữ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L </a:t>
            </a:r>
            <a:r>
              <a:rPr lang="en-US" sz="4800" b="1" dirty="0" err="1">
                <a:solidFill>
                  <a:srgbClr val="002060"/>
                </a:solidFill>
              </a:rPr>
              <a:t>cao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mấy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>
                <a:solidFill>
                  <a:srgbClr val="002060"/>
                </a:solidFill>
              </a:rPr>
              <a:t>ô </a:t>
            </a:r>
            <a:r>
              <a:rPr lang="en-US" sz="4800" b="1" smtClean="0">
                <a:solidFill>
                  <a:srgbClr val="002060"/>
                </a:solidFill>
              </a:rPr>
              <a:t>li,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mấy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>
                <a:solidFill>
                  <a:srgbClr val="002060"/>
                </a:solidFill>
              </a:rPr>
              <a:t>ô </a:t>
            </a:r>
            <a:r>
              <a:rPr lang="en-US" sz="4800" b="1" smtClean="0">
                <a:solidFill>
                  <a:srgbClr val="002060"/>
                </a:solidFill>
              </a:rPr>
              <a:t>li?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Táº­p viáº¿t chá»¯ hoa L Táº­p viáº¿t lá»p 2 - YouTube">
            <a:extLst>
              <a:ext uri="{FF2B5EF4-FFF2-40B4-BE49-F238E27FC236}">
                <a16:creationId xmlns:a16="http://schemas.microsoft.com/office/drawing/2014/main" id="{4934CE4E-4822-41BF-AFF2-A5233A543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17767" r="59800" b="16690"/>
          <a:stretch/>
        </p:blipFill>
        <p:spPr bwMode="auto">
          <a:xfrm>
            <a:off x="7728558" y="1826833"/>
            <a:ext cx="4375759" cy="50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18" grpId="1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>
            <a:extLst>
              <a:ext uri="{FF2B5EF4-FFF2-40B4-BE49-F238E27FC236}">
                <a16:creationId xmlns:a16="http://schemas.microsoft.com/office/drawing/2014/main" id="{7477242A-D66F-4839-8F81-31B20A4D8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522" y="169581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b)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D1DCE24D-62EF-41CC-8A69-F5D072323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309126"/>
            <a:ext cx="3667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Chọn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ý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đúng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nhất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3F5CD38-F5AB-4A1A-A5FD-D0B6C168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695" y="452504"/>
            <a:ext cx="518160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 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*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Chữ hoa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?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DD1DDCD9-D97B-4F69-83FE-777CBD95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52" y="959626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a) 3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F3569100-5C7E-4D0B-AE64-5D22D0901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460" y="2272081"/>
            <a:ext cx="2024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c)  5 nét</a:t>
            </a:r>
          </a:p>
        </p:txBody>
      </p:sp>
      <p:sp>
        <p:nvSpPr>
          <p:cNvPr id="213" name="Rectangle 345">
            <a:extLst>
              <a:ext uri="{FF2B5EF4-FFF2-40B4-BE49-F238E27FC236}">
                <a16:creationId xmlns:a16="http://schemas.microsoft.com/office/drawing/2014/main" id="{0A9185BD-AC03-4DC7-BEB5-42FD5616AA60}"/>
              </a:ext>
            </a:extLst>
          </p:cNvPr>
          <p:cNvSpPr>
            <a:spLocks noChangeArrowheads="1"/>
          </p:cNvSpPr>
          <p:nvPr/>
        </p:nvSpPr>
        <p:spPr bwMode="auto">
          <a:xfrm rot="15616344">
            <a:off x="8643145" y="5433220"/>
            <a:ext cx="109537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Rectangle 346">
            <a:extLst>
              <a:ext uri="{FF2B5EF4-FFF2-40B4-BE49-F238E27FC236}">
                <a16:creationId xmlns:a16="http://schemas.microsoft.com/office/drawing/2014/main" id="{364B2FBD-3597-4C2E-B5A1-7E4106E6BF4A}"/>
              </a:ext>
            </a:extLst>
          </p:cNvPr>
          <p:cNvSpPr>
            <a:spLocks noChangeArrowheads="1"/>
          </p:cNvSpPr>
          <p:nvPr/>
        </p:nvSpPr>
        <p:spPr bwMode="auto">
          <a:xfrm rot="15514378">
            <a:off x="8659813" y="5541963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Rectangle 347">
            <a:extLst>
              <a:ext uri="{FF2B5EF4-FFF2-40B4-BE49-F238E27FC236}">
                <a16:creationId xmlns:a16="http://schemas.microsoft.com/office/drawing/2014/main" id="{9371AF30-6AA2-4B52-BD72-DA6AC2AE7225}"/>
              </a:ext>
            </a:extLst>
          </p:cNvPr>
          <p:cNvSpPr>
            <a:spLocks noChangeArrowheads="1"/>
          </p:cNvSpPr>
          <p:nvPr/>
        </p:nvSpPr>
        <p:spPr bwMode="auto">
          <a:xfrm rot="15416183">
            <a:off x="8676482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Rectangle 348">
            <a:extLst>
              <a:ext uri="{FF2B5EF4-FFF2-40B4-BE49-F238E27FC236}">
                <a16:creationId xmlns:a16="http://schemas.microsoft.com/office/drawing/2014/main" id="{65DDD179-8A56-4181-A7E2-D66AE04E893E}"/>
              </a:ext>
            </a:extLst>
          </p:cNvPr>
          <p:cNvSpPr>
            <a:spLocks noChangeArrowheads="1"/>
          </p:cNvSpPr>
          <p:nvPr/>
        </p:nvSpPr>
        <p:spPr bwMode="auto">
          <a:xfrm rot="14928377">
            <a:off x="8695533" y="5750720"/>
            <a:ext cx="109537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Rectangle 349">
            <a:extLst>
              <a:ext uri="{FF2B5EF4-FFF2-40B4-BE49-F238E27FC236}">
                <a16:creationId xmlns:a16="http://schemas.microsoft.com/office/drawing/2014/main" id="{612F289B-A0A2-4F00-9A7C-17CC0EA2E91C}"/>
              </a:ext>
            </a:extLst>
          </p:cNvPr>
          <p:cNvSpPr>
            <a:spLocks noChangeArrowheads="1"/>
          </p:cNvSpPr>
          <p:nvPr/>
        </p:nvSpPr>
        <p:spPr bwMode="auto">
          <a:xfrm rot="14525134">
            <a:off x="8724901" y="5835651"/>
            <a:ext cx="109537" cy="87312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" name="Rectangle 350">
            <a:extLst>
              <a:ext uri="{FF2B5EF4-FFF2-40B4-BE49-F238E27FC236}">
                <a16:creationId xmlns:a16="http://schemas.microsoft.com/office/drawing/2014/main" id="{5AE5CF82-3B85-43BB-BCAA-E91DAF937768}"/>
              </a:ext>
            </a:extLst>
          </p:cNvPr>
          <p:cNvSpPr>
            <a:spLocks noChangeArrowheads="1"/>
          </p:cNvSpPr>
          <p:nvPr/>
        </p:nvSpPr>
        <p:spPr bwMode="auto">
          <a:xfrm rot="14133946">
            <a:off x="8756651" y="5911851"/>
            <a:ext cx="109537" cy="87312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Rectangle 351">
            <a:extLst>
              <a:ext uri="{FF2B5EF4-FFF2-40B4-BE49-F238E27FC236}">
                <a16:creationId xmlns:a16="http://schemas.microsoft.com/office/drawing/2014/main" id="{73EB5BC9-2855-4601-9612-AC9BADA64DDB}"/>
              </a:ext>
            </a:extLst>
          </p:cNvPr>
          <p:cNvSpPr>
            <a:spLocks noChangeArrowheads="1"/>
          </p:cNvSpPr>
          <p:nvPr/>
        </p:nvSpPr>
        <p:spPr bwMode="auto">
          <a:xfrm rot="13058271">
            <a:off x="8826501" y="5980114"/>
            <a:ext cx="85725" cy="10953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0" name="Rectangle 352">
            <a:extLst>
              <a:ext uri="{FF2B5EF4-FFF2-40B4-BE49-F238E27FC236}">
                <a16:creationId xmlns:a16="http://schemas.microsoft.com/office/drawing/2014/main" id="{2DB2F8CF-21F7-4D94-9314-9B3B088C4D7A}"/>
              </a:ext>
            </a:extLst>
          </p:cNvPr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Rectangle 353">
            <a:extLst>
              <a:ext uri="{FF2B5EF4-FFF2-40B4-BE49-F238E27FC236}">
                <a16:creationId xmlns:a16="http://schemas.microsoft.com/office/drawing/2014/main" id="{4315A8D5-4090-41A1-A4CF-D392B13ECAE7}"/>
              </a:ext>
            </a:extLst>
          </p:cNvPr>
          <p:cNvSpPr>
            <a:spLocks noChangeArrowheads="1"/>
          </p:cNvSpPr>
          <p:nvPr/>
        </p:nvSpPr>
        <p:spPr bwMode="auto">
          <a:xfrm rot="11450222">
            <a:off x="8958264" y="6067425"/>
            <a:ext cx="84137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Rectangle 354">
            <a:extLst>
              <a:ext uri="{FF2B5EF4-FFF2-40B4-BE49-F238E27FC236}">
                <a16:creationId xmlns:a16="http://schemas.microsoft.com/office/drawing/2014/main" id="{5C2A02A1-7379-45F4-8A08-2E870390E35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040813" y="6076950"/>
            <a:ext cx="87312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Rectangle 355">
            <a:extLst>
              <a:ext uri="{FF2B5EF4-FFF2-40B4-BE49-F238E27FC236}">
                <a16:creationId xmlns:a16="http://schemas.microsoft.com/office/drawing/2014/main" id="{9073CE1E-B882-464D-8C35-C1552EB5460E}"/>
              </a:ext>
            </a:extLst>
          </p:cNvPr>
          <p:cNvSpPr>
            <a:spLocks noChangeArrowheads="1"/>
          </p:cNvSpPr>
          <p:nvPr/>
        </p:nvSpPr>
        <p:spPr bwMode="auto">
          <a:xfrm rot="10176264">
            <a:off x="9123364" y="6070600"/>
            <a:ext cx="84137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4" name="Rectangle 356">
            <a:extLst>
              <a:ext uri="{FF2B5EF4-FFF2-40B4-BE49-F238E27FC236}">
                <a16:creationId xmlns:a16="http://schemas.microsoft.com/office/drawing/2014/main" id="{E5CF47DC-8F7B-4EBE-B487-83296F3187CD}"/>
              </a:ext>
            </a:extLst>
          </p:cNvPr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Rectangle 357">
            <a:extLst>
              <a:ext uri="{FF2B5EF4-FFF2-40B4-BE49-F238E27FC236}">
                <a16:creationId xmlns:a16="http://schemas.microsoft.com/office/drawing/2014/main" id="{A5022D11-81C2-43F1-9A4C-0AAC19C435AA}"/>
              </a:ext>
            </a:extLst>
          </p:cNvPr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6" name="Rectangle 358">
            <a:extLst>
              <a:ext uri="{FF2B5EF4-FFF2-40B4-BE49-F238E27FC236}">
                <a16:creationId xmlns:a16="http://schemas.microsoft.com/office/drawing/2014/main" id="{403BA9F4-69A6-405E-8193-2F3DB6425190}"/>
              </a:ext>
            </a:extLst>
          </p:cNvPr>
          <p:cNvSpPr>
            <a:spLocks noChangeArrowheads="1"/>
          </p:cNvSpPr>
          <p:nvPr/>
        </p:nvSpPr>
        <p:spPr bwMode="auto">
          <a:xfrm rot="8639171">
            <a:off x="9331326" y="5945189"/>
            <a:ext cx="123825" cy="10953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Rectangle 359">
            <a:extLst>
              <a:ext uri="{FF2B5EF4-FFF2-40B4-BE49-F238E27FC236}">
                <a16:creationId xmlns:a16="http://schemas.microsoft.com/office/drawing/2014/main" id="{BCF34C65-5716-4431-B7EB-3AB74B07937B}"/>
              </a:ext>
            </a:extLst>
          </p:cNvPr>
          <p:cNvSpPr>
            <a:spLocks noChangeArrowheads="1"/>
          </p:cNvSpPr>
          <p:nvPr/>
        </p:nvSpPr>
        <p:spPr bwMode="auto">
          <a:xfrm rot="7533073">
            <a:off x="9390857" y="5860257"/>
            <a:ext cx="157162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Rectangle 360">
            <a:extLst>
              <a:ext uri="{FF2B5EF4-FFF2-40B4-BE49-F238E27FC236}">
                <a16:creationId xmlns:a16="http://schemas.microsoft.com/office/drawing/2014/main" id="{0FF722B6-9C79-4C2B-9C4C-0F6F54CD61A3}"/>
              </a:ext>
            </a:extLst>
          </p:cNvPr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9" name="Rectangle 361">
            <a:extLst>
              <a:ext uri="{FF2B5EF4-FFF2-40B4-BE49-F238E27FC236}">
                <a16:creationId xmlns:a16="http://schemas.microsoft.com/office/drawing/2014/main" id="{85B90FE6-A476-426D-ABBE-32B5903A6BA6}"/>
              </a:ext>
            </a:extLst>
          </p:cNvPr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0" name="Rectangle 362">
            <a:extLst>
              <a:ext uri="{FF2B5EF4-FFF2-40B4-BE49-F238E27FC236}">
                <a16:creationId xmlns:a16="http://schemas.microsoft.com/office/drawing/2014/main" id="{B624432D-A7C9-4453-B481-C061978014C3}"/>
              </a:ext>
            </a:extLst>
          </p:cNvPr>
          <p:cNvSpPr>
            <a:spLocks noChangeArrowheads="1"/>
          </p:cNvSpPr>
          <p:nvPr/>
        </p:nvSpPr>
        <p:spPr bwMode="auto">
          <a:xfrm rot="6105137">
            <a:off x="9507538" y="5514976"/>
            <a:ext cx="157163" cy="87312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9BDE823-CF82-4A15-AE71-D637E9E1CE59}"/>
              </a:ext>
            </a:extLst>
          </p:cNvPr>
          <p:cNvSpPr/>
          <p:nvPr/>
        </p:nvSpPr>
        <p:spPr>
          <a:xfrm>
            <a:off x="2499774" y="1630416"/>
            <a:ext cx="656785" cy="64119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P001 4 hàng" panose="020B0603050302020204" pitchFamily="34" charset="0"/>
              </a:rPr>
              <a:t>b</a:t>
            </a:r>
          </a:p>
        </p:txBody>
      </p:sp>
      <p:pic>
        <p:nvPicPr>
          <p:cNvPr id="2050" name="Picture 2" descr="Táº­p viáº¿t chá»¯ hoa L Táº­p viáº¿t lá»p 2 - YouTube">
            <a:extLst>
              <a:ext uri="{FF2B5EF4-FFF2-40B4-BE49-F238E27FC236}">
                <a16:creationId xmlns:a16="http://schemas.microsoft.com/office/drawing/2014/main" id="{43522211-2363-4F6D-A603-2D8298D42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17767" r="59800" b="16690"/>
          <a:stretch/>
        </p:blipFill>
        <p:spPr bwMode="auto">
          <a:xfrm>
            <a:off x="4954082" y="1285764"/>
            <a:ext cx="3503226" cy="51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4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9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4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9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4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9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9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69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84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99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14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29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44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9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74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9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9" grpId="0" build="allAtOnce"/>
      <p:bldP spid="21" grpId="0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ữ hoa L">
            <a:hlinkClick r:id="" action="ppaction://media"/>
            <a:extLst>
              <a:ext uri="{FF2B5EF4-FFF2-40B4-BE49-F238E27FC236}">
                <a16:creationId xmlns:a16="http://schemas.microsoft.com/office/drawing/2014/main" id="{FDE07347-0EB2-4B5B-BAF1-468736D77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1676" y="0"/>
            <a:ext cx="8528832" cy="47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3597</TotalTime>
  <Words>456</Words>
  <Application>Microsoft Office PowerPoint</Application>
  <PresentationFormat>Widescreen</PresentationFormat>
  <Paragraphs>53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#9Slide03 Arima Madurai Black</vt:lpstr>
      <vt:lpstr>#9Slide07 HoneyCream</vt:lpstr>
      <vt:lpstr>Arial</vt:lpstr>
      <vt:lpstr>Arial-Rounded</vt:lpstr>
      <vt:lpstr>Calibri</vt:lpstr>
      <vt:lpstr>Calibri Light</vt:lpstr>
      <vt:lpstr>Comic Sans MS</vt:lpstr>
      <vt:lpstr>等线</vt:lpstr>
      <vt:lpstr>HP001 4 hàng</vt:lpstr>
      <vt:lpstr>HP001 5 hàng</vt:lpstr>
      <vt:lpstr>Times New Roman</vt:lpstr>
      <vt:lpstr>UTM Guanine</vt:lpstr>
      <vt:lpstr>Verdana</vt:lpstr>
      <vt:lpstr>Office Theme</vt:lpstr>
      <vt:lpstr>4_Office Theme</vt:lpstr>
      <vt:lpstr>Office 主题​​</vt:lpstr>
      <vt:lpstr>Crayons</vt:lpstr>
      <vt:lpstr>Chữ Q kieu 2</vt:lpstr>
      <vt:lpstr>7_Office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Chau, Tran Quoc Bao</dc:creator>
  <cp:lastModifiedBy>Admin</cp:lastModifiedBy>
  <cp:revision>233</cp:revision>
  <dcterms:created xsi:type="dcterms:W3CDTF">2021-06-03T04:15:49Z</dcterms:created>
  <dcterms:modified xsi:type="dcterms:W3CDTF">2022-11-20T17:15:29Z</dcterms:modified>
</cp:coreProperties>
</file>