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0"/>
  </p:notesMasterIdLst>
  <p:handoutMasterIdLst>
    <p:handoutMasterId r:id="rId21"/>
  </p:handoutMasterIdLst>
  <p:sldIdLst>
    <p:sldId id="256" r:id="rId3"/>
    <p:sldId id="257" r:id="rId4"/>
    <p:sldId id="258" r:id="rId5"/>
    <p:sldId id="262" r:id="rId6"/>
    <p:sldId id="263" r:id="rId7"/>
    <p:sldId id="259" r:id="rId8"/>
    <p:sldId id="264" r:id="rId9"/>
    <p:sldId id="265" r:id="rId10"/>
    <p:sldId id="266" r:id="rId11"/>
    <p:sldId id="260" r:id="rId12"/>
    <p:sldId id="269" r:id="rId13"/>
    <p:sldId id="261" r:id="rId14"/>
    <p:sldId id="268" r:id="rId15"/>
    <p:sldId id="270" r:id="rId16"/>
    <p:sldId id="271" r:id="rId17"/>
    <p:sldId id="272" r:id="rId18"/>
    <p:sldId id="273" r:id="rId19"/>
  </p:sldIdLst>
  <p:sldSz cx="12192000" cy="6858000"/>
  <p:notesSz cx="6858000" cy="9144000"/>
  <p:embeddedFontLst>
    <p:embeddedFont>
      <p:font typeface="#9Slide07 HoneyCream" panose="020B0604020202020204" charset="0"/>
      <p:regular r:id="rId22"/>
    </p:embeddedFont>
    <p:embeddedFont>
      <p:font typeface="Calibri Light" panose="020F0302020204030204" pitchFamily="34" charset="0"/>
      <p:regular r:id="rId23"/>
      <p:italic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Cambria" panose="02040503050406030204" pitchFamily="18" charset="0"/>
      <p:regular r:id="rId29"/>
      <p:bold r:id="rId30"/>
      <p:italic r:id="rId31"/>
      <p:boldItalic r:id="rId32"/>
    </p:embeddedFont>
    <p:embeddedFont>
      <p:font typeface="M PLUS Rounded 1c" panose="020B0604020202020204" charset="0"/>
      <p:regular r:id="rId33"/>
      <p:bold r:id="rId34"/>
    </p:embeddedFont>
    <p:embeddedFont>
      <p:font typeface="Fredoka One" panose="020B0604020202020204" charset="0"/>
      <p:regular r:id="rId3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CEE1F2"/>
    <a:srgbClr val="FF9609"/>
    <a:srgbClr val="FFE3BD"/>
    <a:srgbClr val="A7A6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3" d="100"/>
          <a:sy n="53" d="100"/>
        </p:scale>
        <p:origin x="2844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9" Type="http://schemas.openxmlformats.org/officeDocument/2006/relationships/tableStyles" Target="tableStyles.xml"/><Relationship Id="rId21" Type="http://schemas.openxmlformats.org/officeDocument/2006/relationships/handoutMaster" Target="handoutMasters/handoutMaster1.xml"/><Relationship Id="rId34" Type="http://schemas.openxmlformats.org/officeDocument/2006/relationships/font" Target="fonts/font13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33" Type="http://schemas.openxmlformats.org/officeDocument/2006/relationships/font" Target="fonts/font12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notesMaster" Target="notesMasters/notesMaster1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font" Target="fonts/font11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10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font" Target="fonts/font14.fntdata"/><Relationship Id="rId8" Type="http://schemas.openxmlformats.org/officeDocument/2006/relationships/slide" Target="slides/slide6.xml"/><Relationship Id="rId3" Type="http://schemas.openxmlformats.org/officeDocument/2006/relationships/slide" Target="slides/slid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0EC0B5-5145-4086-B3F5-6B93F5769C75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40FFA3-3E44-41C1-9AB3-F4027F55F4B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8898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CBF0F0-7D6F-4145-9E16-05C5F89374A8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88D16F-AB1A-4277-AA41-BDD4369AC1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204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9D6FF6C-B8FD-E723-AFF0-C3699F48CD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DBC0B15A-A606-4374-D116-D947F661BB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F895BD40-4E7B-B788-BBA0-43742DD94D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9B1F3A66-9315-86BA-0ED5-897FEFFD2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572E255F-1F1B-57DA-EC1D-69177AE75C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矩形 1">
            <a:extLst>
              <a:ext uri="{FF2B5EF4-FFF2-40B4-BE49-F238E27FC236}">
                <a16:creationId xmlns:a16="http://schemas.microsoft.com/office/drawing/2014/main" id="{72CF0DC0-C4AE-CDEF-A0F6-D1B415F8131F}"/>
              </a:ext>
            </a:extLst>
          </p:cNvPr>
          <p:cNvSpPr/>
          <p:nvPr userDrawn="1"/>
        </p:nvSpPr>
        <p:spPr>
          <a:xfrm>
            <a:off x="0" y="-50800"/>
            <a:ext cx="12192000" cy="49422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10">
            <a:extLst>
              <a:ext uri="{FF2B5EF4-FFF2-40B4-BE49-F238E27FC236}">
                <a16:creationId xmlns:a16="http://schemas.microsoft.com/office/drawing/2014/main" id="{80873A81-47AB-9C86-631E-99AC1E6DC227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FED69A2A-DF23-D4D8-B1A7-390B49DBF6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86F41B5A-3E89-CE76-9C10-2F2FDFC61AD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grpSp>
        <p:nvGrpSpPr>
          <p:cNvPr id="11" name="组合 23">
            <a:extLst>
              <a:ext uri="{FF2B5EF4-FFF2-40B4-BE49-F238E27FC236}">
                <a16:creationId xmlns:a16="http://schemas.microsoft.com/office/drawing/2014/main" id="{FE16A478-4C85-DE4E-B355-9DD4A5D46174}"/>
              </a:ext>
            </a:extLst>
          </p:cNvPr>
          <p:cNvGrpSpPr/>
          <p:nvPr userDrawn="1"/>
        </p:nvGrpSpPr>
        <p:grpSpPr>
          <a:xfrm rot="18900000">
            <a:off x="1812248" y="1079273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椭圆 21">
              <a:extLst>
                <a:ext uri="{FF2B5EF4-FFF2-40B4-BE49-F238E27FC236}">
                  <a16:creationId xmlns:a16="http://schemas.microsoft.com/office/drawing/2014/main" id="{7E6A9A02-5544-6877-DA60-15C8D0524BF3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椭圆 22">
              <a:extLst>
                <a:ext uri="{FF2B5EF4-FFF2-40B4-BE49-F238E27FC236}">
                  <a16:creationId xmlns:a16="http://schemas.microsoft.com/office/drawing/2014/main" id="{4EEECB7E-83F5-3205-AB06-FE643CBB4256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4" name="组合 39">
            <a:extLst>
              <a:ext uri="{FF2B5EF4-FFF2-40B4-BE49-F238E27FC236}">
                <a16:creationId xmlns:a16="http://schemas.microsoft.com/office/drawing/2014/main" id="{0F9B3A53-FB68-AE33-EA26-2114FB55EEA4}"/>
              </a:ext>
            </a:extLst>
          </p:cNvPr>
          <p:cNvGrpSpPr/>
          <p:nvPr userDrawn="1"/>
        </p:nvGrpSpPr>
        <p:grpSpPr>
          <a:xfrm rot="20326307">
            <a:off x="10766993" y="5161211"/>
            <a:ext cx="1012484" cy="789993"/>
            <a:chOff x="1397000" y="3003938"/>
            <a:chExt cx="1012484" cy="78999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5" name="椭圆 40">
              <a:extLst>
                <a:ext uri="{FF2B5EF4-FFF2-40B4-BE49-F238E27FC236}">
                  <a16:creationId xmlns:a16="http://schemas.microsoft.com/office/drawing/2014/main" id="{F6319F35-8894-1CE8-07A6-0DFEB7AF67D0}"/>
                </a:ext>
              </a:extLst>
            </p:cNvPr>
            <p:cNvSpPr/>
            <p:nvPr/>
          </p:nvSpPr>
          <p:spPr>
            <a:xfrm>
              <a:off x="1397000" y="3003938"/>
              <a:ext cx="789993" cy="789993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椭圆 41">
              <a:extLst>
                <a:ext uri="{FF2B5EF4-FFF2-40B4-BE49-F238E27FC236}">
                  <a16:creationId xmlns:a16="http://schemas.microsoft.com/office/drawing/2014/main" id="{CFBCE83A-94A2-665B-51F7-03AA706F7C0E}"/>
                </a:ext>
              </a:extLst>
            </p:cNvPr>
            <p:cNvSpPr/>
            <p:nvPr/>
          </p:nvSpPr>
          <p:spPr>
            <a:xfrm>
              <a:off x="2025503" y="3402266"/>
              <a:ext cx="383981" cy="383981"/>
            </a:xfrm>
            <a:prstGeom prst="ellipse">
              <a:avLst/>
            </a:prstGeom>
            <a:noFill/>
            <a:ln w="25400"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7" name="图片 5">
            <a:extLst>
              <a:ext uri="{FF2B5EF4-FFF2-40B4-BE49-F238E27FC236}">
                <a16:creationId xmlns:a16="http://schemas.microsoft.com/office/drawing/2014/main" id="{69621737-447C-AA89-EFB0-124E627B26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745"/>
          <a:stretch/>
        </p:blipFill>
        <p:spPr>
          <a:xfrm>
            <a:off x="3217169" y="1791530"/>
            <a:ext cx="5762917" cy="3016868"/>
          </a:xfrm>
          <a:prstGeom prst="rect">
            <a:avLst/>
          </a:prstGeom>
        </p:spPr>
      </p:pic>
      <p:pic>
        <p:nvPicPr>
          <p:cNvPr id="18" name="图片 7">
            <a:extLst>
              <a:ext uri="{FF2B5EF4-FFF2-40B4-BE49-F238E27FC236}">
                <a16:creationId xmlns:a16="http://schemas.microsoft.com/office/drawing/2014/main" id="{DC07DC86-CE24-3B72-7C37-974D90BD6A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23963">
            <a:off x="213953" y="4767878"/>
            <a:ext cx="1336983" cy="1336983"/>
          </a:xfrm>
          <a:prstGeom prst="rect">
            <a:avLst/>
          </a:prstGeom>
        </p:spPr>
      </p:pic>
      <p:pic>
        <p:nvPicPr>
          <p:cNvPr id="25" name="Hình ảnh 24">
            <a:extLst>
              <a:ext uri="{FF2B5EF4-FFF2-40B4-BE49-F238E27FC236}">
                <a16:creationId xmlns:a16="http://schemas.microsoft.com/office/drawing/2014/main" id="{1001F44D-18E7-0C22-CE3D-147659A0B5F1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34574" y="2729037"/>
            <a:ext cx="1865538" cy="951058"/>
          </a:xfrm>
          <a:prstGeom prst="rect">
            <a:avLst/>
          </a:prstGeom>
        </p:spPr>
      </p:pic>
      <p:pic>
        <p:nvPicPr>
          <p:cNvPr id="19" name="图片 13">
            <a:extLst>
              <a:ext uri="{FF2B5EF4-FFF2-40B4-BE49-F238E27FC236}">
                <a16:creationId xmlns:a16="http://schemas.microsoft.com/office/drawing/2014/main" id="{6EA8DA13-E313-49CB-30D0-A7397EA5B43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9147" y="2432560"/>
            <a:ext cx="2256673" cy="2256673"/>
          </a:xfrm>
          <a:prstGeom prst="rect">
            <a:avLst/>
          </a:prstGeom>
        </p:spPr>
      </p:pic>
      <p:pic>
        <p:nvPicPr>
          <p:cNvPr id="27" name="Hình ảnh 26">
            <a:extLst>
              <a:ext uri="{FF2B5EF4-FFF2-40B4-BE49-F238E27FC236}">
                <a16:creationId xmlns:a16="http://schemas.microsoft.com/office/drawing/2014/main" id="{6F451891-0CDC-5AA0-02D3-66AFEA1DABD8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9144000" y="3788436"/>
            <a:ext cx="1865538" cy="951058"/>
          </a:xfrm>
          <a:prstGeom prst="rect">
            <a:avLst/>
          </a:prstGeom>
        </p:spPr>
      </p:pic>
      <p:pic>
        <p:nvPicPr>
          <p:cNvPr id="29" name="Hình ảnh 28">
            <a:extLst>
              <a:ext uri="{FF2B5EF4-FFF2-40B4-BE49-F238E27FC236}">
                <a16:creationId xmlns:a16="http://schemas.microsoft.com/office/drawing/2014/main" id="{199E4E2D-1DEB-DD7E-4208-171F8A07B90B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194555" y="1917403"/>
            <a:ext cx="1365622" cy="1030313"/>
          </a:xfrm>
          <a:prstGeom prst="rect">
            <a:avLst/>
          </a:prstGeom>
        </p:spPr>
      </p:pic>
      <p:pic>
        <p:nvPicPr>
          <p:cNvPr id="31" name="Hình ảnh 30">
            <a:extLst>
              <a:ext uri="{FF2B5EF4-FFF2-40B4-BE49-F238E27FC236}">
                <a16:creationId xmlns:a16="http://schemas.microsoft.com/office/drawing/2014/main" id="{B8D87679-63D5-3226-FA08-D0E814C29607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629057" y="1041049"/>
            <a:ext cx="1304657" cy="768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0805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D896861-F6E3-3DAE-C96B-81EA248848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6AD30480-DAD7-D9A5-BD3C-62F0A6CDDF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D67A11B6-1D11-EC59-1B56-7BF444ADB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C61E10-F548-DEA5-8344-2E83B5AF4E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78D7725-F47A-A930-75A5-A2E921BF7B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58234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7D841390-23C9-6979-10F6-5F69934B90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944FE2CB-090F-95B0-E4F0-95B39EF4AAB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AA60A7-AFDE-96B3-B14D-4B1381E90F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735BB0F3-186C-10BA-DC46-A4A33087E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A6E3F405-4899-9582-AFF1-C9374BB74A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80137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26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preserve="1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22AFE595-1F0C-941C-B008-FD3CB89B5A5D}"/>
              </a:ext>
            </a:extLst>
          </p:cNvPr>
          <p:cNvSpPr/>
          <p:nvPr userDrawn="1"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E73FDDD8-A466-0656-BD1E-1B8ED50506B6}"/>
              </a:ext>
            </a:extLst>
          </p:cNvPr>
          <p:cNvSpPr txBox="1">
            <a:spLocks/>
          </p:cNvSpPr>
          <p:nvPr userDrawn="1"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dirty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3FF0EB05-29C2-7016-BF31-6AE733267253}"/>
              </a:ext>
            </a:extLst>
          </p:cNvPr>
          <p:cNvSpPr txBox="1"/>
          <p:nvPr userDrawn="1"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5E26EEA6-E63F-E23C-68F9-600541CB8157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3D032792-87E3-EDBA-03ED-545C8E2FA07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10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8212B601-058E-AB16-8509-720FE6601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E773B86-2154-CD9E-25FB-8EE8EB1245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2F236159-B23E-69A6-48DB-41DC65DE1C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D567ACB-32FF-1974-EBC7-EC81FFF3E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5609D87-8B55-B452-4605-B8D65A086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113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C2831F80-284C-59F6-5049-613135072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34E54C78-FE25-951C-98F2-8AEF61455A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B3FCDCC4-9CD9-7147-3FF9-B4DB1648D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F378E205-C9E1-46FB-A303-75B94241F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1B511BDB-31F5-C4CC-3DB6-FA1038FDF1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grpSp>
        <p:nvGrpSpPr>
          <p:cNvPr id="14" name="组合 26">
            <a:extLst>
              <a:ext uri="{FF2B5EF4-FFF2-40B4-BE49-F238E27FC236}">
                <a16:creationId xmlns:a16="http://schemas.microsoft.com/office/drawing/2014/main" id="{C6881449-AD2C-2814-3331-3A77D8B32476}"/>
              </a:ext>
            </a:extLst>
          </p:cNvPr>
          <p:cNvGrpSpPr/>
          <p:nvPr userDrawn="1"/>
        </p:nvGrpSpPr>
        <p:grpSpPr>
          <a:xfrm>
            <a:off x="0" y="4349176"/>
            <a:ext cx="12192000" cy="2508824"/>
            <a:chOff x="762000" y="3854062"/>
            <a:chExt cx="12192000" cy="3003938"/>
          </a:xfrm>
        </p:grpSpPr>
        <p:pic>
          <p:nvPicPr>
            <p:cNvPr id="15" name="图片 27">
              <a:extLst>
                <a:ext uri="{FF2B5EF4-FFF2-40B4-BE49-F238E27FC236}">
                  <a16:creationId xmlns:a16="http://schemas.microsoft.com/office/drawing/2014/main" id="{B42BE9FD-8C20-1436-EF5C-C44EA010C7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>
              <a:off x="762000" y="3854062"/>
              <a:ext cx="6096000" cy="3003938"/>
            </a:xfrm>
            <a:prstGeom prst="rect">
              <a:avLst/>
            </a:prstGeom>
          </p:spPr>
        </p:pic>
        <p:pic>
          <p:nvPicPr>
            <p:cNvPr id="16" name="图片 28">
              <a:extLst>
                <a:ext uri="{FF2B5EF4-FFF2-40B4-BE49-F238E27FC236}">
                  <a16:creationId xmlns:a16="http://schemas.microsoft.com/office/drawing/2014/main" id="{9A908B0C-6575-4997-4AA2-FEEFCAE0D6B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111" t="56198"/>
            <a:stretch/>
          </p:blipFill>
          <p:spPr>
            <a:xfrm flipH="1">
              <a:off x="6858000" y="3854062"/>
              <a:ext cx="6096000" cy="3003938"/>
            </a:xfrm>
            <a:prstGeom prst="rect">
              <a:avLst/>
            </a:prstGeom>
          </p:spPr>
        </p:pic>
      </p:grpSp>
      <p:sp>
        <p:nvSpPr>
          <p:cNvPr id="17" name="矩形 25">
            <a:extLst>
              <a:ext uri="{FF2B5EF4-FFF2-40B4-BE49-F238E27FC236}">
                <a16:creationId xmlns:a16="http://schemas.microsoft.com/office/drawing/2014/main" id="{04864962-9899-8046-17FD-72307B0AEC0A}"/>
              </a:ext>
            </a:extLst>
          </p:cNvPr>
          <p:cNvSpPr/>
          <p:nvPr userDrawn="1"/>
        </p:nvSpPr>
        <p:spPr>
          <a:xfrm>
            <a:off x="0" y="-50799"/>
            <a:ext cx="12192000" cy="439997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矩形 1">
            <a:extLst>
              <a:ext uri="{FF2B5EF4-FFF2-40B4-BE49-F238E27FC236}">
                <a16:creationId xmlns:a16="http://schemas.microsoft.com/office/drawing/2014/main" id="{59C6A18E-B69A-BCE1-8596-C78CCF47BA21}"/>
              </a:ext>
            </a:extLst>
          </p:cNvPr>
          <p:cNvSpPr/>
          <p:nvPr userDrawn="1"/>
        </p:nvSpPr>
        <p:spPr>
          <a:xfrm>
            <a:off x="-1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矩形 3">
            <a:extLst>
              <a:ext uri="{FF2B5EF4-FFF2-40B4-BE49-F238E27FC236}">
                <a16:creationId xmlns:a16="http://schemas.microsoft.com/office/drawing/2014/main" id="{1ED9C414-50FE-B641-1339-031C9D26D9CC}"/>
              </a:ext>
            </a:extLst>
          </p:cNvPr>
          <p:cNvSpPr/>
          <p:nvPr userDrawn="1"/>
        </p:nvSpPr>
        <p:spPr>
          <a:xfrm>
            <a:off x="11831053" y="0"/>
            <a:ext cx="36094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4">
            <a:extLst>
              <a:ext uri="{FF2B5EF4-FFF2-40B4-BE49-F238E27FC236}">
                <a16:creationId xmlns:a16="http://schemas.microsoft.com/office/drawing/2014/main" id="{6A13BC7F-130C-5C9C-F56D-3995185F6641}"/>
              </a:ext>
            </a:extLst>
          </p:cNvPr>
          <p:cNvSpPr/>
          <p:nvPr userDrawn="1"/>
        </p:nvSpPr>
        <p:spPr>
          <a:xfrm>
            <a:off x="0" y="0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1" name="矩形 6">
            <a:extLst>
              <a:ext uri="{FF2B5EF4-FFF2-40B4-BE49-F238E27FC236}">
                <a16:creationId xmlns:a16="http://schemas.microsoft.com/office/drawing/2014/main" id="{E8ED2FA0-71D8-9C66-3FD4-97480C3CBF70}"/>
              </a:ext>
            </a:extLst>
          </p:cNvPr>
          <p:cNvSpPr/>
          <p:nvPr userDrawn="1"/>
        </p:nvSpPr>
        <p:spPr>
          <a:xfrm>
            <a:off x="-1" y="6521116"/>
            <a:ext cx="12192000" cy="336884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12">
            <a:extLst>
              <a:ext uri="{FF2B5EF4-FFF2-40B4-BE49-F238E27FC236}">
                <a16:creationId xmlns:a16="http://schemas.microsoft.com/office/drawing/2014/main" id="{F26C5FAD-4E68-2654-122A-F14861A96E75}"/>
              </a:ext>
            </a:extLst>
          </p:cNvPr>
          <p:cNvSpPr/>
          <p:nvPr userDrawn="1"/>
        </p:nvSpPr>
        <p:spPr>
          <a:xfrm>
            <a:off x="247650" y="245396"/>
            <a:ext cx="11684000" cy="6375400"/>
          </a:xfrm>
          <a:prstGeom prst="rect">
            <a:avLst/>
          </a:prstGeom>
          <a:noFill/>
          <a:ln w="15875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13">
            <a:extLst>
              <a:ext uri="{FF2B5EF4-FFF2-40B4-BE49-F238E27FC236}">
                <a16:creationId xmlns:a16="http://schemas.microsoft.com/office/drawing/2014/main" id="{5407C30D-EDCD-BD50-ABC5-BBEB766094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19912" y="245395"/>
            <a:ext cx="2139508" cy="2399449"/>
          </a:xfrm>
          <a:prstGeom prst="rect">
            <a:avLst/>
          </a:prstGeom>
        </p:spPr>
      </p:pic>
      <p:sp>
        <p:nvSpPr>
          <p:cNvPr id="25" name="椭圆 17">
            <a:extLst>
              <a:ext uri="{FF2B5EF4-FFF2-40B4-BE49-F238E27FC236}">
                <a16:creationId xmlns:a16="http://schemas.microsoft.com/office/drawing/2014/main" id="{B57A3EAC-7D35-9E8F-C7B8-1840A801CEBE}"/>
              </a:ext>
            </a:extLst>
          </p:cNvPr>
          <p:cNvSpPr/>
          <p:nvPr userDrawn="1"/>
        </p:nvSpPr>
        <p:spPr>
          <a:xfrm rot="20326307">
            <a:off x="10326829" y="677972"/>
            <a:ext cx="789993" cy="789993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18">
            <a:extLst>
              <a:ext uri="{FF2B5EF4-FFF2-40B4-BE49-F238E27FC236}">
                <a16:creationId xmlns:a16="http://schemas.microsoft.com/office/drawing/2014/main" id="{E7510E1D-2186-6B7A-7B0A-C25ECC291F9B}"/>
              </a:ext>
            </a:extLst>
          </p:cNvPr>
          <p:cNvSpPr/>
          <p:nvPr userDrawn="1"/>
        </p:nvSpPr>
        <p:spPr>
          <a:xfrm rot="20326307">
            <a:off x="10997184" y="90898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7" name="椭圆 19">
            <a:extLst>
              <a:ext uri="{FF2B5EF4-FFF2-40B4-BE49-F238E27FC236}">
                <a16:creationId xmlns:a16="http://schemas.microsoft.com/office/drawing/2014/main" id="{EB236816-8DF6-D497-E070-2CFB0C872E0A}"/>
              </a:ext>
            </a:extLst>
          </p:cNvPr>
          <p:cNvSpPr/>
          <p:nvPr userDrawn="1"/>
        </p:nvSpPr>
        <p:spPr>
          <a:xfrm rot="20326307">
            <a:off x="1013119" y="3815707"/>
            <a:ext cx="648000" cy="684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8" name="椭圆 20">
            <a:extLst>
              <a:ext uri="{FF2B5EF4-FFF2-40B4-BE49-F238E27FC236}">
                <a16:creationId xmlns:a16="http://schemas.microsoft.com/office/drawing/2014/main" id="{6A40AC8F-CB28-AF4E-115A-2283BB6A70A6}"/>
              </a:ext>
            </a:extLst>
          </p:cNvPr>
          <p:cNvSpPr/>
          <p:nvPr userDrawn="1"/>
        </p:nvSpPr>
        <p:spPr>
          <a:xfrm rot="20326307">
            <a:off x="949194" y="4237060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1">
            <a:extLst>
              <a:ext uri="{FF2B5EF4-FFF2-40B4-BE49-F238E27FC236}">
                <a16:creationId xmlns:a16="http://schemas.microsoft.com/office/drawing/2014/main" id="{9709D959-06DE-AA55-594F-2ED53A0E0340}"/>
              </a:ext>
            </a:extLst>
          </p:cNvPr>
          <p:cNvSpPr/>
          <p:nvPr userDrawn="1"/>
        </p:nvSpPr>
        <p:spPr>
          <a:xfrm rot="20326307">
            <a:off x="978034" y="564491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0" name="椭圆 22">
            <a:extLst>
              <a:ext uri="{FF2B5EF4-FFF2-40B4-BE49-F238E27FC236}">
                <a16:creationId xmlns:a16="http://schemas.microsoft.com/office/drawing/2014/main" id="{4BFA8607-4A75-A9E7-D24D-953D3BF78167}"/>
              </a:ext>
            </a:extLst>
          </p:cNvPr>
          <p:cNvSpPr/>
          <p:nvPr userDrawn="1"/>
        </p:nvSpPr>
        <p:spPr>
          <a:xfrm rot="20326307">
            <a:off x="810835" y="784761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4" name="图片 30">
            <a:extLst>
              <a:ext uri="{FF2B5EF4-FFF2-40B4-BE49-F238E27FC236}">
                <a16:creationId xmlns:a16="http://schemas.microsoft.com/office/drawing/2014/main" id="{F0E0D74E-0D1E-370B-AE18-D005E3C2963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4761" y="1179252"/>
            <a:ext cx="6122476" cy="3808617"/>
          </a:xfrm>
          <a:prstGeom prst="rect">
            <a:avLst/>
          </a:prstGeom>
        </p:spPr>
      </p:pic>
      <p:sp>
        <p:nvSpPr>
          <p:cNvPr id="31" name="椭圆 23">
            <a:extLst>
              <a:ext uri="{FF2B5EF4-FFF2-40B4-BE49-F238E27FC236}">
                <a16:creationId xmlns:a16="http://schemas.microsoft.com/office/drawing/2014/main" id="{08EE67DF-8D23-A4A5-7DFE-F61FBF5F2BDD}"/>
              </a:ext>
            </a:extLst>
          </p:cNvPr>
          <p:cNvSpPr/>
          <p:nvPr userDrawn="1"/>
        </p:nvSpPr>
        <p:spPr>
          <a:xfrm rot="20326307">
            <a:off x="4553080" y="5696438"/>
            <a:ext cx="576000" cy="576000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椭圆 24">
            <a:extLst>
              <a:ext uri="{FF2B5EF4-FFF2-40B4-BE49-F238E27FC236}">
                <a16:creationId xmlns:a16="http://schemas.microsoft.com/office/drawing/2014/main" id="{9E538CED-C815-F1BD-EF26-1A3A79BECC4C}"/>
              </a:ext>
            </a:extLst>
          </p:cNvPr>
          <p:cNvSpPr/>
          <p:nvPr userDrawn="1"/>
        </p:nvSpPr>
        <p:spPr>
          <a:xfrm rot="20326307">
            <a:off x="4906453" y="5668188"/>
            <a:ext cx="383981" cy="383981"/>
          </a:xfrm>
          <a:prstGeom prst="ellipse">
            <a:avLst/>
          </a:prstGeom>
          <a:noFill/>
          <a:ln w="25400">
            <a:solidFill>
              <a:schemeClr val="bg1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5" name="图片 34">
            <a:extLst>
              <a:ext uri="{FF2B5EF4-FFF2-40B4-BE49-F238E27FC236}">
                <a16:creationId xmlns:a16="http://schemas.microsoft.com/office/drawing/2014/main" id="{69D4B573-98FD-B16F-A949-F68EDDCF767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3669" y="3668576"/>
            <a:ext cx="2318639" cy="2962302"/>
          </a:xfrm>
          <a:prstGeom prst="rect">
            <a:avLst/>
          </a:prstGeom>
        </p:spPr>
      </p:pic>
      <p:pic>
        <p:nvPicPr>
          <p:cNvPr id="42" name="Hình ảnh 41">
            <a:extLst>
              <a:ext uri="{FF2B5EF4-FFF2-40B4-BE49-F238E27FC236}">
                <a16:creationId xmlns:a16="http://schemas.microsoft.com/office/drawing/2014/main" id="{53AF693C-EC26-7A57-9682-467B68E02411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216730" y="407206"/>
            <a:ext cx="9723963" cy="3158002"/>
          </a:xfrm>
          <a:prstGeom prst="rect">
            <a:avLst/>
          </a:prstGeom>
        </p:spPr>
      </p:pic>
      <p:pic>
        <p:nvPicPr>
          <p:cNvPr id="24" name="图片 15">
            <a:extLst>
              <a:ext uri="{FF2B5EF4-FFF2-40B4-BE49-F238E27FC236}">
                <a16:creationId xmlns:a16="http://schemas.microsoft.com/office/drawing/2014/main" id="{4A7C6605-5708-5357-BE4E-A459B34B8C6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5684" y="4019143"/>
            <a:ext cx="3457575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79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E56B75F-0639-AEEE-00DE-6B8B03A997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1C2B49BB-D307-CA4A-4609-6C50DB3DD9F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629E292A-ACDA-704C-A518-B7B6B69B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021B431-7B06-0EE5-23EE-F72C4C594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41B6E62-6B52-1EF6-7548-E32FF81EB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F3E7A27-5B59-26D2-6F4D-47ABED163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4085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D0DA617A-8C7B-3AC4-39E8-95A7131DF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81200AAE-EAF3-D615-B2BB-4E579202B1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A6F0ACE2-890F-F8F0-190C-C2E9470EA1A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E72196A5-DEBA-4A8E-78E8-BB26C29D09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20750194-9B8D-9E47-386C-13C9DC39A6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F90BBBF9-BFE9-E70B-32BB-96904BB143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EE12735-BE9E-C330-2B89-63982F34F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1C59D23C-865A-0453-FF8D-E0A68A4E3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147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5524384-970E-1C0C-4E94-2B2127518E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9093A360-1BB3-92AE-687C-CBAACCA39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F15ECD1D-5DA7-0F7B-1D2C-B9C4690E7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7BDE33A2-8D29-32F0-B182-5AECE3E43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43668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224288EB-49FD-15CD-64E7-F194405F6A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E5BD5F45-16A5-E149-D060-029EA22BE1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31B3C1A9-8D57-9F42-3EFC-D3DCBD695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4874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0093D32D-7936-9CBA-99FC-C7898F8540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270ACBC0-3679-06E8-F505-54ACBE10B7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AF381C55-9202-3C9B-EB85-23489AB703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68743337-823E-1354-53A9-FF0A96450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E3609E47-1640-12F3-176E-B8A51784A3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72D962C0-E286-1162-73A1-8A2592413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1843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000B96C-E90C-A948-D6E5-670B73E8D6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9CAF2606-98AF-5B0B-81ED-F4ED0CD48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0D2FC32E-00C7-2719-C121-2F4FFAA25E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B59DD32C-0228-8593-55F4-4E2688799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D322516-B265-A62E-BBFB-0F2108214E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B842012-77D7-0FCA-40B8-8FBD3BBB3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454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theme" Target="../theme/theme2.xml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Nhóm 14">
            <a:extLst>
              <a:ext uri="{FF2B5EF4-FFF2-40B4-BE49-F238E27FC236}">
                <a16:creationId xmlns:a16="http://schemas.microsoft.com/office/drawing/2014/main" id="{B08903C9-B906-DFDD-1C7A-CA407A15EF26}"/>
              </a:ext>
            </a:extLst>
          </p:cNvPr>
          <p:cNvGrpSpPr/>
          <p:nvPr userDrawn="1"/>
        </p:nvGrpSpPr>
        <p:grpSpPr>
          <a:xfrm>
            <a:off x="-1" y="0"/>
            <a:ext cx="12192001" cy="6858000"/>
            <a:chOff x="-1" y="0"/>
            <a:chExt cx="12192001" cy="6858000"/>
          </a:xfrm>
        </p:grpSpPr>
        <p:grpSp>
          <p:nvGrpSpPr>
            <p:cNvPr id="16" name="组合 7">
              <a:extLst>
                <a:ext uri="{FF2B5EF4-FFF2-40B4-BE49-F238E27FC236}">
                  <a16:creationId xmlns:a16="http://schemas.microsoft.com/office/drawing/2014/main" id="{088A7711-4C6E-47A7-FAD7-5FDC04E0E7A1}"/>
                </a:ext>
              </a:extLst>
            </p:cNvPr>
            <p:cNvGrpSpPr/>
            <p:nvPr/>
          </p:nvGrpSpPr>
          <p:grpSpPr>
            <a:xfrm>
              <a:off x="156411" y="180474"/>
              <a:ext cx="11911263" cy="6460958"/>
              <a:chOff x="762000" y="3854062"/>
              <a:chExt cx="12192000" cy="3003938"/>
            </a:xfrm>
          </p:grpSpPr>
          <p:pic>
            <p:nvPicPr>
              <p:cNvPr id="21" name="图片 8">
                <a:extLst>
                  <a:ext uri="{FF2B5EF4-FFF2-40B4-BE49-F238E27FC236}">
                    <a16:creationId xmlns:a16="http://schemas.microsoft.com/office/drawing/2014/main" id="{6A2F6CB3-AA4E-B45A-A78B-5444E60047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>
                <a:off x="762000" y="3854062"/>
                <a:ext cx="6096000" cy="3003938"/>
              </a:xfrm>
              <a:prstGeom prst="rect">
                <a:avLst/>
              </a:prstGeom>
            </p:spPr>
          </p:pic>
          <p:pic>
            <p:nvPicPr>
              <p:cNvPr id="22" name="图片 9">
                <a:extLst>
                  <a:ext uri="{FF2B5EF4-FFF2-40B4-BE49-F238E27FC236}">
                    <a16:creationId xmlns:a16="http://schemas.microsoft.com/office/drawing/2014/main" id="{89DDB94E-935C-6035-0DBA-A159E074915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111" t="56198"/>
              <a:stretch/>
            </p:blipFill>
            <p:spPr>
              <a:xfrm flipH="1">
                <a:off x="6858000" y="3854062"/>
                <a:ext cx="6096000" cy="3003938"/>
              </a:xfrm>
              <a:prstGeom prst="rect">
                <a:avLst/>
              </a:prstGeom>
            </p:spPr>
          </p:pic>
        </p:grpSp>
        <p:sp>
          <p:nvSpPr>
            <p:cNvPr id="17" name="矩形 1">
              <a:extLst>
                <a:ext uri="{FF2B5EF4-FFF2-40B4-BE49-F238E27FC236}">
                  <a16:creationId xmlns:a16="http://schemas.microsoft.com/office/drawing/2014/main" id="{9F1A8069-A876-6C09-577D-9CB8153AA97F}"/>
                </a:ext>
              </a:extLst>
            </p:cNvPr>
            <p:cNvSpPr/>
            <p:nvPr/>
          </p:nvSpPr>
          <p:spPr>
            <a:xfrm>
              <a:off x="-1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3">
              <a:extLst>
                <a:ext uri="{FF2B5EF4-FFF2-40B4-BE49-F238E27FC236}">
                  <a16:creationId xmlns:a16="http://schemas.microsoft.com/office/drawing/2014/main" id="{3FF02ABB-7376-5351-B7EC-77CF862B0C69}"/>
                </a:ext>
              </a:extLst>
            </p:cNvPr>
            <p:cNvSpPr/>
            <p:nvPr/>
          </p:nvSpPr>
          <p:spPr>
            <a:xfrm>
              <a:off x="11831053" y="0"/>
              <a:ext cx="360947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9" name="矩形 4">
              <a:extLst>
                <a:ext uri="{FF2B5EF4-FFF2-40B4-BE49-F238E27FC236}">
                  <a16:creationId xmlns:a16="http://schemas.microsoft.com/office/drawing/2014/main" id="{DDFAA461-A1ED-9926-E90D-95EBEA5CB65A}"/>
                </a:ext>
              </a:extLst>
            </p:cNvPr>
            <p:cNvSpPr/>
            <p:nvPr/>
          </p:nvSpPr>
          <p:spPr>
            <a:xfrm>
              <a:off x="0" y="0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矩形 6">
              <a:extLst>
                <a:ext uri="{FF2B5EF4-FFF2-40B4-BE49-F238E27FC236}">
                  <a16:creationId xmlns:a16="http://schemas.microsoft.com/office/drawing/2014/main" id="{D44644F4-D39A-9E83-3B97-DE55566F0498}"/>
                </a:ext>
              </a:extLst>
            </p:cNvPr>
            <p:cNvSpPr/>
            <p:nvPr/>
          </p:nvSpPr>
          <p:spPr>
            <a:xfrm>
              <a:off x="-1" y="6521116"/>
              <a:ext cx="12192000" cy="336884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5D2E1E57-2C22-EAE5-8DE0-33E14813F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  <a:endParaRPr lang="en-US"/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2F244DAC-9363-8288-26DB-411B5E4051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  <a:endParaRPr lang="en-US"/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1CCCF81B-C343-D548-4D7C-55D461736B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097409-9F4B-487E-A7D0-0131BF9A6494}" type="datetimeFigureOut">
              <a:rPr lang="en-US" smtClean="0"/>
              <a:t>11/23/2023</a:t>
            </a:fld>
            <a:endParaRPr lang="en-US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C9813E2B-652A-BFB2-61E0-04FC5CDA1C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881B89E1-5C0B-739D-52F6-01A5B15AE5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FA2B98-B7A3-4C42-9FC3-64A4505BF7C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1B88C20C-5A52-6432-6CE2-7E57B53294A3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Bắp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pic>
        <p:nvPicPr>
          <p:cNvPr id="25" name="Picture 15">
            <a:extLst>
              <a:ext uri="{FF2B5EF4-FFF2-40B4-BE49-F238E27FC236}">
                <a16:creationId xmlns:a16="http://schemas.microsoft.com/office/drawing/2014/main" id="{2A8EEBFB-109B-CD56-FEA0-EF4DD134F6CD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26" name="Picture 17">
            <a:extLst>
              <a:ext uri="{FF2B5EF4-FFF2-40B4-BE49-F238E27FC236}">
                <a16:creationId xmlns:a16="http://schemas.microsoft.com/office/drawing/2014/main" id="{9C6D1833-1D43-C1C3-6AB8-B2E67B68B75B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823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Fredoka One"/>
              <a:buNone/>
              <a:defRPr sz="2800">
                <a:solidFill>
                  <a:schemeClr val="dk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●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 PLUS Rounded 1c"/>
              <a:buChar char="○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 PLUS Rounded 1c"/>
              <a:buChar char="■"/>
              <a:defRPr>
                <a:solidFill>
                  <a:schemeClr val="dk2"/>
                </a:solidFill>
                <a:latin typeface="M PLUS Rounded 1c"/>
                <a:ea typeface="M PLUS Rounded 1c"/>
                <a:cs typeface="M PLUS Rounded 1c"/>
                <a:sym typeface="M PLUS Rounded 1c"/>
              </a:defRPr>
            </a:lvl9pPr>
          </a:lstStyle>
          <a:p>
            <a:endParaRPr dirty="0"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C41725A-66FC-ECC9-D741-C488264DA5C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736274" y="-294765"/>
            <a:ext cx="2914996" cy="308987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0ECB967-163D-97A1-9542-86B164988CD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415602" y="6858002"/>
            <a:ext cx="2432012" cy="2669980"/>
          </a:xfrm>
          <a:prstGeom prst="rect">
            <a:avLst/>
          </a:prstGeom>
        </p:spPr>
      </p:pic>
      <p:sp>
        <p:nvSpPr>
          <p:cNvPr id="10" name="TextBox 3">
            <a:extLst>
              <a:ext uri="{FF2B5EF4-FFF2-40B4-BE49-F238E27FC236}">
                <a16:creationId xmlns:a16="http://schemas.microsoft.com/office/drawing/2014/main" id="{29EA2F57-C96A-966D-50AE-CA599802F3D7}"/>
              </a:ext>
            </a:extLst>
          </p:cNvPr>
          <p:cNvSpPr txBox="1"/>
          <p:nvPr userDrawn="1"/>
        </p:nvSpPr>
        <p:spPr>
          <a:xfrm>
            <a:off x="2324760" y="8600891"/>
            <a:ext cx="830424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4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6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24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24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24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24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839CB496-B064-1976-8A73-F5C96C8179F1}"/>
              </a:ext>
            </a:extLst>
          </p:cNvPr>
          <p:cNvSpPr txBox="1">
            <a:spLocks/>
          </p:cNvSpPr>
          <p:nvPr userDrawn="1"/>
        </p:nvSpPr>
        <p:spPr>
          <a:xfrm>
            <a:off x="9839114" y="-489500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32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C2819393-8A5D-E722-6425-C1F457F21F4D}"/>
              </a:ext>
            </a:extLst>
          </p:cNvPr>
          <p:cNvSpPr txBox="1">
            <a:spLocks/>
          </p:cNvSpPr>
          <p:nvPr userDrawn="1"/>
        </p:nvSpPr>
        <p:spPr>
          <a:xfrm>
            <a:off x="174111" y="9086149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267" b="0">
                <a:solidFill>
                  <a:srgbClr val="2C9430"/>
                </a:solidFill>
                <a:latin typeface="#9Slide07 HoneyCream" pitchFamily="2" charset="0"/>
              </a:rPr>
              <a:t>Măng Non</a:t>
            </a:r>
            <a:endParaRPr lang="en-US" sz="4267" b="0" dirty="0">
              <a:solidFill>
                <a:srgbClr val="2C9430"/>
              </a:solidFill>
              <a:latin typeface="#9Slide07 HoneyCream" pitchFamily="2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67CE625A-7EB5-37D6-AA98-E6F10E173EFB}"/>
              </a:ext>
            </a:extLst>
          </p:cNvPr>
          <p:cNvSpPr txBox="1">
            <a:spLocks/>
          </p:cNvSpPr>
          <p:nvPr userDrawn="1"/>
        </p:nvSpPr>
        <p:spPr>
          <a:xfrm>
            <a:off x="-759234" y="5808133"/>
            <a:ext cx="2914996" cy="1049867"/>
          </a:xfrm>
          <a:prstGeom prst="rect">
            <a:avLst/>
          </a:prstGeom>
        </p:spPr>
        <p:txBody>
          <a:bodyPr vert="horz" lIns="121920" tIns="60960" rIns="121920" bIns="6096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0" dirty="0" err="1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400" b="0" dirty="0">
                <a:solidFill>
                  <a:schemeClr val="tx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9185F81-9F4C-9E1A-DA28-FF4DF54F9336}"/>
              </a:ext>
            </a:extLst>
          </p:cNvPr>
          <p:cNvSpPr txBox="1"/>
          <p:nvPr userDrawn="1"/>
        </p:nvSpPr>
        <p:spPr>
          <a:xfrm>
            <a:off x="-3496166" y="2549368"/>
            <a:ext cx="4434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0" cap="none" spc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Măng</a:t>
            </a:r>
            <a:r>
              <a:rPr lang="en-US" sz="40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#9Slide07 HoneyCream" pitchFamily="2" charset="0"/>
                <a:cs typeface="#9Slide05 Bodega Script" pitchFamily="2" charset="0"/>
              </a:rPr>
              <a:t> Non</a:t>
            </a:r>
            <a:endParaRPr lang="id-ID" sz="4000" b="0" cap="none" spc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#9Slide07 HoneyCream" pitchFamily="2" charset="0"/>
              <a:cs typeface="#9Slide05 Bodega Script" pitchFamily="2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BE93520-6E9F-4C6B-1BDC-F5F4B404C88B}"/>
              </a:ext>
            </a:extLst>
          </p:cNvPr>
          <p:cNvSpPr txBox="1"/>
          <p:nvPr userDrawn="1"/>
        </p:nvSpPr>
        <p:spPr>
          <a:xfrm>
            <a:off x="605095" y="9963312"/>
            <a:ext cx="1172545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Sản phẩm của Măng Non – Tài liệu Tiểu học.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en-US" sz="1800" b="1">
                <a:solidFill>
                  <a:srgbClr val="C00000"/>
                </a:solidFill>
                <a:latin typeface="UTM Avo" panose="02040603050506020204" pitchFamily="18" charset="0"/>
              </a:rPr>
              <a:t> Nghiêm cấm buôn bán, sao chép và chỉnh sửa để thu lợi nhuận.</a:t>
            </a:r>
          </a:p>
        </p:txBody>
      </p:sp>
    </p:spTree>
    <p:extLst>
      <p:ext uri="{BB962C8B-B14F-4D97-AF65-F5344CB8AC3E}">
        <p14:creationId xmlns:p14="http://schemas.microsoft.com/office/powerpoint/2010/main" val="404452170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3.wdp"/><Relationship Id="rId4" Type="http://schemas.openxmlformats.org/officeDocument/2006/relationships/image" Target="../media/image34.png"/><Relationship Id="rId9" Type="http://schemas.microsoft.com/office/2007/relationships/hdphoto" Target="../media/hdphoto5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Hình ảnh 8">
            <a:extLst>
              <a:ext uri="{FF2B5EF4-FFF2-40B4-BE49-F238E27FC236}">
                <a16:creationId xmlns:a16="http://schemas.microsoft.com/office/drawing/2014/main" id="{D0E8281A-8D0F-9C66-48B5-9C9F7078E3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10394" y="822035"/>
            <a:ext cx="4371211" cy="1182727"/>
          </a:xfrm>
          <a:prstGeom prst="rect">
            <a:avLst/>
          </a:prstGeom>
        </p:spPr>
      </p:pic>
      <p:pic>
        <p:nvPicPr>
          <p:cNvPr id="11" name="Hình ảnh 10">
            <a:extLst>
              <a:ext uri="{FF2B5EF4-FFF2-40B4-BE49-F238E27FC236}">
                <a16:creationId xmlns:a16="http://schemas.microsoft.com/office/drawing/2014/main" id="{761853DC-CE48-58AA-44D3-C09B2F703F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2459" y="4767887"/>
            <a:ext cx="10047079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39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17CBAB5-0E38-CDCC-ECB5-9AE1B313BB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6114" y="1242768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749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CB0C4B3-DDC7-0FDF-CCF7-F7135A2C6EC0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ứng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phiếu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tập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dưới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graphicFrame>
        <p:nvGraphicFramePr>
          <p:cNvPr id="3" name="Bảng 3">
            <a:extLst>
              <a:ext uri="{FF2B5EF4-FFF2-40B4-BE49-F238E27FC236}">
                <a16:creationId xmlns:a16="http://schemas.microsoft.com/office/drawing/2014/main" id="{DC202CC3-B66D-C477-BBB3-1631AD0E06E1}"/>
              </a:ext>
            </a:extLst>
          </p:cNvPr>
          <p:cNvGraphicFramePr>
            <a:graphicFrameLocks noGrp="1"/>
          </p:cNvGraphicFramePr>
          <p:nvPr/>
        </p:nvGraphicFramePr>
        <p:xfrm>
          <a:off x="1155925" y="2170960"/>
          <a:ext cx="10407184" cy="2590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73543">
                  <a:extLst>
                    <a:ext uri="{9D8B030D-6E8A-4147-A177-3AD203B41FA5}">
                      <a16:colId xmlns:a16="http://schemas.microsoft.com/office/drawing/2014/main" val="2572097049"/>
                    </a:ext>
                  </a:extLst>
                </a:gridCol>
                <a:gridCol w="5833641">
                  <a:extLst>
                    <a:ext uri="{9D8B030D-6E8A-4147-A177-3AD203B41FA5}">
                      <a16:colId xmlns:a16="http://schemas.microsoft.com/office/drawing/2014/main" val="8596229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Loại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các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phương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tiện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giao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5B9BD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129260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bộ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7635793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sắt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70229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thủy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00204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Đường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hàng</a:t>
                      </a:r>
                      <a:r>
                        <a:rPr lang="en-US" sz="2800" dirty="0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2800" dirty="0" err="1"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không</a:t>
                      </a:r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solidFill>
                      <a:srgbClr val="CEE1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16113730"/>
                  </a:ext>
                </a:extLst>
              </a:tr>
            </a:tbl>
          </a:graphicData>
        </a:graphic>
      </p:graphicFrame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6BB01440-BC11-DEB6-5ACF-96757E360F94}"/>
              </a:ext>
            </a:extLst>
          </p:cNvPr>
          <p:cNvSpPr txBox="1"/>
          <p:nvPr/>
        </p:nvSpPr>
        <p:spPr>
          <a:xfrm>
            <a:off x="5771010" y="2729780"/>
            <a:ext cx="3951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đạp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48A6AD13-BD27-3384-4C55-43DDAB9104FB}"/>
              </a:ext>
            </a:extLst>
          </p:cNvPr>
          <p:cNvSpPr txBox="1"/>
          <p:nvPr/>
        </p:nvSpPr>
        <p:spPr>
          <a:xfrm>
            <a:off x="5771010" y="3222550"/>
            <a:ext cx="149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hỏa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8C5698FE-5D99-A30C-639F-C83F899FC81C}"/>
              </a:ext>
            </a:extLst>
          </p:cNvPr>
          <p:cNvSpPr txBox="1"/>
          <p:nvPr/>
        </p:nvSpPr>
        <p:spPr>
          <a:xfrm>
            <a:off x="5771010" y="3717607"/>
            <a:ext cx="300518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ca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nô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ộp Văn bản 6">
            <a:extLst>
              <a:ext uri="{FF2B5EF4-FFF2-40B4-BE49-F238E27FC236}">
                <a16:creationId xmlns:a16="http://schemas.microsoft.com/office/drawing/2014/main" id="{6C43C7E6-4AD1-76D2-E420-958892A17D5D}"/>
              </a:ext>
            </a:extLst>
          </p:cNvPr>
          <p:cNvSpPr txBox="1"/>
          <p:nvPr/>
        </p:nvSpPr>
        <p:spPr>
          <a:xfrm>
            <a:off x="5771010" y="4238540"/>
            <a:ext cx="3383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trực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图片 18">
            <a:extLst>
              <a:ext uri="{FF2B5EF4-FFF2-40B4-BE49-F238E27FC236}">
                <a16:creationId xmlns:a16="http://schemas.microsoft.com/office/drawing/2014/main" id="{464F4675-31B6-45CF-ADA7-F09140DE1C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057" y="3678869"/>
            <a:ext cx="2720821" cy="3848601"/>
          </a:xfrm>
          <a:prstGeom prst="rect">
            <a:avLst/>
          </a:prstGeom>
        </p:spPr>
      </p:pic>
      <p:pic>
        <p:nvPicPr>
          <p:cNvPr id="9" name="图片 5">
            <a:extLst>
              <a:ext uri="{FF2B5EF4-FFF2-40B4-BE49-F238E27FC236}">
                <a16:creationId xmlns:a16="http://schemas.microsoft.com/office/drawing/2014/main" id="{BD08007B-82CB-0D7B-858E-39DB6CFA97B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122" y="5038644"/>
            <a:ext cx="1805849" cy="145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9731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5" grpId="0"/>
      <p:bldP spid="6" grpId="0"/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F5E03593-3393-8F61-2F42-1674795B67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7136" y="1277491"/>
            <a:ext cx="3493311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5459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42FBF8F5-57B7-C965-748E-C374B8CE497E}"/>
              </a:ext>
            </a:extLst>
          </p:cNvPr>
          <p:cNvSpPr txBox="1"/>
          <p:nvPr/>
        </p:nvSpPr>
        <p:spPr>
          <a:xfrm>
            <a:off x="935138" y="1579311"/>
            <a:ext cx="10321723" cy="1000244"/>
          </a:xfrm>
          <a:prstGeom prst="round2SameRect">
            <a:avLst/>
          </a:prstGeom>
          <a:noFill/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Ở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em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sắt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không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672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409CD17-A72C-EB49-A449-FE4690D3324C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solidFill>
            <a:srgbClr val="CEE1F2"/>
          </a:solidFill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đem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cho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dân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địa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em?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Hình ảnh 7">
            <a:extLst>
              <a:ext uri="{FF2B5EF4-FFF2-40B4-BE49-F238E27FC236}">
                <a16:creationId xmlns:a16="http://schemas.microsoft.com/office/drawing/2014/main" id="{42AE0CE9-EB9B-0157-C723-61502FF1075F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95" b="96687" l="2182" r="98679">
                        <a14:foregroundMark x1="6515" y1="73576" x2="15612" y2="69051"/>
                        <a14:foregroundMark x1="22803" y1="83475" x2="13768" y2="96525"/>
                        <a14:foregroundMark x1="13768" y1="96525" x2="2182" y2="89091"/>
                        <a14:foregroundMark x1="2182" y1="89091" x2="8236" y2="70061"/>
                        <a14:foregroundMark x1="8236" y1="70061" x2="9342" y2="70263"/>
                        <a14:foregroundMark x1="25015" y1="23677" x2="21881" y2="18303"/>
                        <a14:foregroundMark x1="32207" y1="7596" x2="31285" y2="5535"/>
                        <a14:foregroundMark x1="21235" y1="87596" x2="9465" y2="96606"/>
                        <a14:foregroundMark x1="9465" y1="96606" x2="6208" y2="92566"/>
                        <a14:foregroundMark x1="14659" y1="90505" x2="14659" y2="90061"/>
                        <a14:foregroundMark x1="90227" y1="70263" x2="94315" y2="66141"/>
                        <a14:foregroundMark x1="97449" y1="65333" x2="98709" y2="66990"/>
                        <a14:foregroundMark x1="86140" y1="96687" x2="80824" y2="950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048" y="2450940"/>
            <a:ext cx="2801392" cy="2130204"/>
          </a:xfrm>
          <a:prstGeom prst="rect">
            <a:avLst/>
          </a:prstGeom>
        </p:spPr>
      </p:pic>
      <p:pic>
        <p:nvPicPr>
          <p:cNvPr id="10" name="Hình ảnh 9">
            <a:extLst>
              <a:ext uri="{FF2B5EF4-FFF2-40B4-BE49-F238E27FC236}">
                <a16:creationId xmlns:a16="http://schemas.microsoft.com/office/drawing/2014/main" id="{40EC244C-54F0-22BE-DA02-D639F98A339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500" b="83600" l="8850" r="49200">
                        <a14:foregroundMark x1="10050" y1="67100" x2="8850" y2="66750"/>
                        <a14:foregroundMark x1="49200" y1="60000" x2="46850" y2="63200"/>
                        <a14:foregroundMark x1="24250" y1="59500" x2="23400" y2="59500"/>
                        <a14:foregroundMark x1="34200" y1="81750" x2="36550" y2="83600"/>
                        <a14:foregroundMark x1="44650" y1="73000" x2="44650" y2="709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524" t="46413" r="48087" b="12658"/>
          <a:stretch/>
        </p:blipFill>
        <p:spPr>
          <a:xfrm>
            <a:off x="6939182" y="2450940"/>
            <a:ext cx="2310283" cy="2130204"/>
          </a:xfrm>
          <a:prstGeom prst="rect">
            <a:avLst/>
          </a:prstGeom>
        </p:spPr>
      </p:pic>
      <p:pic>
        <p:nvPicPr>
          <p:cNvPr id="14" name="Hình ảnh 13">
            <a:extLst>
              <a:ext uri="{FF2B5EF4-FFF2-40B4-BE49-F238E27FC236}">
                <a16:creationId xmlns:a16="http://schemas.microsoft.com/office/drawing/2014/main" id="{17A39FB0-471E-DFDA-162B-75537C68DA4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0740" b="69247" l="56570" r="95174">
                        <a14:foregroundMark x1="73450" y1="55550" x2="76200" y2="57750"/>
                        <a14:foregroundMark x1="71150" y1="54350" x2="78600" y2="56200"/>
                        <a14:foregroundMark x1="78600" y1="56200" x2="79850" y2="57000"/>
                        <a14:foregroundMark x1="67150" y1="55550" x2="72450" y2="55000"/>
                        <a14:foregroundMark x1="72450" y1="55000" x2="65200" y2="55450"/>
                        <a14:backgroundMark x1="74550" y1="68650" x2="73050" y2="66950"/>
                        <a14:backgroundMark x1="73200" y1="67300" x2="73300" y2="67900"/>
                        <a14:backgroundMark x1="72600" y1="66850" x2="74650" y2="68650"/>
                        <a14:backgroundMark x1="75150" y1="67800" x2="74150" y2="66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744" t="48427" b="28439"/>
          <a:stretch/>
        </p:blipFill>
        <p:spPr>
          <a:xfrm>
            <a:off x="1458829" y="4581144"/>
            <a:ext cx="4475830" cy="2145726"/>
          </a:xfrm>
          <a:prstGeom prst="rect">
            <a:avLst/>
          </a:prstGeom>
        </p:spPr>
      </p:pic>
      <p:pic>
        <p:nvPicPr>
          <p:cNvPr id="16" name="Hình ảnh 15">
            <a:extLst>
              <a:ext uri="{FF2B5EF4-FFF2-40B4-BE49-F238E27FC236}">
                <a16:creationId xmlns:a16="http://schemas.microsoft.com/office/drawing/2014/main" id="{ED9BE83A-5A88-9A0E-89BB-8C6F546F049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foregroundMark x1="13367" y1="63400" x2="13567" y2="67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343" y="4118337"/>
            <a:ext cx="4109495" cy="2739663"/>
          </a:xfrm>
          <a:prstGeom prst="rect">
            <a:avLst/>
          </a:prstGeom>
        </p:spPr>
      </p:pic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B2E6E09A-DC6F-BDB4-0099-5F94E5972115}"/>
              </a:ext>
            </a:extLst>
          </p:cNvPr>
          <p:cNvSpPr txBox="1"/>
          <p:nvPr/>
        </p:nvSpPr>
        <p:spPr>
          <a:xfrm>
            <a:off x="614685" y="1584358"/>
            <a:ext cx="112853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dân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dễ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chung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nhiều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khác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tiêu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thụ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2440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Nhóm 5">
            <a:extLst>
              <a:ext uri="{FF2B5EF4-FFF2-40B4-BE49-F238E27FC236}">
                <a16:creationId xmlns:a16="http://schemas.microsoft.com/office/drawing/2014/main" id="{DDA283FF-4744-FCA2-4F61-0EB9769B0245}"/>
              </a:ext>
            </a:extLst>
          </p:cNvPr>
          <p:cNvGrpSpPr/>
          <p:nvPr/>
        </p:nvGrpSpPr>
        <p:grpSpPr>
          <a:xfrm>
            <a:off x="997352" y="1655179"/>
            <a:ext cx="10197296" cy="4247909"/>
            <a:chOff x="652041" y="1655179"/>
            <a:chExt cx="10197296" cy="4247909"/>
          </a:xfrm>
        </p:grpSpPr>
        <p:sp>
          <p:nvSpPr>
            <p:cNvPr id="3" name="Đám mây 2">
              <a:extLst>
                <a:ext uri="{FF2B5EF4-FFF2-40B4-BE49-F238E27FC236}">
                  <a16:creationId xmlns:a16="http://schemas.microsoft.com/office/drawing/2014/main" id="{5E172FFE-FF0D-3E15-EB91-980119A70123}"/>
                </a:ext>
              </a:extLst>
            </p:cNvPr>
            <p:cNvSpPr/>
            <p:nvPr/>
          </p:nvSpPr>
          <p:spPr>
            <a:xfrm>
              <a:off x="652041" y="1655179"/>
              <a:ext cx="10197296" cy="4247909"/>
            </a:xfrm>
            <a:prstGeom prst="cloud">
              <a:avLst/>
            </a:prstGeom>
            <a:solidFill>
              <a:srgbClr val="CEE1F2"/>
            </a:solidFill>
            <a:ln w="28575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Mỗi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chỉ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trên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loại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Phương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tiện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giao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thông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giúp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con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người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di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nhanh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hơn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vận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chuyển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hóa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khắp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b="1" dirty="0" err="1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nơi</a:t>
              </a:r>
              <a:r>
                <a:rPr lang="en-US" sz="3200" b="1" dirty="0">
                  <a:solidFill>
                    <a:schemeClr val="tx1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</p:txBody>
        </p:sp>
        <p:pic>
          <p:nvPicPr>
            <p:cNvPr id="5" name="Hình ảnh 4">
              <a:extLst>
                <a:ext uri="{FF2B5EF4-FFF2-40B4-BE49-F238E27FC236}">
                  <a16:creationId xmlns:a16="http://schemas.microsoft.com/office/drawing/2014/main" id="{7DDA7C73-0761-69E1-8DE9-A058CC8379E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3877" b="77384"/>
            <a:stretch/>
          </p:blipFill>
          <p:spPr>
            <a:xfrm>
              <a:off x="652041" y="1927184"/>
              <a:ext cx="1549168" cy="1551008"/>
            </a:xfrm>
            <a:prstGeom prst="rect">
              <a:avLst/>
            </a:prstGeom>
          </p:spPr>
        </p:pic>
      </p:grpSp>
      <p:pic>
        <p:nvPicPr>
          <p:cNvPr id="10" name="图片 26">
            <a:extLst>
              <a:ext uri="{FF2B5EF4-FFF2-40B4-BE49-F238E27FC236}">
                <a16:creationId xmlns:a16="http://schemas.microsoft.com/office/drawing/2014/main" id="{5A35B805-F99B-5C10-75D6-C9EB64D8B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496" y="3429000"/>
            <a:ext cx="3138628" cy="33731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4009292" y="562708"/>
            <a:ext cx="40936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  <a:endParaRPr lang="en-US" sz="4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9222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E597D53-8703-2136-1BC5-019337E60CB7}"/>
              </a:ext>
            </a:extLst>
          </p:cNvPr>
          <p:cNvSpPr txBox="1"/>
          <p:nvPr/>
        </p:nvSpPr>
        <p:spPr>
          <a:xfrm>
            <a:off x="2457209" y="2355976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hia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kiến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thức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thân.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ộp Văn bản 5">
            <a:extLst>
              <a:ext uri="{FF2B5EF4-FFF2-40B4-BE49-F238E27FC236}">
                <a16:creationId xmlns:a16="http://schemas.microsoft.com/office/drawing/2014/main" id="{448DAFB4-70DE-43AB-4FEB-4500091DCAAA}"/>
              </a:ext>
            </a:extLst>
          </p:cNvPr>
          <p:cNvSpPr txBox="1"/>
          <p:nvPr/>
        </p:nvSpPr>
        <p:spPr>
          <a:xfrm>
            <a:off x="2457209" y="3816880"/>
            <a:ext cx="7277583" cy="685145"/>
          </a:xfrm>
          <a:prstGeom prst="round2DiagRect">
            <a:avLst>
              <a:gd name="adj1" fmla="val 40661"/>
              <a:gd name="adj2" fmla="val 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txBody>
          <a:bodyPr wrap="square">
            <a:spAutoFit/>
          </a:bodyPr>
          <a:lstStyle/>
          <a:p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nội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dung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9" name="Hình ảnh 8">
            <a:extLst>
              <a:ext uri="{FF2B5EF4-FFF2-40B4-BE49-F238E27FC236}">
                <a16:creationId xmlns:a16="http://schemas.microsoft.com/office/drawing/2014/main" id="{F7666812-9CB9-3638-DB5E-0EB2BDB9A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81775" y="230772"/>
            <a:ext cx="4828450" cy="1511939"/>
          </a:xfrm>
          <a:prstGeom prst="rect">
            <a:avLst/>
          </a:prstGeom>
        </p:spPr>
      </p:pic>
      <p:pic>
        <p:nvPicPr>
          <p:cNvPr id="11" name="图片 21">
            <a:extLst>
              <a:ext uri="{FF2B5EF4-FFF2-40B4-BE49-F238E27FC236}">
                <a16:creationId xmlns:a16="http://schemas.microsoft.com/office/drawing/2014/main" id="{D2D59BEE-D5D0-754B-055C-6E86DC427BA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7025" y="3489731"/>
            <a:ext cx="3203614" cy="3203614"/>
          </a:xfrm>
          <a:prstGeom prst="rect">
            <a:avLst/>
          </a:prstGeom>
        </p:spPr>
      </p:pic>
      <p:pic>
        <p:nvPicPr>
          <p:cNvPr id="12" name="图片 5">
            <a:extLst>
              <a:ext uri="{FF2B5EF4-FFF2-40B4-BE49-F238E27FC236}">
                <a16:creationId xmlns:a16="http://schemas.microsoft.com/office/drawing/2014/main" id="{024B3DD7-47F3-B019-8F33-5BB66B227EC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47540">
            <a:off x="9595475" y="-522510"/>
            <a:ext cx="2493078" cy="2493078"/>
          </a:xfrm>
          <a:prstGeom prst="rect">
            <a:avLst/>
          </a:prstGeom>
        </p:spPr>
      </p:pic>
      <p:pic>
        <p:nvPicPr>
          <p:cNvPr id="13" name="图片 22">
            <a:extLst>
              <a:ext uri="{FF2B5EF4-FFF2-40B4-BE49-F238E27FC236}">
                <a16:creationId xmlns:a16="http://schemas.microsoft.com/office/drawing/2014/main" id="{ED58E55D-0389-D69C-7BD2-ABD5B813124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8397" y="4133862"/>
            <a:ext cx="3254743" cy="26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05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CF05EE4D-5E13-9A08-E712-18BE17F669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43332" y="966660"/>
            <a:ext cx="4505334" cy="1079086"/>
          </a:xfrm>
          <a:prstGeom prst="rect">
            <a:avLst/>
          </a:prstGeom>
        </p:spPr>
      </p:pic>
      <p:pic>
        <p:nvPicPr>
          <p:cNvPr id="9" name="Hình ảnh 8">
            <a:extLst>
              <a:ext uri="{FF2B5EF4-FFF2-40B4-BE49-F238E27FC236}">
                <a16:creationId xmlns:a16="http://schemas.microsoft.com/office/drawing/2014/main" id="{BC873316-07FE-0F4D-D536-FDF5BF4CA8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838" y="4812255"/>
            <a:ext cx="9620322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32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ộp Văn bản 7">
            <a:extLst>
              <a:ext uri="{FF2B5EF4-FFF2-40B4-BE49-F238E27FC236}">
                <a16:creationId xmlns:a16="http://schemas.microsoft.com/office/drawing/2014/main" id="{7C637E23-65A2-5D6D-47A9-75B9ED8789E0}"/>
              </a:ext>
            </a:extLst>
          </p:cNvPr>
          <p:cNvSpPr txBox="1"/>
          <p:nvPr/>
        </p:nvSpPr>
        <p:spPr>
          <a:xfrm>
            <a:off x="558784" y="1715144"/>
            <a:ext cx="110744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1. 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2. L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iên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hệ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tế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liệt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thường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sử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ích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đó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mang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dân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</a:p>
          <a:p>
            <a:pPr algn="just"/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3. </a:t>
            </a:r>
            <a:r>
              <a:rPr lang="en-US" sz="28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nghiêm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túc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quy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giao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nhắc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nhở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tuyên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mọi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phẩm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trách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Hình ảnh 12">
            <a:extLst>
              <a:ext uri="{FF2B5EF4-FFF2-40B4-BE49-F238E27FC236}">
                <a16:creationId xmlns:a16="http://schemas.microsoft.com/office/drawing/2014/main" id="{F7AE67BA-D289-E440-DC2B-9ADC0B0768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0630" y="265845"/>
            <a:ext cx="5730737" cy="97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9067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Hình ảnh 6">
            <a:extLst>
              <a:ext uri="{FF2B5EF4-FFF2-40B4-BE49-F238E27FC236}">
                <a16:creationId xmlns:a16="http://schemas.microsoft.com/office/drawing/2014/main" id="{3C677F4D-3832-1C3B-FA29-753312C7F4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8492" y="1309168"/>
            <a:ext cx="3158002" cy="280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811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ài hát BẠN ƠI CÓ BIẾT">
            <a:hlinkClick r:id="" action="ppaction://media"/>
            <a:extLst>
              <a:ext uri="{FF2B5EF4-FFF2-40B4-BE49-F238E27FC236}">
                <a16:creationId xmlns:a16="http://schemas.microsoft.com/office/drawing/2014/main" id="{3EF520C4-2768-07BF-DF17-31C295F28AC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34721" y="355600"/>
            <a:ext cx="10322557" cy="58064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179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302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êu đề 1">
            <a:extLst>
              <a:ext uri="{FF2B5EF4-FFF2-40B4-BE49-F238E27FC236}">
                <a16:creationId xmlns:a16="http://schemas.microsoft.com/office/drawing/2014/main" id="{C25ABDF3-3715-2AA3-4D2A-046240B42AFE}"/>
              </a:ext>
            </a:extLst>
          </p:cNvPr>
          <p:cNvSpPr>
            <a:spLocks noGrp="1"/>
          </p:cNvSpPr>
          <p:nvPr>
            <p:ph type="title"/>
          </p:nvPr>
        </p:nvSpPr>
        <p:spPr>
          <a:prstGeom prst="roundRect">
            <a:avLst/>
          </a:prstGeom>
          <a:solidFill>
            <a:srgbClr val="FFE3BD"/>
          </a:solidFill>
          <a:ln w="19050">
            <a:solidFill>
              <a:srgbClr val="FF9609"/>
            </a:solidFill>
            <a:prstDash val="sysDash"/>
          </a:ln>
        </p:spPr>
        <p:txBody>
          <a:bodyPr>
            <a:noAutofit/>
          </a:bodyPr>
          <a:lstStyle/>
          <a:p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tên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xuất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hiện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hát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b="1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i="1" dirty="0" err="1"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5408D2EE-D558-3F53-96DC-47723C5960D6}"/>
              </a:ext>
            </a:extLst>
          </p:cNvPr>
          <p:cNvSpPr txBox="1"/>
          <p:nvPr/>
        </p:nvSpPr>
        <p:spPr>
          <a:xfrm>
            <a:off x="1556135" y="3105834"/>
            <a:ext cx="90797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Ô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tô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thuyền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bè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máy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bay,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36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latin typeface="Cambria" panose="02040503050406030204" pitchFamily="18" charset="0"/>
                <a:ea typeface="Cambria" panose="02040503050406030204" pitchFamily="18" charset="0"/>
              </a:rPr>
              <a:t>biển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Bong bóng Ý nghĩ: Hình đám mây 5">
            <a:extLst>
              <a:ext uri="{FF2B5EF4-FFF2-40B4-BE49-F238E27FC236}">
                <a16:creationId xmlns:a16="http://schemas.microsoft.com/office/drawing/2014/main" id="{B54EE418-0ADE-3FB4-6EA7-41846196F63F}"/>
              </a:ext>
            </a:extLst>
          </p:cNvPr>
          <p:cNvSpPr/>
          <p:nvPr/>
        </p:nvSpPr>
        <p:spPr>
          <a:xfrm>
            <a:off x="1330960" y="4067125"/>
            <a:ext cx="6217920" cy="2059355"/>
          </a:xfrm>
          <a:prstGeom prst="cloudCallout">
            <a:avLst>
              <a:gd name="adj1" fmla="val -64787"/>
              <a:gd name="adj2" fmla="val 66427"/>
            </a:avLst>
          </a:prstGeom>
          <a:solidFill>
            <a:schemeClr val="bg1"/>
          </a:solidFill>
          <a:ln w="19050">
            <a:solidFill>
              <a:srgbClr val="FF9609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7" name="图片 5">
            <a:extLst>
              <a:ext uri="{FF2B5EF4-FFF2-40B4-BE49-F238E27FC236}">
                <a16:creationId xmlns:a16="http://schemas.microsoft.com/office/drawing/2014/main" id="{9C120CD5-6AC6-FF22-C5DA-319BD6D15E5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7102" y="3429000"/>
            <a:ext cx="3256718" cy="32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847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E3FF84C-8A77-A1DE-80A0-8F1B697D86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5343" y="1265917"/>
            <a:ext cx="3158002" cy="27983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465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96C8550-191E-4D4D-DFAF-9A44337C50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26035" y="1498257"/>
            <a:ext cx="6339930" cy="5036125"/>
          </a:xfrm>
          <a:prstGeom prst="roundRect">
            <a:avLst>
              <a:gd name="adj" fmla="val 10029"/>
            </a:avLst>
          </a:prstGeom>
        </p:spPr>
      </p:pic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954107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tên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mà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Minh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khi đi du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lịch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cùng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đình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92F750A0-D96C-B37C-C909-8A71ADBA9D6B}"/>
              </a:ext>
            </a:extLst>
          </p:cNvPr>
          <p:cNvGrpSpPr/>
          <p:nvPr/>
        </p:nvGrpSpPr>
        <p:grpSpPr>
          <a:xfrm>
            <a:off x="322575" y="1756992"/>
            <a:ext cx="2497772" cy="633447"/>
            <a:chOff x="322575" y="1756992"/>
            <a:chExt cx="2497772" cy="633447"/>
          </a:xfrm>
        </p:grpSpPr>
        <p:sp>
          <p:nvSpPr>
            <p:cNvPr id="5" name="Hộp chú thích: Đường 4">
              <a:extLst>
                <a:ext uri="{FF2B5EF4-FFF2-40B4-BE49-F238E27FC236}">
                  <a16:creationId xmlns:a16="http://schemas.microsoft.com/office/drawing/2014/main" id="{3E5A5C2B-EAF2-CBC8-BE05-8697E18F90F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120041"/>
                <a:gd name="adj4" fmla="val -19333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8A0E8CF1-7968-D0DC-4334-09DE41FA273D}"/>
                </a:ext>
              </a:extLst>
            </p:cNvPr>
            <p:cNvSpPr txBox="1"/>
            <p:nvPr/>
          </p:nvSpPr>
          <p:spPr>
            <a:xfrm>
              <a:off x="798653" y="1812105"/>
              <a:ext cx="154561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Máy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bay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575BA130-C738-5DA9-285C-6E7770EFC6A3}"/>
              </a:ext>
            </a:extLst>
          </p:cNvPr>
          <p:cNvGrpSpPr/>
          <p:nvPr/>
        </p:nvGrpSpPr>
        <p:grpSpPr>
          <a:xfrm>
            <a:off x="9371653" y="1719505"/>
            <a:ext cx="2497772" cy="633447"/>
            <a:chOff x="322575" y="1791714"/>
            <a:chExt cx="2497772" cy="633447"/>
          </a:xfrm>
        </p:grpSpPr>
        <p:sp>
          <p:nvSpPr>
            <p:cNvPr id="9" name="Hộp chú thích: Đường 8">
              <a:extLst>
                <a:ext uri="{FF2B5EF4-FFF2-40B4-BE49-F238E27FC236}">
                  <a16:creationId xmlns:a16="http://schemas.microsoft.com/office/drawing/2014/main" id="{8AC1B043-A168-7973-0F8E-A20E0CE75EDA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141968"/>
                <a:gd name="adj4" fmla="val 133125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Hộp Văn bản 9">
              <a:extLst>
                <a:ext uri="{FF2B5EF4-FFF2-40B4-BE49-F238E27FC236}">
                  <a16:creationId xmlns:a16="http://schemas.microsoft.com/office/drawing/2014/main" id="{ACE6DF6E-5848-87B4-9088-88F1D3CC2B9B}"/>
                </a:ext>
              </a:extLst>
            </p:cNvPr>
            <p:cNvSpPr txBox="1"/>
            <p:nvPr/>
          </p:nvSpPr>
          <p:spPr>
            <a:xfrm>
              <a:off x="798653" y="1812105"/>
              <a:ext cx="168026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Xe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khách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AA74693C-05AE-44B0-F705-F72E2A65A184}"/>
              </a:ext>
            </a:extLst>
          </p:cNvPr>
          <p:cNvGrpSpPr/>
          <p:nvPr/>
        </p:nvGrpSpPr>
        <p:grpSpPr>
          <a:xfrm>
            <a:off x="375419" y="5381797"/>
            <a:ext cx="2497772" cy="633447"/>
            <a:chOff x="322575" y="1756992"/>
            <a:chExt cx="2497772" cy="633447"/>
          </a:xfrm>
        </p:grpSpPr>
        <p:sp>
          <p:nvSpPr>
            <p:cNvPr id="12" name="Hộp chú thích: Đường 11">
              <a:extLst>
                <a:ext uri="{FF2B5EF4-FFF2-40B4-BE49-F238E27FC236}">
                  <a16:creationId xmlns:a16="http://schemas.microsoft.com/office/drawing/2014/main" id="{133C2517-C8DD-6AD0-694B-452676B72F57}"/>
                </a:ext>
              </a:extLst>
            </p:cNvPr>
            <p:cNvSpPr/>
            <p:nvPr/>
          </p:nvSpPr>
          <p:spPr>
            <a:xfrm flipH="1">
              <a:off x="322575" y="1756992"/>
              <a:ext cx="2497772" cy="633447"/>
            </a:xfrm>
            <a:prstGeom prst="borderCallout1">
              <a:avLst>
                <a:gd name="adj1" fmla="val 14281"/>
                <a:gd name="adj2" fmla="val -919"/>
                <a:gd name="adj3" fmla="val -90093"/>
                <a:gd name="adj4" fmla="val -24430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071FD14C-B1B7-7A0F-5FEA-2A90D5FE1D1A}"/>
                </a:ext>
              </a:extLst>
            </p:cNvPr>
            <p:cNvSpPr txBox="1"/>
            <p:nvPr/>
          </p:nvSpPr>
          <p:spPr>
            <a:xfrm>
              <a:off x="798653" y="1812105"/>
              <a:ext cx="149617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Tàu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hỏa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AAF0172-DB2C-3DEA-05DA-11FB5B17D958}"/>
              </a:ext>
            </a:extLst>
          </p:cNvPr>
          <p:cNvGrpSpPr/>
          <p:nvPr/>
        </p:nvGrpSpPr>
        <p:grpSpPr>
          <a:xfrm>
            <a:off x="9438979" y="5643406"/>
            <a:ext cx="2497772" cy="633447"/>
            <a:chOff x="322575" y="1791714"/>
            <a:chExt cx="2497772" cy="633447"/>
          </a:xfrm>
        </p:grpSpPr>
        <p:sp>
          <p:nvSpPr>
            <p:cNvPr id="16" name="Hộp chú thích: Đường 15">
              <a:extLst>
                <a:ext uri="{FF2B5EF4-FFF2-40B4-BE49-F238E27FC236}">
                  <a16:creationId xmlns:a16="http://schemas.microsoft.com/office/drawing/2014/main" id="{99B3BD0F-6A7E-29C9-40D6-F20FBFD4722F}"/>
                </a:ext>
              </a:extLst>
            </p:cNvPr>
            <p:cNvSpPr/>
            <p:nvPr/>
          </p:nvSpPr>
          <p:spPr>
            <a:xfrm flipH="1">
              <a:off x="322575" y="1791714"/>
              <a:ext cx="2497772" cy="633447"/>
            </a:xfrm>
            <a:prstGeom prst="borderCallout1">
              <a:avLst>
                <a:gd name="adj1" fmla="val 14281"/>
                <a:gd name="adj2" fmla="val 100566"/>
                <a:gd name="adj3" fmla="val -79130"/>
                <a:gd name="adj4" fmla="val 110418"/>
              </a:avLst>
            </a:prstGeom>
            <a:solidFill>
              <a:srgbClr val="CEE1F2"/>
            </a:solidFill>
            <a:ln w="19050">
              <a:solidFill>
                <a:srgbClr val="5B9BD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Hộp Văn bản 16">
              <a:extLst>
                <a:ext uri="{FF2B5EF4-FFF2-40B4-BE49-F238E27FC236}">
                  <a16:creationId xmlns:a16="http://schemas.microsoft.com/office/drawing/2014/main" id="{C42653EE-8D4D-61FC-4677-542556855B33}"/>
                </a:ext>
              </a:extLst>
            </p:cNvPr>
            <p:cNvSpPr txBox="1"/>
            <p:nvPr/>
          </p:nvSpPr>
          <p:spPr>
            <a:xfrm>
              <a:off x="798653" y="1812105"/>
              <a:ext cx="144142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Thuyền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1968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phương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đi trên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vi-VN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31" name="Nhóm 30">
            <a:extLst>
              <a:ext uri="{FF2B5EF4-FFF2-40B4-BE49-F238E27FC236}">
                <a16:creationId xmlns:a16="http://schemas.microsoft.com/office/drawing/2014/main" id="{6CEE36D7-8CD6-DA06-0B60-FFD3A5D4321F}"/>
              </a:ext>
            </a:extLst>
          </p:cNvPr>
          <p:cNvGrpSpPr/>
          <p:nvPr/>
        </p:nvGrpSpPr>
        <p:grpSpPr>
          <a:xfrm>
            <a:off x="322575" y="1498257"/>
            <a:ext cx="11614176" cy="5036125"/>
            <a:chOff x="322575" y="1498257"/>
            <a:chExt cx="11614176" cy="5036125"/>
          </a:xfrm>
        </p:grpSpPr>
        <p:pic>
          <p:nvPicPr>
            <p:cNvPr id="3" name="Hình ảnh 2">
              <a:extLst>
                <a:ext uri="{FF2B5EF4-FFF2-40B4-BE49-F238E27FC236}">
                  <a16:creationId xmlns:a16="http://schemas.microsoft.com/office/drawing/2014/main" id="{496C8550-191E-4D4D-DFAF-9A44337C50C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926035" y="1498257"/>
              <a:ext cx="6339930" cy="5036125"/>
            </a:xfrm>
            <a:prstGeom prst="roundRect">
              <a:avLst>
                <a:gd name="adj" fmla="val 10029"/>
              </a:avLst>
            </a:prstGeom>
          </p:spPr>
        </p:pic>
        <p:grpSp>
          <p:nvGrpSpPr>
            <p:cNvPr id="7" name="Nhóm 6">
              <a:extLst>
                <a:ext uri="{FF2B5EF4-FFF2-40B4-BE49-F238E27FC236}">
                  <a16:creationId xmlns:a16="http://schemas.microsoft.com/office/drawing/2014/main" id="{92F750A0-D96C-B37C-C909-8A71ADBA9D6B}"/>
                </a:ext>
              </a:extLst>
            </p:cNvPr>
            <p:cNvGrpSpPr/>
            <p:nvPr/>
          </p:nvGrpSpPr>
          <p:grpSpPr>
            <a:xfrm>
              <a:off x="322575" y="1756992"/>
              <a:ext cx="2497772" cy="633447"/>
              <a:chOff x="322575" y="1756992"/>
              <a:chExt cx="2497772" cy="633447"/>
            </a:xfrm>
          </p:grpSpPr>
          <p:sp>
            <p:nvSpPr>
              <p:cNvPr id="5" name="Hộp chú thích: Đường 4">
                <a:extLst>
                  <a:ext uri="{FF2B5EF4-FFF2-40B4-BE49-F238E27FC236}">
                    <a16:creationId xmlns:a16="http://schemas.microsoft.com/office/drawing/2014/main" id="{3E5A5C2B-EAF2-CBC8-BE05-8697E18F90F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120041"/>
                  <a:gd name="adj4" fmla="val -19333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Hộp Văn bản 5">
                <a:extLst>
                  <a:ext uri="{FF2B5EF4-FFF2-40B4-BE49-F238E27FC236}">
                    <a16:creationId xmlns:a16="http://schemas.microsoft.com/office/drawing/2014/main" id="{8A0E8CF1-7968-D0DC-4334-09DE41FA273D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545616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Máy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bay</a:t>
                </a:r>
              </a:p>
            </p:txBody>
          </p:sp>
        </p:grpSp>
        <p:grpSp>
          <p:nvGrpSpPr>
            <p:cNvPr id="8" name="Nhóm 7">
              <a:extLst>
                <a:ext uri="{FF2B5EF4-FFF2-40B4-BE49-F238E27FC236}">
                  <a16:creationId xmlns:a16="http://schemas.microsoft.com/office/drawing/2014/main" id="{575BA130-C738-5DA9-285C-6E7770EFC6A3}"/>
                </a:ext>
              </a:extLst>
            </p:cNvPr>
            <p:cNvGrpSpPr/>
            <p:nvPr/>
          </p:nvGrpSpPr>
          <p:grpSpPr>
            <a:xfrm>
              <a:off x="9371653" y="1719505"/>
              <a:ext cx="2497772" cy="633447"/>
              <a:chOff x="322575" y="1791714"/>
              <a:chExt cx="2497772" cy="633447"/>
            </a:xfrm>
          </p:grpSpPr>
          <p:sp>
            <p:nvSpPr>
              <p:cNvPr id="9" name="Hộp chú thích: Đường 8">
                <a:extLst>
                  <a:ext uri="{FF2B5EF4-FFF2-40B4-BE49-F238E27FC236}">
                    <a16:creationId xmlns:a16="http://schemas.microsoft.com/office/drawing/2014/main" id="{8AC1B043-A168-7973-0F8E-A20E0CE75EDA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141968"/>
                  <a:gd name="adj4" fmla="val 133125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" name="Hộp Văn bản 9">
                <a:extLst>
                  <a:ext uri="{FF2B5EF4-FFF2-40B4-BE49-F238E27FC236}">
                    <a16:creationId xmlns:a16="http://schemas.microsoft.com/office/drawing/2014/main" id="{ACE6DF6E-5848-87B4-9088-88F1D3CC2B9B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68026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Xe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khách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1" name="Nhóm 10">
              <a:extLst>
                <a:ext uri="{FF2B5EF4-FFF2-40B4-BE49-F238E27FC236}">
                  <a16:creationId xmlns:a16="http://schemas.microsoft.com/office/drawing/2014/main" id="{AA74693C-05AE-44B0-F705-F72E2A65A184}"/>
                </a:ext>
              </a:extLst>
            </p:cNvPr>
            <p:cNvGrpSpPr/>
            <p:nvPr/>
          </p:nvGrpSpPr>
          <p:grpSpPr>
            <a:xfrm>
              <a:off x="375419" y="5381797"/>
              <a:ext cx="2497772" cy="633447"/>
              <a:chOff x="322575" y="1756992"/>
              <a:chExt cx="2497772" cy="633447"/>
            </a:xfrm>
          </p:grpSpPr>
          <p:sp>
            <p:nvSpPr>
              <p:cNvPr id="12" name="Hộp chú thích: Đường 11">
                <a:extLst>
                  <a:ext uri="{FF2B5EF4-FFF2-40B4-BE49-F238E27FC236}">
                    <a16:creationId xmlns:a16="http://schemas.microsoft.com/office/drawing/2014/main" id="{133C2517-C8DD-6AD0-694B-452676B72F57}"/>
                  </a:ext>
                </a:extLst>
              </p:cNvPr>
              <p:cNvSpPr/>
              <p:nvPr/>
            </p:nvSpPr>
            <p:spPr>
              <a:xfrm flipH="1">
                <a:off x="322575" y="1756992"/>
                <a:ext cx="2497772" cy="633447"/>
              </a:xfrm>
              <a:prstGeom prst="borderCallout1">
                <a:avLst>
                  <a:gd name="adj1" fmla="val 14281"/>
                  <a:gd name="adj2" fmla="val -919"/>
                  <a:gd name="adj3" fmla="val -90093"/>
                  <a:gd name="adj4" fmla="val -24430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" name="Hộp Văn bản 12">
                <a:extLst>
                  <a:ext uri="{FF2B5EF4-FFF2-40B4-BE49-F238E27FC236}">
                    <a16:creationId xmlns:a16="http://schemas.microsoft.com/office/drawing/2014/main" id="{071FD14C-B1B7-7A0F-5FEA-2A90D5FE1D1A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9617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Tàu</a:t>
                </a:r>
                <a:r>
                  <a:rPr lang="en-US" sz="28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hỏa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15" name="Nhóm 14">
              <a:extLst>
                <a:ext uri="{FF2B5EF4-FFF2-40B4-BE49-F238E27FC236}">
                  <a16:creationId xmlns:a16="http://schemas.microsoft.com/office/drawing/2014/main" id="{7AAF0172-DB2C-3DEA-05DA-11FB5B17D958}"/>
                </a:ext>
              </a:extLst>
            </p:cNvPr>
            <p:cNvGrpSpPr/>
            <p:nvPr/>
          </p:nvGrpSpPr>
          <p:grpSpPr>
            <a:xfrm>
              <a:off x="9438979" y="5643406"/>
              <a:ext cx="2497772" cy="633447"/>
              <a:chOff x="322575" y="1791714"/>
              <a:chExt cx="2497772" cy="633447"/>
            </a:xfrm>
          </p:grpSpPr>
          <p:sp>
            <p:nvSpPr>
              <p:cNvPr id="16" name="Hộp chú thích: Đường 15">
                <a:extLst>
                  <a:ext uri="{FF2B5EF4-FFF2-40B4-BE49-F238E27FC236}">
                    <a16:creationId xmlns:a16="http://schemas.microsoft.com/office/drawing/2014/main" id="{99B3BD0F-6A7E-29C9-40D6-F20FBFD4722F}"/>
                  </a:ext>
                </a:extLst>
              </p:cNvPr>
              <p:cNvSpPr/>
              <p:nvPr/>
            </p:nvSpPr>
            <p:spPr>
              <a:xfrm flipH="1">
                <a:off x="322575" y="1791714"/>
                <a:ext cx="2497772" cy="633447"/>
              </a:xfrm>
              <a:prstGeom prst="borderCallout1">
                <a:avLst>
                  <a:gd name="adj1" fmla="val 14281"/>
                  <a:gd name="adj2" fmla="val 100566"/>
                  <a:gd name="adj3" fmla="val -79130"/>
                  <a:gd name="adj4" fmla="val 110418"/>
                </a:avLst>
              </a:prstGeom>
              <a:solidFill>
                <a:srgbClr val="CEE1F2"/>
              </a:solidFill>
              <a:ln w="19050">
                <a:solidFill>
                  <a:srgbClr val="5B9BD5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" name="Hộp Văn bản 16">
                <a:extLst>
                  <a:ext uri="{FF2B5EF4-FFF2-40B4-BE49-F238E27FC236}">
                    <a16:creationId xmlns:a16="http://schemas.microsoft.com/office/drawing/2014/main" id="{C42653EE-8D4D-61FC-4677-542556855B33}"/>
                  </a:ext>
                </a:extLst>
              </p:cNvPr>
              <p:cNvSpPr txBox="1"/>
              <p:nvPr/>
            </p:nvSpPr>
            <p:spPr>
              <a:xfrm>
                <a:off x="798653" y="1812105"/>
                <a:ext cx="144142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Thuyền</a:t>
                </a:r>
                <a:endParaRPr lang="en-US" sz="28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19" name="Nhóm 18">
            <a:extLst>
              <a:ext uri="{FF2B5EF4-FFF2-40B4-BE49-F238E27FC236}">
                <a16:creationId xmlns:a16="http://schemas.microsoft.com/office/drawing/2014/main" id="{49DEEDB3-72DA-44E6-3C55-0CA7FB0509AB}"/>
              </a:ext>
            </a:extLst>
          </p:cNvPr>
          <p:cNvGrpSpPr/>
          <p:nvPr/>
        </p:nvGrpSpPr>
        <p:grpSpPr>
          <a:xfrm>
            <a:off x="375418" y="2595319"/>
            <a:ext cx="2550616" cy="967535"/>
            <a:chOff x="375418" y="2595319"/>
            <a:chExt cx="2550616" cy="967535"/>
          </a:xfrm>
        </p:grpSpPr>
        <p:sp>
          <p:nvSpPr>
            <p:cNvPr id="2" name="Mũi tên: Hình ngũ giác 1">
              <a:extLst>
                <a:ext uri="{FF2B5EF4-FFF2-40B4-BE49-F238E27FC236}">
                  <a16:creationId xmlns:a16="http://schemas.microsoft.com/office/drawing/2014/main" id="{3B97471F-2E71-1BB1-1AF7-18A339B8E4EB}"/>
                </a:ext>
              </a:extLst>
            </p:cNvPr>
            <p:cNvSpPr/>
            <p:nvPr/>
          </p:nvSpPr>
          <p:spPr>
            <a:xfrm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ộp Văn bản 13">
              <a:extLst>
                <a:ext uri="{FF2B5EF4-FFF2-40B4-BE49-F238E27FC236}">
                  <a16:creationId xmlns:a16="http://schemas.microsoft.com/office/drawing/2014/main" id="{E09A1911-0F96-6E63-1927-F77E1349BF04}"/>
                </a:ext>
              </a:extLst>
            </p:cNvPr>
            <p:cNvSpPr txBox="1"/>
            <p:nvPr/>
          </p:nvSpPr>
          <p:spPr>
            <a:xfrm>
              <a:off x="375418" y="2595319"/>
              <a:ext cx="2108269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hàng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không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E7202972-C67C-050B-3897-0DD53254935F}"/>
              </a:ext>
            </a:extLst>
          </p:cNvPr>
          <p:cNvGrpSpPr/>
          <p:nvPr/>
        </p:nvGrpSpPr>
        <p:grpSpPr>
          <a:xfrm>
            <a:off x="348997" y="4653483"/>
            <a:ext cx="2550615" cy="673200"/>
            <a:chOff x="348997" y="4366143"/>
            <a:chExt cx="2550615" cy="960540"/>
          </a:xfrm>
        </p:grpSpPr>
        <p:sp>
          <p:nvSpPr>
            <p:cNvPr id="18" name="Mũi tên: Hình ngũ giác 17">
              <a:extLst>
                <a:ext uri="{FF2B5EF4-FFF2-40B4-BE49-F238E27FC236}">
                  <a16:creationId xmlns:a16="http://schemas.microsoft.com/office/drawing/2014/main" id="{771E9E46-352C-D5C6-15A0-2F40A6C218FB}"/>
                </a:ext>
              </a:extLst>
            </p:cNvPr>
            <p:cNvSpPr/>
            <p:nvPr/>
          </p:nvSpPr>
          <p:spPr>
            <a:xfrm>
              <a:off x="348997" y="4366143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Hộp Văn bản 19">
              <a:extLst>
                <a:ext uri="{FF2B5EF4-FFF2-40B4-BE49-F238E27FC236}">
                  <a16:creationId xmlns:a16="http://schemas.microsoft.com/office/drawing/2014/main" id="{951A6AB7-47F6-5D26-F3F1-CB5F0C022134}"/>
                </a:ext>
              </a:extLst>
            </p:cNvPr>
            <p:cNvSpPr txBox="1"/>
            <p:nvPr/>
          </p:nvSpPr>
          <p:spPr>
            <a:xfrm>
              <a:off x="578998" y="4406712"/>
              <a:ext cx="190468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sắt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A52A243D-EB56-6A9B-DB00-682360A7FAE8}"/>
              </a:ext>
            </a:extLst>
          </p:cNvPr>
          <p:cNvGrpSpPr/>
          <p:nvPr/>
        </p:nvGrpSpPr>
        <p:grpSpPr>
          <a:xfrm>
            <a:off x="9265966" y="2608792"/>
            <a:ext cx="2550615" cy="820208"/>
            <a:chOff x="375419" y="2602314"/>
            <a:chExt cx="2550615" cy="960540"/>
          </a:xfrm>
        </p:grpSpPr>
        <p:sp>
          <p:nvSpPr>
            <p:cNvPr id="23" name="Mũi tên: Hình ngũ giác 22">
              <a:extLst>
                <a:ext uri="{FF2B5EF4-FFF2-40B4-BE49-F238E27FC236}">
                  <a16:creationId xmlns:a16="http://schemas.microsoft.com/office/drawing/2014/main" id="{9CAE144B-DC28-EB4E-85CA-86EA18F4880E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Hộp Văn bản 23">
              <a:extLst>
                <a:ext uri="{FF2B5EF4-FFF2-40B4-BE49-F238E27FC236}">
                  <a16:creationId xmlns:a16="http://schemas.microsoft.com/office/drawing/2014/main" id="{5FC72F7C-FBF8-02EC-A5B3-7E1ACFD11948}"/>
                </a:ext>
              </a:extLst>
            </p:cNvPr>
            <p:cNvSpPr txBox="1"/>
            <p:nvPr/>
          </p:nvSpPr>
          <p:spPr>
            <a:xfrm>
              <a:off x="837014" y="2714664"/>
              <a:ext cx="1832554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bộ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B5E0AEA0-BAAE-296B-9894-0FADA6C51D1C}"/>
              </a:ext>
            </a:extLst>
          </p:cNvPr>
          <p:cNvGrpSpPr/>
          <p:nvPr/>
        </p:nvGrpSpPr>
        <p:grpSpPr>
          <a:xfrm>
            <a:off x="9265966" y="4632367"/>
            <a:ext cx="2550615" cy="820208"/>
            <a:chOff x="375419" y="2602314"/>
            <a:chExt cx="2550615" cy="960540"/>
          </a:xfrm>
        </p:grpSpPr>
        <p:sp>
          <p:nvSpPr>
            <p:cNvPr id="29" name="Mũi tên: Hình ngũ giác 28">
              <a:extLst>
                <a:ext uri="{FF2B5EF4-FFF2-40B4-BE49-F238E27FC236}">
                  <a16:creationId xmlns:a16="http://schemas.microsoft.com/office/drawing/2014/main" id="{8B06E6F8-B4AF-23A6-577E-6960E9840691}"/>
                </a:ext>
              </a:extLst>
            </p:cNvPr>
            <p:cNvSpPr/>
            <p:nvPr/>
          </p:nvSpPr>
          <p:spPr>
            <a:xfrm flipH="1">
              <a:off x="375419" y="2602314"/>
              <a:ext cx="2550615" cy="960540"/>
            </a:xfrm>
            <a:prstGeom prst="homePlate">
              <a:avLst/>
            </a:prstGeom>
            <a:solidFill>
              <a:srgbClr val="FFE3BD"/>
            </a:solidFill>
            <a:ln w="19050">
              <a:solidFill>
                <a:srgbClr val="FF960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Hộp Văn bản 29">
              <a:extLst>
                <a:ext uri="{FF2B5EF4-FFF2-40B4-BE49-F238E27FC236}">
                  <a16:creationId xmlns:a16="http://schemas.microsoft.com/office/drawing/2014/main" id="{B78D3806-2625-AE87-E641-B06A8C00BCBE}"/>
                </a:ext>
              </a:extLst>
            </p:cNvPr>
            <p:cNvSpPr txBox="1"/>
            <p:nvPr/>
          </p:nvSpPr>
          <p:spPr>
            <a:xfrm>
              <a:off x="676009" y="2714664"/>
              <a:ext cx="2154565" cy="61273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Đường</a:t>
              </a:r>
              <a:r>
                <a:rPr lang="en-US" sz="2800" b="1" dirty="0"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800" b="1" dirty="0" err="1">
                  <a:latin typeface="Cambria" panose="02040503050406030204" pitchFamily="18" charset="0"/>
                  <a:ea typeface="Cambria" panose="02040503050406030204" pitchFamily="18" charset="0"/>
                </a:rPr>
                <a:t>thủy</a:t>
              </a:r>
              <a:endParaRPr lang="en-US" sz="2800" b="1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989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98657872-8939-FA3D-2E1F-5B6B088053D9}"/>
              </a:ext>
            </a:extLst>
          </p:cNvPr>
          <p:cNvSpPr txBox="1"/>
          <p:nvPr/>
        </p:nvSpPr>
        <p:spPr>
          <a:xfrm>
            <a:off x="650241" y="457200"/>
            <a:ext cx="10658226" cy="523220"/>
          </a:xfrm>
          <a:prstGeom prst="rect">
            <a:avLst/>
          </a:prstGeom>
          <a:noFill/>
          <a:ln w="28575">
            <a:solidFill>
              <a:srgbClr val="5B9BD5"/>
            </a:solidFill>
            <a:prstDash val="sysDot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phương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giao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ích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26" name="Hình ảnh 25">
            <a:extLst>
              <a:ext uri="{FF2B5EF4-FFF2-40B4-BE49-F238E27FC236}">
                <a16:creationId xmlns:a16="http://schemas.microsoft.com/office/drawing/2014/main" id="{8617DD0C-4FC2-EDC0-1F1C-AEED229613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31967" y="980420"/>
            <a:ext cx="5901389" cy="4529129"/>
          </a:xfrm>
          <a:prstGeom prst="roundRect">
            <a:avLst/>
          </a:prstGeom>
        </p:spPr>
      </p:pic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901F13EF-B7DA-8ED7-AFDD-7C4FE1EA1A2E}"/>
              </a:ext>
            </a:extLst>
          </p:cNvPr>
          <p:cNvSpPr txBox="1"/>
          <p:nvPr/>
        </p:nvSpPr>
        <p:spPr>
          <a:xfrm>
            <a:off x="417718" y="5509549"/>
            <a:ext cx="11123271" cy="1000244"/>
          </a:xfrm>
          <a:prstGeom prst="round2SameRect">
            <a:avLst/>
          </a:prstGeom>
          <a:solidFill>
            <a:srgbClr val="FFE3BD"/>
          </a:solidFill>
          <a:ln w="19050">
            <a:solidFill>
              <a:srgbClr val="FF9609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Phương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tiện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giao thông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con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di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nhanh hơn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vận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chuyển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hoá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đi </a:t>
            </a:r>
            <a:r>
              <a:rPr lang="vi-VN" sz="2800" b="1" i="0" dirty="0" err="1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khắp</a:t>
            </a:r>
            <a:r>
              <a:rPr lang="vi-VN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nơi</a:t>
            </a:r>
            <a:r>
              <a:rPr lang="en-US" sz="2800" b="1" i="0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vi-VN" sz="2800" b="1" i="0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Hộp chú thích: Đường Cong Không Viền 31">
            <a:extLst>
              <a:ext uri="{FF2B5EF4-FFF2-40B4-BE49-F238E27FC236}">
                <a16:creationId xmlns:a16="http://schemas.microsoft.com/office/drawing/2014/main" id="{9685DFE0-29E0-2920-5C4D-379A70AEA348}"/>
              </a:ext>
            </a:extLst>
          </p:cNvPr>
          <p:cNvSpPr/>
          <p:nvPr/>
        </p:nvSpPr>
        <p:spPr>
          <a:xfrm>
            <a:off x="424334" y="1169042"/>
            <a:ext cx="2082843" cy="1886674"/>
          </a:xfrm>
          <a:prstGeom prst="callout2">
            <a:avLst>
              <a:gd name="adj1" fmla="val 17580"/>
              <a:gd name="adj2" fmla="val 104477"/>
              <a:gd name="adj3" fmla="val 17580"/>
              <a:gd name="adj4" fmla="val 117260"/>
              <a:gd name="adj5" fmla="val 71328"/>
              <a:gd name="adj6" fmla="val 188400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dùng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nâng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lên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Hộp chú thích: Đường Cong Không Viền 32">
            <a:extLst>
              <a:ext uri="{FF2B5EF4-FFF2-40B4-BE49-F238E27FC236}">
                <a16:creationId xmlns:a16="http://schemas.microsoft.com/office/drawing/2014/main" id="{C6CA3182-887C-9E6D-6DD0-8ABD73EFBEBE}"/>
              </a:ext>
            </a:extLst>
          </p:cNvPr>
          <p:cNvSpPr/>
          <p:nvPr/>
        </p:nvSpPr>
        <p:spPr>
          <a:xfrm>
            <a:off x="9464762" y="1169042"/>
            <a:ext cx="230290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57218"/>
              <a:gd name="adj6" fmla="val -48335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2800" b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áy bay chở hàng và chở người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4" name="Hộp chú thích: Đường Cong Không Viền 33">
            <a:extLst>
              <a:ext uri="{FF2B5EF4-FFF2-40B4-BE49-F238E27FC236}">
                <a16:creationId xmlns:a16="http://schemas.microsoft.com/office/drawing/2014/main" id="{85E14037-872E-C477-9BE6-AC31FCC87A05}"/>
              </a:ext>
            </a:extLst>
          </p:cNvPr>
          <p:cNvSpPr/>
          <p:nvPr/>
        </p:nvSpPr>
        <p:spPr>
          <a:xfrm>
            <a:off x="9464762" y="3885665"/>
            <a:ext cx="2387714" cy="1435262"/>
          </a:xfrm>
          <a:prstGeom prst="callout2">
            <a:avLst>
              <a:gd name="adj1" fmla="val 17580"/>
              <a:gd name="adj2" fmla="val -6666"/>
              <a:gd name="adj3" fmla="val 16966"/>
              <a:gd name="adj4" fmla="val -25003"/>
              <a:gd name="adj5" fmla="val -1653"/>
              <a:gd name="adj6" fmla="val -43309"/>
            </a:avLst>
          </a:prstGeom>
          <a:solidFill>
            <a:srgbClr val="CEE1F2"/>
          </a:solidFill>
          <a:ln w="19050">
            <a:solidFill>
              <a:srgbClr val="5B9BD5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Tàu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thủy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chở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endParaRPr lang="en-US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633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1" grpId="0" animBg="1"/>
      <p:bldP spid="32" grpId="0" animBg="1"/>
      <p:bldP spid="33" grpId="0" animBg="1"/>
      <p:bldP spid="34" grpId="0" animBg="1"/>
    </p:bld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</TotalTime>
  <Words>460</Words>
  <Application>Microsoft Office PowerPoint</Application>
  <PresentationFormat>Widescreen</PresentationFormat>
  <Paragraphs>45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</vt:i4>
      </vt:variant>
    </vt:vector>
  </HeadingPairs>
  <TitlesOfParts>
    <vt:vector size="33" baseType="lpstr">
      <vt:lpstr>#9Slide07 HoneyCream</vt:lpstr>
      <vt:lpstr>SVN-Dancing Script</vt:lpstr>
      <vt:lpstr>SVN-Ready</vt:lpstr>
      <vt:lpstr>Calibri Light</vt:lpstr>
      <vt:lpstr>Times New Roman</vt:lpstr>
      <vt:lpstr>UTM Avo</vt:lpstr>
      <vt:lpstr>#9Slide05 Bodega Script</vt:lpstr>
      <vt:lpstr>SVN-Newton</vt:lpstr>
      <vt:lpstr>Calibri</vt:lpstr>
      <vt:lpstr>等线</vt:lpstr>
      <vt:lpstr>Arial</vt:lpstr>
      <vt:lpstr>Cambria</vt:lpstr>
      <vt:lpstr>M PLUS Rounded 1c</vt:lpstr>
      <vt:lpstr>Fredoka One</vt:lpstr>
      <vt:lpstr>Chủ đề Office</vt:lpstr>
      <vt:lpstr>2_Awesome Teachers Meeting by Slidesgo</vt:lpstr>
      <vt:lpstr>PowerPoint Presentation</vt:lpstr>
      <vt:lpstr>PowerPoint Presentation</vt:lpstr>
      <vt:lpstr>PowerPoint Presentation</vt:lpstr>
      <vt:lpstr>PowerPoint Presentation</vt:lpstr>
      <vt:lpstr>Hãy kể tên các phương tiện giao thông xuất hiện trong bài hát Bạn ơi có biết?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Minh Hanh Ngo</dc:creator>
  <cp:lastModifiedBy>Admin</cp:lastModifiedBy>
  <cp:revision>7</cp:revision>
  <dcterms:created xsi:type="dcterms:W3CDTF">2022-10-29T13:13:44Z</dcterms:created>
  <dcterms:modified xsi:type="dcterms:W3CDTF">2023-11-23T06:50:37Z</dcterms:modified>
</cp:coreProperties>
</file>