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7" r:id="rId3"/>
    <p:sldId id="258" r:id="rId4"/>
    <p:sldId id="288" r:id="rId5"/>
    <p:sldId id="293" r:id="rId6"/>
    <p:sldId id="289" r:id="rId7"/>
    <p:sldId id="290" r:id="rId8"/>
    <p:sldId id="296" r:id="rId9"/>
    <p:sldId id="297" r:id="rId10"/>
    <p:sldId id="298" r:id="rId11"/>
    <p:sldId id="294" r:id="rId12"/>
    <p:sldId id="295" r:id="rId13"/>
    <p:sldId id="299" r:id="rId1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279"/>
    <a:srgbClr val="FF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5"/>
    <p:restoredTop sz="95897"/>
  </p:normalViewPr>
  <p:slideViewPr>
    <p:cSldViewPr snapToGrid="0" snapToObjects="1">
      <p:cViewPr varScale="1">
        <p:scale>
          <a:sx n="62" d="100"/>
          <a:sy n="62" d="100"/>
        </p:scale>
        <p:origin x="3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C6B8-8769-9241-B164-1EB930C25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CEEF6-34EF-C84A-9D3B-0FBFD810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273E-6EBE-6D46-B18B-E65AE2F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A853-7080-A245-8661-EF47752B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EB7C-9F3A-A74F-BD6E-8B5AABE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791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C17D-893E-834E-B6C5-3DC86E4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F0840-E0BB-0247-8576-B65A5ABF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1BF0-512D-7542-A118-4480EF0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472-72FD-6D48-ABDA-CB7E3CDF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93AD-4A1F-BF4C-A244-1F537E10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5798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E7258-12AD-8444-BA21-70881BF75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A5180-2F6A-6441-A65E-7F9A3BC9F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7486-4101-F64A-9431-39A5D0B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1B0C-0C8B-CB45-A5E0-D43C716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B9B9-F3F4-834B-9E2D-71F0F4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54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B12-1C26-9E4B-8FC5-59F15B1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DBDE-55EC-EB49-9186-BF018193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21F28-C4B9-C64F-BECF-F1C97D97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343F6-A722-EB4B-93CA-4F8C09B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7ABF-0E92-8D4E-9976-9219F98E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66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5955-0668-3346-BFB8-C7EB9F20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F35-4B85-D542-8EA6-E15FB6861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52AB-EBB2-1446-83C0-7A5D4A7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0A59-4D26-044A-9FE6-D946AB75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8B17-9E64-3F46-87E6-684DD9A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409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F526-DA01-7848-ABE3-DD4C113B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DB79-1860-844E-A7FF-8F0B71C2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2BB9-976D-D343-89F5-4DFF93EB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8AD6C-AE63-EE4C-BFA4-C9E39DE1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9D187-3F92-DA4C-85F0-B0BC94E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B5087-AEE8-354B-B086-479E3FD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8715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84A-9E37-6441-BCD0-B91570D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ADAA4-D45E-EB47-97C4-7EB33964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4A7FA-0101-1748-8616-DAE360C1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B9F7E-7E58-7C4D-AB1D-88B98F7DE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4B841-8AE6-3F42-896D-D54C4C09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C749C-7CE2-F349-838A-7D9DED20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DBB7A-AC64-4843-8DCB-C0A983C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F0A3E-900C-4646-80C9-A7185CC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241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FD4C-E84E-DB41-88AD-49CC76B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623A-4EE7-A147-86EF-9BC6BF7F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3178D-4218-1545-8940-487A67F2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B5D18-47F7-FD4E-A9D6-31CDD0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955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7B1A2-5CA7-8049-AABD-8C925CDA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33F12-33B7-C842-9BE8-FDCC3FC4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7824-CAE4-9449-83A7-3FF242E5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523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9F4B-0D34-8F46-BD7E-4B03783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F973-3C85-5041-89B5-31957CC5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335B1-FCC1-514F-88D1-FC56AF19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D9830-EA98-6243-998C-3059D1E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EEF0-0CF4-2D4C-B18A-CE16E0DF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9962B-892F-6D49-9583-A0EF71B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45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3B24-A0B6-4240-B4AA-95652395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FCEFD-0CCF-884A-9946-DD8280288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D1330-BEB6-E342-BCB1-953780EF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0538E-291D-8B4B-A0B0-0B81A054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DCC58-08B2-324F-9A4A-E395677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BCF0D-1722-DE4F-8BA8-C08AB0F4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0484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4473A-FA69-FB49-81F9-4291DA05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8CA5-0A96-E344-B72B-B644B051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3635-C0C7-AE40-B857-A698CE458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A06E1-DF44-3847-9335-1F579FFB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0EA54-805B-AE42-AF10-515CCD66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275CD-A22C-DA4E-B268-0200E83C6A1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2184B-9E9B-574C-8229-95B37F4EBB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64F16-4DF8-C04B-B48F-CD9CA0A0549F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0BF80-2D67-7443-AA27-BA374023860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EE568-A2EE-5043-ABBE-B49844E35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microsoft.com/office/2007/relationships/hdphoto" Target="../media/hdphoto1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microsoft.com/office/2007/relationships/hdphoto" Target="../media/hdphoto17.wdp"/><Relationship Id="rId10" Type="http://schemas.microsoft.com/office/2007/relationships/hdphoto" Target="../media/hdphoto13.wdp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microsoft.com/office/2007/relationships/hdphoto" Target="../media/hdphoto2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23.wdp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957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C660F-7A3D-5846-830A-546B24904F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746" y="714876"/>
            <a:ext cx="9372600" cy="5372100"/>
          </a:xfrm>
          <a:prstGeom prst="rect">
            <a:avLst/>
          </a:prstGeom>
        </p:spPr>
      </p:pic>
      <p:pic>
        <p:nvPicPr>
          <p:cNvPr id="819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DB3D3D8C-7BE1-E848-80A3-DAB81789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14" y="5367908"/>
            <a:ext cx="1636295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d. Chúc mừng sinh nhật bạn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effectLst/>
                  <a:latin typeface="+mj-lt"/>
                </a:rPr>
                <a:t>Cảm ơn cậu nhiều. </a:t>
              </a:r>
              <a:endParaRPr lang="vi-VN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7170" name="Picture 2" descr="Hình ảnh Lời Chúc Sinh Nhật Sinh Nhật Kỷ Niệm Sinh Nhật Nhân Vật Hoạt Hình  PNG , Minh Họa Hoạt Hình, Nhân, Tải PNG miễn phí tải tập tin PSDComment và">
            <a:extLst>
              <a:ext uri="{FF2B5EF4-FFF2-40B4-BE49-F238E27FC236}">
                <a16:creationId xmlns:a16="http://schemas.microsoft.com/office/drawing/2014/main" id="{3E2D0120-D86B-AA4B-9931-19D8BAE0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333" l="8750" r="90000">
                        <a14:foregroundMark x1="38667" y1="71000" x2="40667" y2="86667"/>
                        <a14:foregroundMark x1="40667" y1="86667" x2="43750" y2="89833"/>
                        <a14:foregroundMark x1="24083" y1="87000" x2="39417" y2="87417"/>
                        <a14:foregroundMark x1="39417" y1="87417" x2="43333" y2="88750"/>
                        <a14:foregroundMark x1="34750" y1="84167" x2="43000" y2="84333"/>
                        <a14:foregroundMark x1="43000" y1="84333" x2="60167" y2="83250"/>
                        <a14:foregroundMark x1="60167" y1="83250" x2="62333" y2="83250"/>
                        <a14:foregroundMark x1="29083" y1="84167" x2="61250" y2="85500"/>
                        <a14:foregroundMark x1="34083" y1="72167" x2="49833" y2="73833"/>
                        <a14:foregroundMark x1="49833" y1="73833" x2="63167" y2="72583"/>
                        <a14:foregroundMark x1="11833" y1="25167" x2="19250" y2="33917"/>
                        <a14:foregroundMark x1="8750" y1="59417" x2="9167" y2="79333"/>
                        <a14:foregroundMark x1="36917" y1="87250" x2="44250" y2="89000"/>
                        <a14:foregroundMark x1="44250" y1="89000" x2="65333" y2="84833"/>
                        <a14:foregroundMark x1="39583" y1="90250" x2="47250" y2="91333"/>
                        <a14:foregroundMark x1="47250" y1="91333" x2="63833" y2="86333"/>
                        <a14:foregroundMark x1="62333" y1="82417" x2="64250" y2="83250"/>
                        <a14:foregroundMark x1="23417" y1="77833" x2="28833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79" y="1467656"/>
            <a:ext cx="5892384" cy="58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43867" y="4681227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Chúc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mừng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sinh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nhật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cậu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.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C918447B-DFFC-3641-B60F-94A52AB36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105507" y="215947"/>
            <a:ext cx="2380088" cy="2515867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9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503B9F0-DBDB-D34B-8978-C3AEAD76021C}"/>
              </a:ext>
            </a:extLst>
          </p:cNvPr>
          <p:cNvSpPr/>
          <p:nvPr/>
        </p:nvSpPr>
        <p:spPr>
          <a:xfrm>
            <a:off x="916392" y="2075223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An là nông dân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997F91-ECB7-ED4B-A8DB-749E514FAD22}"/>
              </a:ext>
            </a:extLst>
          </p:cNvPr>
          <p:cNvSpPr/>
          <p:nvPr/>
        </p:nvSpPr>
        <p:spPr>
          <a:xfrm>
            <a:off x="916392" y="3306790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đang gặt lúa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F6BD6C6-867A-664F-B1DB-B44BD5BE5837}"/>
              </a:ext>
            </a:extLst>
          </p:cNvPr>
          <p:cNvSpPr/>
          <p:nvPr/>
        </p:nvSpPr>
        <p:spPr>
          <a:xfrm>
            <a:off x="999055" y="4564687"/>
            <a:ext cx="4791856" cy="1266674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rất chăm chỉ và cẩn thận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-106154" y="3711488"/>
            <a:ext cx="1934954" cy="3212965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282A7E0-6BCA-A343-9FDA-9E883473E860}"/>
              </a:ext>
            </a:extLst>
          </p:cNvPr>
          <p:cNvSpPr/>
          <p:nvPr/>
        </p:nvSpPr>
        <p:spPr>
          <a:xfrm>
            <a:off x="6772152" y="217682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nêu đặc điểm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348F8D-1A63-DA4E-86D3-62DB1E589E7B}"/>
              </a:ext>
            </a:extLst>
          </p:cNvPr>
          <p:cNvSpPr/>
          <p:nvPr/>
        </p:nvSpPr>
        <p:spPr>
          <a:xfrm>
            <a:off x="6789966" y="4893304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giới thiệu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55CA0-F74A-0746-8B8E-B6BE7B0D6C43}"/>
              </a:ext>
            </a:extLst>
          </p:cNvPr>
          <p:cNvSpPr/>
          <p:nvPr/>
        </p:nvSpPr>
        <p:spPr>
          <a:xfrm>
            <a:off x="6789966" y="351497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nêu hoạt động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0A0D7290-E5BC-4C4B-A569-4C7FF8AB7B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975195" y="3872725"/>
            <a:ext cx="2242078" cy="30784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1E61A4-BF7D-7D4F-A188-DF86F7754F10}"/>
              </a:ext>
            </a:extLst>
          </p:cNvPr>
          <p:cNvCxnSpPr/>
          <p:nvPr/>
        </p:nvCxnSpPr>
        <p:spPr>
          <a:xfrm>
            <a:off x="5708248" y="2618726"/>
            <a:ext cx="1081718" cy="257929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C2A2FC-F928-FF45-BB21-1BFBF2869F72}"/>
              </a:ext>
            </a:extLst>
          </p:cNvPr>
          <p:cNvCxnSpPr>
            <a:cxnSpLocks/>
          </p:cNvCxnSpPr>
          <p:nvPr/>
        </p:nvCxnSpPr>
        <p:spPr>
          <a:xfrm>
            <a:off x="5731766" y="3813237"/>
            <a:ext cx="103292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DDF2BE-868F-D142-9B78-DC644F602F1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813588" y="2591071"/>
            <a:ext cx="958564" cy="26069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3" y="164887"/>
            <a:ext cx="2567193" cy="25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384557" y="164888"/>
            <a:ext cx="1720521" cy="152900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10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6183C2-F07B-A146-81C9-FACEDC2FDC25}"/>
              </a:ext>
            </a:extLst>
          </p:cNvPr>
          <p:cNvSpPr txBox="1"/>
          <p:nvPr/>
        </p:nvSpPr>
        <p:spPr>
          <a:xfrm>
            <a:off x="1677837" y="1853261"/>
            <a:ext cx="934181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Hai anh em vừa ăn bánh quy vừa trò chuyện: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Nếu cái bánh này hình chiếc ô tô, em sẽ ăn phần nào trước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sẽ ăn bốn cái bánh xe ạ </a:t>
            </a:r>
            <a:r>
              <a:rPr lang="vi-VN" sz="3200" b="1" i="1" dirty="0">
                <a:solidFill>
                  <a:srgbClr val="C00000"/>
                </a:solidFill>
              </a:rPr>
              <a:t>.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Tại sao vậy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phải ăn bánh xe trước để cái xe không chạy được nữa </a:t>
            </a:r>
            <a:r>
              <a:rPr lang="vi-VN" sz="3200" b="1" i="1" dirty="0">
                <a:solidFill>
                  <a:srgbClr val="C00000"/>
                </a:solidFill>
              </a:rPr>
              <a:t>. </a:t>
            </a:r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   Nếu ăn các bộ phận khác, anh nghĩ cái xe chịu đứng yên cho em ăn nó hay sao?</a:t>
            </a:r>
          </a:p>
        </p:txBody>
      </p:sp>
      <p:pic>
        <p:nvPicPr>
          <p:cNvPr id="3074" name="Picture 2" descr="Hình ảnh Bánh đỏ Bánh Donut Bánh đẹp Trang Trí Bánh PNG , Bánh Kẹp, Bánh  đỏ, Bánh Donut PNG miễn phí tải tập tin PSDComment và Vector">
            <a:extLst>
              <a:ext uri="{FF2B5EF4-FFF2-40B4-BE49-F238E27FC236}">
                <a16:creationId xmlns:a16="http://schemas.microsoft.com/office/drawing/2014/main" id="{76D60062-A1FF-3145-9882-890BAB60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67" y="2548395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Kẹo Hoạt Hình Kẹo Ngon Kẹo Kẹo Minh Họa PNG , Kẹo Clipart, Phim Hoạt  Hình Kẹo, Kẹo Ngon PNG miễn phí tải tập tin PSDComment và Vector">
            <a:extLst>
              <a:ext uri="{FF2B5EF4-FFF2-40B4-BE49-F238E27FC236}">
                <a16:creationId xmlns:a16="http://schemas.microsoft.com/office/drawing/2014/main" id="{4E04F23A-ECCF-3141-AB17-08B029FA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083" y1="41083" x2="40417" y2="41333"/>
                        <a14:foregroundMark x1="40417" y1="41333" x2="61833" y2="36750"/>
                        <a14:foregroundMark x1="61833" y1="36750" x2="66000" y2="3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34" y="2721569"/>
            <a:ext cx="1358714" cy="13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Kẹo Mút Hoạt Hình PNG , Màu Nước, Kẹo Mút, Cây Cung PNG miễn phí  tải tập tin PSDComment và Vector">
            <a:extLst>
              <a:ext uri="{FF2B5EF4-FFF2-40B4-BE49-F238E27FC236}">
                <a16:creationId xmlns:a16="http://schemas.microsoft.com/office/drawing/2014/main" id="{64A07694-AAD4-F64B-B64E-B9DE707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49" y="3650956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ute pink cotton candy cartoon Royalty Free Vector Image">
            <a:extLst>
              <a:ext uri="{FF2B5EF4-FFF2-40B4-BE49-F238E27FC236}">
                <a16:creationId xmlns:a16="http://schemas.microsoft.com/office/drawing/2014/main" id="{78DE8B6A-BC23-434D-8338-DFF91741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90000" l="10000" r="90000">
                        <a14:foregroundMark x1="50300" y1="9167" x2="56000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00" y="4641287"/>
            <a:ext cx="1216285" cy="13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92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957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F5586-0647-AE42-8DA9-31F848BDF113}"/>
              </a:ext>
            </a:extLst>
          </p:cNvPr>
          <p:cNvSpPr txBox="1"/>
          <p:nvPr/>
        </p:nvSpPr>
        <p:spPr>
          <a:xfrm>
            <a:off x="2375480" y="1776038"/>
            <a:ext cx="90840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ln w="539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22314">
                    <a:schemeClr val="bg1">
                      <a:lumMod val="95000"/>
                    </a:schemeClr>
                  </a:glow>
                </a:effectLst>
                <a:latin typeface="SVN-Cookies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410802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37" y="-258045"/>
            <a:ext cx="1940673" cy="1940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CA820-DFED-C74E-9E2A-201B5D517DC2}"/>
              </a:ext>
            </a:extLst>
          </p:cNvPr>
          <p:cNvSpPr txBox="1"/>
          <p:nvPr/>
        </p:nvSpPr>
        <p:spPr>
          <a:xfrm>
            <a:off x="1166749" y="1773998"/>
            <a:ext cx="9858502" cy="393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3200" b="1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6A695-878F-D549-9B90-B5598A14F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307" y="593887"/>
            <a:ext cx="67183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408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717071" y="264695"/>
            <a:ext cx="1346565" cy="1275347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D988FC-B7E4-9541-A4E0-BF6660CF5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9323" y="417640"/>
            <a:ext cx="7620554" cy="42962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3F90CF-E101-D74E-9641-8ACA418EF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0825" y="2710345"/>
            <a:ext cx="5881074" cy="37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6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2" name="y2mate.com - Nhạc thiếu nhi vui nhộn cho bé Tập thể dục buổi sáng_480p.mp4" descr="y2mate.com - Nhạc thiếu nhi vui nhộn cho bé Tập thể dục buổi sáng_480p.mp4">
            <a:hlinkClick r:id="" action="ppaction://media"/>
            <a:extLst>
              <a:ext uri="{FF2B5EF4-FFF2-40B4-BE49-F238E27FC236}">
                <a16:creationId xmlns:a16="http://schemas.microsoft.com/office/drawing/2014/main" id="{96FF15D2-1F52-764F-9CBF-E1DB10E49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037" y="381000"/>
            <a:ext cx="108458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0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834347" y="294676"/>
            <a:ext cx="1346565" cy="1275347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2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64160-480A-F943-A886-01AD00B3D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161" y="221878"/>
            <a:ext cx="6577739" cy="65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8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001918-9A32-384E-A799-F0630F48A6EF}"/>
              </a:ext>
            </a:extLst>
          </p:cNvPr>
          <p:cNvGrpSpPr/>
          <p:nvPr/>
        </p:nvGrpSpPr>
        <p:grpSpPr>
          <a:xfrm>
            <a:off x="-837654" y="-42740"/>
            <a:ext cx="5865598" cy="5865598"/>
            <a:chOff x="-319390" y="32395"/>
            <a:chExt cx="5865598" cy="5865598"/>
          </a:xfrm>
        </p:grpSpPr>
        <p:pic>
          <p:nvPicPr>
            <p:cNvPr id="102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BEC39B3D-A624-8B48-90B9-5A13B6B0D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9390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83F4D3-7DF0-8C47-911C-6FCF60FC9B22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a. Nhờ bạn nhặt giúp cái bút bị rơi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19F679-3AE3-CC40-B815-7B276F89B307}"/>
              </a:ext>
            </a:extLst>
          </p:cNvPr>
          <p:cNvGrpSpPr/>
          <p:nvPr/>
        </p:nvGrpSpPr>
        <p:grpSpPr>
          <a:xfrm>
            <a:off x="1668559" y="2318211"/>
            <a:ext cx="5865598" cy="5865598"/>
            <a:chOff x="-414087" y="32395"/>
            <a:chExt cx="5865598" cy="5865598"/>
          </a:xfrm>
        </p:grpSpPr>
        <p:pic>
          <p:nvPicPr>
            <p:cNvPr id="20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F45AD9AC-0029-F948-81F6-019AFB8FC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8D461D-D568-9F44-AFC2-8471833D2653}"/>
                </a:ext>
              </a:extLst>
            </p:cNvPr>
            <p:cNvSpPr txBox="1"/>
            <p:nvPr/>
          </p:nvSpPr>
          <p:spPr>
            <a:xfrm>
              <a:off x="1096305" y="2279966"/>
              <a:ext cx="2844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b. Khen bạn viết chữ đẹp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265CB2-58B6-FF41-9441-95615F68EC6A}"/>
              </a:ext>
            </a:extLst>
          </p:cNvPr>
          <p:cNvGrpSpPr/>
          <p:nvPr/>
        </p:nvGrpSpPr>
        <p:grpSpPr>
          <a:xfrm>
            <a:off x="4759454" y="-103468"/>
            <a:ext cx="5865598" cy="6339376"/>
            <a:chOff x="-414087" y="32395"/>
            <a:chExt cx="5865598" cy="5865598"/>
          </a:xfrm>
        </p:grpSpPr>
        <p:pic>
          <p:nvPicPr>
            <p:cNvPr id="23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13376DC3-1BEE-A242-9C9F-C1A900F98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5D3CAA-1DE7-5E4D-95E1-C17607E1A8E2}"/>
                </a:ext>
              </a:extLst>
            </p:cNvPr>
            <p:cNvSpPr txBox="1"/>
            <p:nvPr/>
          </p:nvSpPr>
          <p:spPr>
            <a:xfrm>
              <a:off x="1082750" y="1771147"/>
              <a:ext cx="284481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CEC59E-D4B6-5C44-8881-F2F4C8E3F432}"/>
              </a:ext>
            </a:extLst>
          </p:cNvPr>
          <p:cNvGrpSpPr/>
          <p:nvPr/>
        </p:nvGrpSpPr>
        <p:grpSpPr>
          <a:xfrm>
            <a:off x="7278166" y="2373509"/>
            <a:ext cx="5865598" cy="5865598"/>
            <a:chOff x="-414087" y="32395"/>
            <a:chExt cx="5865598" cy="5865598"/>
          </a:xfrm>
        </p:grpSpPr>
        <p:pic>
          <p:nvPicPr>
            <p:cNvPr id="26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7DFD9D8C-24E5-654B-A584-468A7D5D4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BA472F-777F-C046-98BB-E05A60706B1C}"/>
                </a:ext>
              </a:extLst>
            </p:cNvPr>
            <p:cNvSpPr txBox="1"/>
            <p:nvPr/>
          </p:nvSpPr>
          <p:spPr>
            <a:xfrm>
              <a:off x="1096305" y="2155951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d. Chúc mừng sinh nhật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a. Nhờ bạn nhặt giúp cái bút bị rơi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546182" y="466522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chemeClr val="bg1"/>
                  </a:solidFill>
                  <a:latin typeface="UTM Avo" panose="02040603050506090204" pitchFamily="18" charset="0"/>
                </a:rPr>
                <a:t>Được</a:t>
              </a:r>
              <a:r>
                <a:rPr lang="en-US" sz="3200" b="1" i="1" dirty="0">
                  <a:solidFill>
                    <a:schemeClr val="bg1"/>
                  </a:solidFill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latin typeface="UTM Avo" panose="02040603050506090204" pitchFamily="18" charset="0"/>
                </a:rPr>
                <a:t>chứ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đợi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tớ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chút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nhé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. 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489055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</a:rPr>
                <a:t>Cậu nhặt giúp tớ cái bút được không?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b. Khen bạn viết chữ đẹp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15508" y="4952325"/>
              <a:ext cx="3452619" cy="662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effectLst/>
                  <a:latin typeface="+mj-lt"/>
                </a:rPr>
                <a:t>Cảm ơn bạn.</a:t>
              </a:r>
              <a:endParaRPr lang="vi-VN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735276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Chữ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thật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đẹp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! 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6116210"/>
            <a:chOff x="-426913" y="89982"/>
            <a:chExt cx="5865598" cy="6208966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6208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893189" y="2158430"/>
              <a:ext cx="3204605" cy="2093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636404" y="4619036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effectLst/>
                  <a:latin typeface="+mj-lt"/>
                </a:rPr>
                <a:t>Cảm ơn cậu nhiều nh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é</a:t>
              </a:r>
              <a:r>
                <a:rPr lang="vi-VN" sz="3200" b="1" dirty="0">
                  <a:solidFill>
                    <a:schemeClr val="bg1"/>
                  </a:solidFill>
                  <a:effectLst/>
                  <a:latin typeface="+mj-lt"/>
                </a:rPr>
                <a:t>. </a:t>
              </a:r>
              <a:endParaRPr lang="vi-VN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996115" y="4724348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Cậu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cố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gắng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mau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khỏe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nhé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UTM Avo" panose="02040603050506090204" pitchFamily="18" charset="0"/>
                </a:rPr>
                <a:t>.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  <p:pic>
        <p:nvPicPr>
          <p:cNvPr id="6146" name="Picture 2" descr="Tổng Hợp Hình Ảnh Hoạt Hình Hài Hước Nhất Hiện Nay, 42 Bựa Ý Tưởng">
            <a:extLst>
              <a:ext uri="{FF2B5EF4-FFF2-40B4-BE49-F238E27FC236}">
                <a16:creationId xmlns:a16="http://schemas.microsoft.com/office/drawing/2014/main" id="{3AC18496-05F1-864A-BB02-38E3DC85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379" b="95996" l="9635" r="87500">
                        <a14:foregroundMark x1="27083" y1="64453" x2="36458" y2="63379"/>
                        <a14:foregroundMark x1="36458" y1="63379" x2="38672" y2="6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65" r="2690"/>
          <a:stretch/>
        </p:blipFill>
        <p:spPr bwMode="auto">
          <a:xfrm>
            <a:off x="3002632" y="2913186"/>
            <a:ext cx="7298185" cy="392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7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339</Words>
  <Application>Microsoft Office PowerPoint</Application>
  <PresentationFormat>Widescreen</PresentationFormat>
  <Paragraphs>39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#9Slide05 Aphrodite Pro</vt:lpstr>
      <vt:lpstr>Arial</vt:lpstr>
      <vt:lpstr>Calibri</vt:lpstr>
      <vt:lpstr>Calibri Light</vt:lpstr>
      <vt:lpstr>SVN-Cookies</vt:lpstr>
      <vt:lpstr>Times New Roman</vt:lpstr>
      <vt:lpstr>UTM Atlas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Phạm Dương</cp:lastModifiedBy>
  <cp:revision>10</cp:revision>
  <dcterms:created xsi:type="dcterms:W3CDTF">2022-10-07T15:00:44Z</dcterms:created>
  <dcterms:modified xsi:type="dcterms:W3CDTF">2023-10-28T23:48:15Z</dcterms:modified>
</cp:coreProperties>
</file>