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0" r:id="rId3"/>
    <p:sldMasterId id="2147483680" r:id="rId4"/>
    <p:sldMasterId id="2147483685" r:id="rId5"/>
    <p:sldMasterId id="2147483715" r:id="rId6"/>
    <p:sldMasterId id="2147483733" r:id="rId7"/>
  </p:sldMasterIdLst>
  <p:notesMasterIdLst>
    <p:notesMasterId r:id="rId24"/>
  </p:notesMasterIdLst>
  <p:handoutMasterIdLst>
    <p:handoutMasterId r:id="rId25"/>
  </p:handoutMasterIdLst>
  <p:sldIdLst>
    <p:sldId id="351" r:id="rId8"/>
    <p:sldId id="352" r:id="rId9"/>
    <p:sldId id="333" r:id="rId10"/>
    <p:sldId id="258" r:id="rId11"/>
    <p:sldId id="353" r:id="rId12"/>
    <p:sldId id="346" r:id="rId13"/>
    <p:sldId id="354" r:id="rId14"/>
    <p:sldId id="324" r:id="rId15"/>
    <p:sldId id="336" r:id="rId16"/>
    <p:sldId id="338" r:id="rId17"/>
    <p:sldId id="348" r:id="rId18"/>
    <p:sldId id="325" r:id="rId19"/>
    <p:sldId id="349" r:id="rId20"/>
    <p:sldId id="344" r:id="rId21"/>
    <p:sldId id="323" r:id="rId22"/>
    <p:sldId id="292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3 IcielUni Sans Heavy" panose="020B0604020202020204" charset="0"/>
      <p:bold r:id="rId28"/>
    </p:embeddedFont>
    <p:embeddedFont>
      <p:font typeface="#9Slide05 Aphrodite Pro" panose="020B0604020202020204" charset="0"/>
      <p:regular r:id="rId29"/>
    </p:embeddedFont>
    <p:embeddedFont>
      <p:font typeface="#9Slide07 Altus" panose="020B0604020202020204" charset="0"/>
      <p:regular r:id="rId30"/>
    </p:embeddedFont>
    <p:embeddedFont>
      <p:font typeface="#9Slide07 Cadena" panose="020B0604020202020204" charset="0"/>
      <p:bold r:id="rId31"/>
    </p:embeddedFont>
    <p:embeddedFont>
      <p:font typeface="#9Slide07 HoneyCream" panose="020B0604020202020204" charset="0"/>
      <p:regular r:id="rId32"/>
    </p:embeddedFont>
    <p:embeddedFont>
      <p:font typeface="#9Slide07 SVNMomento" panose="00000500000000000000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SVN-Newton" panose="02040603050506020204" pitchFamily="18" charset="0"/>
      <p:regular r:id="rId44"/>
    </p:embeddedFont>
    <p:embeddedFont>
      <p:font typeface="SVN-Ready" panose="02040603050506020204" pitchFamily="18" charset="0"/>
      <p:regular r:id="rId45"/>
    </p:embeddedFont>
    <p:embeddedFont>
      <p:font typeface="SVN-Yahoo" panose="02040603050506020204" pitchFamily="18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60E"/>
    <a:srgbClr val="F9A239"/>
    <a:srgbClr val="F25880"/>
    <a:srgbClr val="F4760F"/>
    <a:srgbClr val="6ED8FF"/>
    <a:srgbClr val="3C9089"/>
    <a:srgbClr val="F1F8FD"/>
    <a:srgbClr val="275F5A"/>
    <a:srgbClr val="D7EAF9"/>
    <a:srgbClr val="CCE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4630"/>
  </p:normalViewPr>
  <p:slideViewPr>
    <p:cSldViewPr snapToGrid="0">
      <p:cViewPr varScale="1">
        <p:scale>
          <a:sx n="56" d="100"/>
          <a:sy n="56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1B31E8-C448-3720-E242-691DAF7573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7EFB8-8089-CBC3-9E6D-0B38070412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E6358-A6C2-4FA0-93C3-581090B657E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6D6A4-19EE-E486-71A4-9E8BF53691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8391C-5EF0-CB6A-7475-B1B907693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C8A49-91D5-4696-86FC-0CAB90647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82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A98F5-717E-45F8-93D1-7269B45DAD6B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95A67-2869-4D78-A886-AF0B81BA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DE8A-2CE1-5353-CD33-B07003F69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3A05E-59C8-9BCD-28A9-8CC5031F7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7FFF8-0267-BEBB-7FA0-1371A837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D1629-322B-FB2B-8233-286B9768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1C5CC-A6D9-4B83-6287-44407B5B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56E7B-8B95-6A1A-F9F3-E9CD143A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6AE1D-AA3B-7445-AD98-5FF1D51A6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D98D7-6BD8-E83F-FAA4-4BD16175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A02BE-63D8-560B-9B80-9BC57BFF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A76E7-B566-ADDB-67C6-BED4BBEB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D64C0-865C-2EAC-5A2E-C7BC4A87B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597C3-2440-2429-023B-206FC7718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ADF70-22C7-CAB2-21A6-1052CF8F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35A5-0608-879A-61B9-0E15918B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A8571-EBF2-5841-ED36-3918060D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7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8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3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7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3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9F9F-5D50-0A66-73EE-545722E88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82209-0173-826E-7276-3ED285CFA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CBE3-F9E2-324C-F5C2-18BB5F29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C3755-32C3-78BE-BE71-AEB1B9C2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AC182-234F-2214-A118-C1B16408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56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2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1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E773-95D5-ABFD-0D12-2D920DDD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99A52-9C9F-05D5-3C86-BC19B7DEE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24EA-9B3A-1573-9C68-630BCEA0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46DE9-E939-EB88-029A-1C8BC807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F61FD-A546-4FC0-DEC1-47484A96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545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7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0114BE7A-E994-1165-77B8-BCC0370D08D1}"/>
              </a:ext>
            </a:extLst>
          </p:cNvPr>
          <p:cNvGrpSpPr/>
          <p:nvPr userDrawn="1"/>
        </p:nvGrpSpPr>
        <p:grpSpPr>
          <a:xfrm>
            <a:off x="10160" y="0"/>
            <a:ext cx="12182475" cy="6911975"/>
            <a:chOff x="0" y="0"/>
            <a:chExt cx="19185" cy="10885"/>
          </a:xfrm>
        </p:grpSpPr>
        <p:pic>
          <p:nvPicPr>
            <p:cNvPr id="3" name="图片 5" descr="34">
              <a:extLst>
                <a:ext uri="{FF2B5EF4-FFF2-40B4-BE49-F238E27FC236}">
                  <a16:creationId xmlns:a16="http://schemas.microsoft.com/office/drawing/2014/main" id="{B25A045F-DBF4-0FD2-0184-FBCE8EB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61B482F6-AC07-4738-63D2-D48521351B15}"/>
                </a:ext>
              </a:extLst>
            </p:cNvPr>
            <p:cNvSpPr/>
            <p:nvPr/>
          </p:nvSpPr>
          <p:spPr>
            <a:xfrm>
              <a:off x="469" y="456"/>
              <a:ext cx="18206" cy="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2" descr="35">
              <a:extLst>
                <a:ext uri="{FF2B5EF4-FFF2-40B4-BE49-F238E27FC236}">
                  <a16:creationId xmlns:a16="http://schemas.microsoft.com/office/drawing/2014/main" id="{5B4420A7-4324-0CAC-3BFD-907DAF9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8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6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7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3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1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0114BE7A-E994-1165-77B8-BCC0370D08D1}"/>
              </a:ext>
            </a:extLst>
          </p:cNvPr>
          <p:cNvGrpSpPr/>
          <p:nvPr userDrawn="1"/>
        </p:nvGrpSpPr>
        <p:grpSpPr>
          <a:xfrm>
            <a:off x="10160" y="0"/>
            <a:ext cx="12182475" cy="6911975"/>
            <a:chOff x="0" y="0"/>
            <a:chExt cx="19185" cy="10885"/>
          </a:xfrm>
        </p:grpSpPr>
        <p:pic>
          <p:nvPicPr>
            <p:cNvPr id="3" name="图片 5" descr="34">
              <a:extLst>
                <a:ext uri="{FF2B5EF4-FFF2-40B4-BE49-F238E27FC236}">
                  <a16:creationId xmlns:a16="http://schemas.microsoft.com/office/drawing/2014/main" id="{B25A045F-DBF4-0FD2-0184-FBCE8EB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61B482F6-AC07-4738-63D2-D48521351B15}"/>
                </a:ext>
              </a:extLst>
            </p:cNvPr>
            <p:cNvSpPr/>
            <p:nvPr/>
          </p:nvSpPr>
          <p:spPr>
            <a:xfrm>
              <a:off x="469" y="456"/>
              <a:ext cx="18206" cy="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图片 2" descr="35">
              <a:extLst>
                <a:ext uri="{FF2B5EF4-FFF2-40B4-BE49-F238E27FC236}">
                  <a16:creationId xmlns:a16="http://schemas.microsoft.com/office/drawing/2014/main" id="{5B4420A7-4324-0CAC-3BFD-907DAF9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2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6212-7A58-AFBA-EE9B-94E4B5526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D34F3-2C6F-00F5-EABE-C43A6E97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584B5-2E65-F00D-0A41-514525A93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E0FCA-94B9-4ED8-0E2C-9E30A8E5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925DF-7353-0913-FD59-7C3C8149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B4DA9-F1E7-3E81-D981-5B7DDEB2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4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944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62903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2166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3568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1134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6558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015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0138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D2A54-42DA-DE40-7F00-CA3EB379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76E5C-E86A-C874-F694-162427D0C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9507D-2D0F-B027-2F53-A3A9F4865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53851-B2EA-9C3F-24B9-6B68F7B7B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CDFED-5BD9-BD69-B797-6DB0AAF54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ABACC-6E5F-F437-6EB1-BC8171AC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6612E-4F37-0471-2C23-2258B8A0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EDCB2-674E-0BE9-9340-DFB893A6F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493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093244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66592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9961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276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44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2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69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23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30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4E84-6473-7C72-CE40-6596028B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1882D-A782-E83C-ADCA-BC0FD8E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BA198-F3F9-A257-90CE-BFEFC4DB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3B972-9A66-D96A-048C-A7FB602D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62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203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345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53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110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545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92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2E83B-5E2F-B619-8AB7-A2F9B7CF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09755E-2451-60D7-145C-67F2CC06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40174-864E-DDAF-ED9F-6D4FE661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796E-B249-A06B-B454-61CBB55B2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DD99-8BC6-6617-BE41-5A3C545D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FF282-A7BC-6118-C24F-302B8166A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BEBCB-D846-8588-5663-BA93CAEC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4053-D38D-6308-3A3C-C19B130D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7ED5-F2BE-B357-0A98-0DC6608E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9466-433A-78C8-9518-C2FFCB42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9DC8C-C644-6E35-B248-77F34D49B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32E2E-80B9-5157-EF54-5F30F40CF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5580D-4982-666E-84F1-678A1931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D7DD-ABD5-25CA-F31A-935DA276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2D52B-B042-9584-7EBF-BF768784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4.xml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theme" Target="../theme/theme4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1.xml"/><Relationship Id="rId9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2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7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F19D9-1326-CD64-0884-458C5425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7A7A9-C334-2276-BD61-8C2C865B8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43FB-7743-3C1D-BC9A-C5A474658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C37A7-4E88-4A16-A696-360FC107F85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28820-79BF-FE42-9F90-09DB95D9A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5CEC3-E878-5ABF-2138-33544AA98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BC781-5528-4077-AFBD-5E208DA9B4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53571CC-4D84-62EB-92FB-A9EE032CE5B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0052BC-3891-4FFE-BF71-73FE958BD92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6DC1EF-8FFD-94AE-66EF-45B520D8F9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A85988-3A51-674A-F0C3-F92947DE59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425FA7-F39F-1209-7F24-478C6F739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7DD19-6DA9-852C-0008-8FD91045C9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19E730-5A61-31DB-EDB9-C87FDB37558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D7A667-976E-6B53-935A-3CFDF0840C5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7F2F69-D5FC-6E2C-466E-7B7809DEDA6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2BDA70-F819-52D8-FD3C-C034042C9F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0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8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09818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9" r:id="rId8"/>
    <p:sldLayoutId id="2147483730" r:id="rId9"/>
    <p:sldLayoutId id="2147483731" r:id="rId10"/>
    <p:sldLayoutId id="2147483732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04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55" r:id="rId13"/>
    <p:sldLayoutId id="2147483761" r:id="rId14"/>
    <p:sldLayoutId id="2147483762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A6380-FF62-81B6-084D-2D9673AE8A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04567" y="1245823"/>
            <a:ext cx="3775595" cy="1028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8E80E-1113-DF58-2FB4-9F7A7FF4B8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1610" y="1783067"/>
            <a:ext cx="6888399" cy="319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E9803-1C1B-B945-B457-297B14A10B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65" y="4279886"/>
            <a:ext cx="2921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83" y="-128156"/>
            <a:ext cx="2032917" cy="2032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73" y="4371385"/>
            <a:ext cx="1341236" cy="2280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6902937" y="2720233"/>
            <a:ext cx="2456836" cy="4137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38782" y="3793043"/>
            <a:ext cx="2017408" cy="31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595C01-1E0D-1276-F0BE-C1700005A1CE}"/>
              </a:ext>
            </a:extLst>
          </p:cNvPr>
          <p:cNvGrpSpPr/>
          <p:nvPr/>
        </p:nvGrpSpPr>
        <p:grpSpPr>
          <a:xfrm>
            <a:off x="1281587" y="4899612"/>
            <a:ext cx="10102937" cy="1768939"/>
            <a:chOff x="108423" y="2867992"/>
            <a:chExt cx="3960898" cy="23416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CA21C71-9622-C53E-9B09-9F7AC94E865C}"/>
                </a:ext>
              </a:extLst>
            </p:cNvPr>
            <p:cNvSpPr/>
            <p:nvPr/>
          </p:nvSpPr>
          <p:spPr>
            <a:xfrm>
              <a:off x="124669" y="2867992"/>
              <a:ext cx="3944652" cy="23330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13C82B-0FFC-73EA-7DBA-83DCFE8E6E30}"/>
                </a:ext>
              </a:extLst>
            </p:cNvPr>
            <p:cNvSpPr txBox="1"/>
            <p:nvPr/>
          </p:nvSpPr>
          <p:spPr>
            <a:xfrm>
              <a:off x="108423" y="3131792"/>
              <a:ext cx="3944652" cy="2077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effectLst/>
                  <a:latin typeface="Cambria" panose="02040503050406030204" pitchFamily="18" charset="0"/>
                </a:rPr>
                <a:t> Khuyên bạn không được tự ý vào bể bơi, sẽ rất nguy hiểm nếu bị ngã xuống đó. Nếu bạn cố tình vào, hãy báo cho thầy cô giáo biết.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3161D8-65CD-A740-A0FC-D425EC270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r="8131"/>
          <a:stretch/>
        </p:blipFill>
        <p:spPr>
          <a:xfrm>
            <a:off x="2313979" y="517054"/>
            <a:ext cx="7975329" cy="4138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EA22BD-CA95-2879-6226-72FF69DDC1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2" b="94558" l="2547" r="89474">
                        <a14:foregroundMark x1="15280" y1="12925" x2="33616" y2="54762"/>
                        <a14:foregroundMark x1="36672" y1="24490" x2="23260" y2="66667"/>
                        <a14:foregroundMark x1="23090" y1="8163" x2="2716" y2="42857"/>
                        <a14:foregroundMark x1="2716" y1="42857" x2="17148" y2="89116"/>
                        <a14:foregroundMark x1="17148" y1="89116" x2="43124" y2="73810"/>
                        <a14:foregroundMark x1="43124" y1="73810" x2="39728" y2="16327"/>
                        <a14:foregroundMark x1="39728" y1="16327" x2="18669" y2="5469"/>
                        <a14:foregroundMark x1="19060" y1="10522" x2="2037" y2="49320"/>
                        <a14:foregroundMark x1="20543" y1="7143" x2="19765" y2="8917"/>
                        <a14:foregroundMark x1="2037" y1="49320" x2="20374" y2="92857"/>
                        <a14:foregroundMark x1="20374" y1="92857" x2="44482" y2="66327"/>
                        <a14:foregroundMark x1="44482" y1="66327" x2="34635" y2="10204"/>
                        <a14:foregroundMark x1="34635" y1="10204" x2="19036" y2="6624"/>
                        <a14:foregroundMark x1="15450" y1="21429" x2="36503" y2="74150"/>
                        <a14:foregroundMark x1="35314" y1="24150" x2="17657" y2="64966"/>
                        <a14:foregroundMark x1="17657" y1="64966" x2="16129" y2="74150"/>
                        <a14:foregroundMark x1="15959" y1="34354" x2="33447" y2="77551"/>
                        <a14:foregroundMark x1="24618" y1="53061" x2="36333" y2="71429"/>
                        <a14:foregroundMark x1="34126" y1="9184" x2="20034" y2="7143"/>
                        <a14:foregroundMark x1="23090" y1="6122" x2="22071" y2="6122"/>
                        <a14:foregroundMark x1="22920" y1="5442" x2="28353" y2="5442"/>
                        <a14:foregroundMark x1="16162" y1="9868" x2="7131" y2="23810"/>
                        <a14:foregroundMark x1="5942" y1="25510" x2="2547" y2="50680"/>
                        <a14:foregroundMark x1="2547" y1="58503" x2="8489" y2="80272"/>
                        <a14:foregroundMark x1="8998" y1="81973" x2="21732" y2="93537"/>
                        <a14:foregroundMark x1="23599" y1="94558" x2="23599" y2="94558"/>
                        <a14:backgroundMark x1="18336" y1="4422" x2="14431" y2="4422"/>
                        <a14:backgroundMark x1="18846" y1="5102" x2="18846" y2="5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914023" y="3900516"/>
            <a:ext cx="948220" cy="9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595C01-1E0D-1276-F0BE-C1700005A1CE}"/>
              </a:ext>
            </a:extLst>
          </p:cNvPr>
          <p:cNvGrpSpPr/>
          <p:nvPr/>
        </p:nvGrpSpPr>
        <p:grpSpPr>
          <a:xfrm>
            <a:off x="1352080" y="4996886"/>
            <a:ext cx="10061499" cy="1235946"/>
            <a:chOff x="136060" y="2996764"/>
            <a:chExt cx="3944652" cy="16361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CA21C71-9622-C53E-9B09-9F7AC94E865C}"/>
                </a:ext>
              </a:extLst>
            </p:cNvPr>
            <p:cNvSpPr/>
            <p:nvPr/>
          </p:nvSpPr>
          <p:spPr>
            <a:xfrm>
              <a:off x="136060" y="2996764"/>
              <a:ext cx="3944652" cy="1636115"/>
            </a:xfrm>
            <a:prstGeom prst="roundRect">
              <a:avLst/>
            </a:prstGeom>
            <a:solidFill>
              <a:srgbClr val="F5760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13C82B-0FFC-73EA-7DBA-83DCFE8E6E30}"/>
                </a:ext>
              </a:extLst>
            </p:cNvPr>
            <p:cNvSpPr txBox="1"/>
            <p:nvPr/>
          </p:nvSpPr>
          <p:spPr>
            <a:xfrm>
              <a:off x="159253" y="3043913"/>
              <a:ext cx="3898265" cy="1588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với bạn hành động lấy que cắm vào ổ điện như vậy là rất nguy hiểm đến tính mạng.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08B0B-FF69-0942-8706-B7D1BFC45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 b="4407"/>
          <a:stretch/>
        </p:blipFill>
        <p:spPr>
          <a:xfrm>
            <a:off x="2662177" y="422595"/>
            <a:ext cx="7441307" cy="4262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EA22BD-CA95-2879-6226-72FF69DDC1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2" b="94558" l="2547" r="89474">
                        <a14:foregroundMark x1="15280" y1="12925" x2="33616" y2="54762"/>
                        <a14:foregroundMark x1="36672" y1="24490" x2="23260" y2="66667"/>
                        <a14:foregroundMark x1="23090" y1="8163" x2="2716" y2="42857"/>
                        <a14:foregroundMark x1="2716" y1="42857" x2="17148" y2="89116"/>
                        <a14:foregroundMark x1="17148" y1="89116" x2="43124" y2="73810"/>
                        <a14:foregroundMark x1="43124" y1="73810" x2="39728" y2="16327"/>
                        <a14:foregroundMark x1="39728" y1="16327" x2="18669" y2="5469"/>
                        <a14:foregroundMark x1="19060" y1="10522" x2="2037" y2="49320"/>
                        <a14:foregroundMark x1="20543" y1="7143" x2="19765" y2="8917"/>
                        <a14:foregroundMark x1="2037" y1="49320" x2="20374" y2="92857"/>
                        <a14:foregroundMark x1="20374" y1="92857" x2="44482" y2="66327"/>
                        <a14:foregroundMark x1="44482" y1="66327" x2="34635" y2="10204"/>
                        <a14:foregroundMark x1="34635" y1="10204" x2="19036" y2="6624"/>
                        <a14:foregroundMark x1="15450" y1="21429" x2="36503" y2="74150"/>
                        <a14:foregroundMark x1="35314" y1="24150" x2="17657" y2="64966"/>
                        <a14:foregroundMark x1="17657" y1="64966" x2="16129" y2="74150"/>
                        <a14:foregroundMark x1="15959" y1="34354" x2="33447" y2="77551"/>
                        <a14:foregroundMark x1="24618" y1="53061" x2="36333" y2="71429"/>
                        <a14:foregroundMark x1="34126" y1="9184" x2="20034" y2="7143"/>
                        <a14:foregroundMark x1="23090" y1="6122" x2="22071" y2="6122"/>
                        <a14:foregroundMark x1="22920" y1="5442" x2="28353" y2="5442"/>
                        <a14:foregroundMark x1="16162" y1="9868" x2="7131" y2="23810"/>
                        <a14:foregroundMark x1="5942" y1="25510" x2="2547" y2="50680"/>
                        <a14:foregroundMark x1="2547" y1="58503" x2="8489" y2="80272"/>
                        <a14:foregroundMark x1="8998" y1="81973" x2="21732" y2="93537"/>
                        <a14:foregroundMark x1="23599" y1="94558" x2="23599" y2="94558"/>
                        <a14:backgroundMark x1="18336" y1="4422" x2="14431" y2="4422"/>
                        <a14:backgroundMark x1="18846" y1="5102" x2="18846" y2="5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116791" y="4050276"/>
            <a:ext cx="948220" cy="9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63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1" name="图片 11">
            <a:extLst>
              <a:ext uri="{FF2B5EF4-FFF2-40B4-BE49-F238E27FC236}">
                <a16:creationId xmlns:a16="http://schemas.microsoft.com/office/drawing/2014/main" id="{C96B23C3-38DA-F23A-7464-AEC5FD5AB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86" b="95562" l="9547" r="25026">
                        <a14:foregroundMark x1="24275" y1="86972" x2="23559" y2="89764"/>
                        <a14:foregroundMark x1="24787" y1="84681" x2="23457" y2="90981"/>
                        <a14:foregroundMark x1="23525" y1="86614" x2="21889" y2="93414"/>
                        <a14:foregroundMark x1="22400" y1="84180" x2="12376" y2="59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9" t="56055" r="73021"/>
          <a:stretch/>
        </p:blipFill>
        <p:spPr>
          <a:xfrm flipH="1">
            <a:off x="10152815" y="4715920"/>
            <a:ext cx="2029660" cy="2196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664A98-0FF6-745C-8934-DF4A4C197F02}"/>
              </a:ext>
            </a:extLst>
          </p:cNvPr>
          <p:cNvGrpSpPr/>
          <p:nvPr/>
        </p:nvGrpSpPr>
        <p:grpSpPr>
          <a:xfrm>
            <a:off x="844015" y="829968"/>
            <a:ext cx="6069251" cy="934765"/>
            <a:chOff x="669757" y="1375190"/>
            <a:chExt cx="6510976" cy="2063211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D1C5E5-DA55-1256-9F4B-CF445B311B94}"/>
                </a:ext>
              </a:extLst>
            </p:cNvPr>
            <p:cNvSpPr/>
            <p:nvPr/>
          </p:nvSpPr>
          <p:spPr>
            <a:xfrm>
              <a:off x="669757" y="1375190"/>
              <a:ext cx="6510976" cy="2063211"/>
            </a:xfrm>
            <a:prstGeom prst="wedgeRoundRectCallout">
              <a:avLst>
                <a:gd name="adj1" fmla="val -42779"/>
                <a:gd name="adj2" fmla="val 85601"/>
                <a:gd name="adj3" fmla="val 16667"/>
              </a:avLst>
            </a:prstGeom>
            <a:solidFill>
              <a:schemeClr val="tx2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E8673D-E777-62B8-17A9-D02A6F790C8C}"/>
                </a:ext>
              </a:extLst>
            </p:cNvPr>
            <p:cNvSpPr txBox="1"/>
            <p:nvPr/>
          </p:nvSpPr>
          <p:spPr>
            <a:xfrm>
              <a:off x="825299" y="1507602"/>
              <a:ext cx="6199892" cy="1610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THẢO LUẬN NHÓM 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4E5962-307A-A47A-3FFF-462BE6693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B461CF-2E94-5D47-A580-87FDB8ACF1E3}"/>
              </a:ext>
            </a:extLst>
          </p:cNvPr>
          <p:cNvGrpSpPr/>
          <p:nvPr/>
        </p:nvGrpSpPr>
        <p:grpSpPr>
          <a:xfrm>
            <a:off x="1500919" y="1955837"/>
            <a:ext cx="6566635" cy="2338370"/>
            <a:chOff x="-2312294" y="1025768"/>
            <a:chExt cx="4840268" cy="808554"/>
          </a:xfrm>
        </p:grpSpPr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F9AEFADE-9840-064F-A6A6-B47D833B311E}"/>
                </a:ext>
              </a:extLst>
            </p:cNvPr>
            <p:cNvSpPr/>
            <p:nvPr/>
          </p:nvSpPr>
          <p:spPr>
            <a:xfrm>
              <a:off x="-2312294" y="1025768"/>
              <a:ext cx="4840268" cy="8085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23FDB8-4FA0-E743-8FF5-F46042B53726}"/>
                </a:ext>
              </a:extLst>
            </p:cNvPr>
            <p:cNvSpPr txBox="1"/>
            <p:nvPr/>
          </p:nvSpPr>
          <p:spPr>
            <a:xfrm>
              <a:off x="-2088432" y="1104751"/>
              <a:ext cx="4466119" cy="669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0" i="0" dirty="0">
                  <a:effectLst/>
                  <a:latin typeface="Cambria" panose="02040503050406030204" pitchFamily="18" charset="0"/>
                </a:rPr>
                <a:t>Viết điều em cam kết để đảm bảo an toàn khi tham gia các hoạt động ở trường. Chia sẻ với bạn bên cạnh điều em đã cam kết.</a:t>
              </a:r>
              <a:endParaRPr lang="en-VN" sz="2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58DB47-EEED-C98D-373B-3D9707BE65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181252" y="3056921"/>
            <a:ext cx="2643273" cy="33692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E55BA6-60E9-D64D-87EA-B2396154C65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17" y="2292308"/>
            <a:ext cx="5210261" cy="52102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C0D3A7-3874-1A45-AC56-F773D6899ECB}"/>
              </a:ext>
            </a:extLst>
          </p:cNvPr>
          <p:cNvSpPr txBox="1"/>
          <p:nvPr/>
        </p:nvSpPr>
        <p:spPr>
          <a:xfrm>
            <a:off x="8173863" y="3966120"/>
            <a:ext cx="3902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latin typeface="Cambria" panose="02040503050406030204" pitchFamily="18" charset="0"/>
              </a:rPr>
              <a:t>Không nghịch nước ở nhà vệ sinh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latin typeface="Cambria" panose="02040503050406030204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22875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31115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6DB50F-7A88-2847-A18F-A39D74E502AC}"/>
              </a:ext>
            </a:extLst>
          </p:cNvPr>
          <p:cNvSpPr/>
          <p:nvPr/>
        </p:nvSpPr>
        <p:spPr>
          <a:xfrm>
            <a:off x="1064704" y="752354"/>
            <a:ext cx="4556502" cy="1255979"/>
          </a:xfrm>
          <a:prstGeom prst="rect">
            <a:avLst/>
          </a:prstGeom>
          <a:solidFill>
            <a:srgbClr val="F2588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lang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VN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2E1014-54C9-6D40-83C8-88C6E6D651C5}"/>
              </a:ext>
            </a:extLst>
          </p:cNvPr>
          <p:cNvSpPr/>
          <p:nvPr/>
        </p:nvSpPr>
        <p:spPr>
          <a:xfrm>
            <a:off x="1064704" y="2074286"/>
            <a:ext cx="4556502" cy="1255979"/>
          </a:xfrm>
          <a:prstGeom prst="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CF27B3-646E-6940-A86A-14567E6320ED}"/>
              </a:ext>
            </a:extLst>
          </p:cNvPr>
          <p:cNvSpPr/>
          <p:nvPr/>
        </p:nvSpPr>
        <p:spPr>
          <a:xfrm>
            <a:off x="1070736" y="3396218"/>
            <a:ext cx="4556502" cy="1255979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tự ý ra vào bể bơi khi chưa có sự cho phép của thầy cô.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BDC49-254E-FA4C-9832-FB1C7004CCF4}"/>
              </a:ext>
            </a:extLst>
          </p:cNvPr>
          <p:cNvSpPr/>
          <p:nvPr/>
        </p:nvSpPr>
        <p:spPr>
          <a:xfrm>
            <a:off x="1064704" y="4718150"/>
            <a:ext cx="4556502" cy="1255979"/>
          </a:xfrm>
          <a:prstGeom prst="rect">
            <a:avLst/>
          </a:prstGeom>
          <a:solidFill>
            <a:srgbClr val="F9A239"/>
          </a:solidFill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tự ý chạm vào nguồn điện,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75" y="45539"/>
            <a:ext cx="3371380" cy="3371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2" y="2096469"/>
            <a:ext cx="5809029" cy="46519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9064" y="3138071"/>
            <a:ext cx="3848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Đ</a:t>
            </a:r>
            <a:r>
              <a:rPr lang="vi-VN" sz="3200" dirty="0">
                <a:latin typeface="Cambria" panose="02040503050406030204" pitchFamily="18" charset="0"/>
              </a:rPr>
              <a:t>ể đảm bảo an toàn khi tham gia các hoạt động ở trường.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70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803CFA4-A6CF-A847-8B9E-E22F9D87FF52}"/>
              </a:ext>
            </a:extLst>
          </p:cNvPr>
          <p:cNvGrpSpPr/>
          <p:nvPr/>
        </p:nvGrpSpPr>
        <p:grpSpPr>
          <a:xfrm>
            <a:off x="790787" y="897401"/>
            <a:ext cx="10846221" cy="1204710"/>
            <a:chOff x="-3031978" y="1111208"/>
            <a:chExt cx="6638679" cy="985131"/>
          </a:xfrm>
        </p:grpSpPr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5895C8A3-3F39-3A48-8B3B-769F697E06E0}"/>
                </a:ext>
              </a:extLst>
            </p:cNvPr>
            <p:cNvSpPr/>
            <p:nvPr/>
          </p:nvSpPr>
          <p:spPr>
            <a:xfrm>
              <a:off x="-2988985" y="1111208"/>
              <a:ext cx="6590134" cy="98513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C90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286E50-F8BE-184E-8075-34E4007A1897}"/>
                </a:ext>
              </a:extLst>
            </p:cNvPr>
            <p:cNvSpPr txBox="1"/>
            <p:nvPr/>
          </p:nvSpPr>
          <p:spPr>
            <a:xfrm>
              <a:off x="-3031978" y="1292557"/>
              <a:ext cx="6638679" cy="528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vi-VN" sz="3600" b="1" dirty="0">
                  <a:solidFill>
                    <a:srgbClr val="F5760E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 đọc to lời nhắn của Mặt trời và ghi nhớ nó nhé</a:t>
              </a:r>
              <a:r>
                <a:rPr lang="en-US" sz="3600" b="1" dirty="0">
                  <a:solidFill>
                    <a:srgbClr val="F5760E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sz="3600" b="1" dirty="0">
                <a:solidFill>
                  <a:srgbClr val="F5760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3540B-DCCF-1844-BE5E-5BB483E73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8" y="2282048"/>
            <a:ext cx="7935972" cy="41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4444318" y="1095935"/>
            <a:ext cx="3774541" cy="2664207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93945" y="2076886"/>
              <a:ext cx="3452030" cy="2560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cam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ở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8248833" y="2508185"/>
            <a:ext cx="3651887" cy="27209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2" y="2409313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31" y="3920011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0F16130-C03A-EC4B-B032-D9E24E2259CB}"/>
              </a:ext>
            </a:extLst>
          </p:cNvPr>
          <p:cNvGrpSpPr/>
          <p:nvPr/>
        </p:nvGrpSpPr>
        <p:grpSpPr>
          <a:xfrm>
            <a:off x="735100" y="2668567"/>
            <a:ext cx="3696731" cy="2720950"/>
            <a:chOff x="6811109" y="1411158"/>
            <a:chExt cx="3768132" cy="37681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8F936F-68DB-B74E-9787-908A2D0A4EAD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6ADE0AA-F66A-E841-BD36-40AF57431B09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442ECAE-AC7D-2F46-A941-F66BD59D950A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417A1-9481-1B42-9A10-EAA02D950136}"/>
                </a:ext>
              </a:extLst>
            </p:cNvPr>
            <p:cNvSpPr txBox="1"/>
            <p:nvPr/>
          </p:nvSpPr>
          <p:spPr>
            <a:xfrm>
              <a:off x="6975393" y="2245578"/>
              <a:ext cx="3452030" cy="2507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viết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cam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nl-NL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868170" y="1339215"/>
            <a:ext cx="8455660" cy="4488815"/>
            <a:chOff x="2942" y="2109"/>
            <a:chExt cx="13316" cy="7069"/>
          </a:xfrm>
        </p:grpSpPr>
        <p:grpSp>
          <p:nvGrpSpPr>
            <p:cNvPr id="35" name="组合 34"/>
            <p:cNvGrpSpPr/>
            <p:nvPr/>
          </p:nvGrpSpPr>
          <p:grpSpPr>
            <a:xfrm>
              <a:off x="2942" y="2109"/>
              <a:ext cx="13316" cy="7069"/>
              <a:chOff x="3188" y="884"/>
              <a:chExt cx="12830" cy="857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3188" y="1840"/>
                <a:ext cx="12830" cy="7618"/>
                <a:chOff x="3188" y="1840"/>
                <a:chExt cx="12830" cy="7618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3188" y="1840"/>
                  <a:ext cx="12830" cy="7618"/>
                </a:xfrm>
                <a:prstGeom prst="roundRect">
                  <a:avLst>
                    <a:gd name="adj" fmla="val 8505"/>
                  </a:avLst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414" y="2038"/>
                  <a:ext cx="12385" cy="7229"/>
                </a:xfrm>
                <a:prstGeom prst="roundRect">
                  <a:avLst>
                    <a:gd name="adj" fmla="val 8505"/>
                  </a:avLst>
                </a:prstGeom>
                <a:noFill/>
                <a:ln w="38100" cmpd="sng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4658" y="884"/>
                <a:ext cx="9890" cy="2178"/>
                <a:chOff x="5232" y="884"/>
                <a:chExt cx="9890" cy="2178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5232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2" name="椭圆 11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3" name="椭圆 12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5" name="组合 14"/>
                <p:cNvGrpSpPr/>
                <p:nvPr/>
              </p:nvGrpSpPr>
              <p:grpSpPr>
                <a:xfrm>
                  <a:off x="9386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7" name="椭圆 16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" name="矩形 17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>
                  <a:off x="7309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0" name="椭圆 19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3" name="组合 22"/>
                <p:cNvGrpSpPr/>
                <p:nvPr/>
              </p:nvGrpSpPr>
              <p:grpSpPr>
                <a:xfrm>
                  <a:off x="11463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7" name="矩形 26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13540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9" name="椭圆 28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0" name="椭圆 29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</p:grpSp>
        </p:grpSp>
        <p:grpSp>
          <p:nvGrpSpPr>
            <p:cNvPr id="40" name="组合 39"/>
            <p:cNvGrpSpPr/>
            <p:nvPr/>
          </p:nvGrpSpPr>
          <p:grpSpPr>
            <a:xfrm>
              <a:off x="4609" y="3890"/>
              <a:ext cx="884" cy="4617"/>
              <a:chOff x="4263" y="4306"/>
              <a:chExt cx="884" cy="4617"/>
            </a:xfrm>
          </p:grpSpPr>
          <p:sp>
            <p:nvSpPr>
              <p:cNvPr id="36" name="圆角矩形 35"/>
              <p:cNvSpPr/>
              <p:nvPr/>
            </p:nvSpPr>
            <p:spPr>
              <a:xfrm rot="5400000">
                <a:off x="2396" y="6173"/>
                <a:ext cx="4617" cy="88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16200000">
                <a:off x="4055" y="5974"/>
                <a:ext cx="1260" cy="77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Yahoo" panose="02040603050506020204" pitchFamily="18" charset="0"/>
                    <a:ea typeface="思源黑体 CN Heavy" panose="020B0A00000000000000" charset="-122"/>
                    <a:cs typeface="+mn-cs"/>
                    <a:sym typeface="+mn-ea"/>
                  </a:rPr>
                  <a:t>1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思源黑体 CN Heavy" panose="020B0A00000000000000" charset="-122"/>
                  <a:cs typeface="+mn-cs"/>
                  <a:sym typeface="+mn-ea"/>
                </a:endParaRPr>
              </a:p>
            </p:txBody>
          </p:sp>
        </p:grpSp>
      </p:grpSp>
      <p:pic>
        <p:nvPicPr>
          <p:cNvPr id="3" name="图片 2" descr="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95" y="5160010"/>
            <a:ext cx="3107690" cy="169799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398976">
            <a:off x="876592" y="2495497"/>
            <a:ext cx="11482754" cy="276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300" normalizeH="0" baseline="0" noProof="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微软雅黑"/>
                <a:cs typeface="+mn-cs"/>
              </a:rPr>
              <a:t>THỰC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spc="30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latin typeface="SVN-Yahoo" panose="02040603050506020204" pitchFamily="18" charset="0"/>
                <a:ea typeface="微软雅黑"/>
              </a:rPr>
              <a:t>HÀNH</a:t>
            </a:r>
            <a:endParaRPr kumimoji="0" lang="en-US" sz="11500" b="0" i="0" u="none" strike="noStrike" kern="1200" cap="none" spc="300" normalizeH="0" baseline="0" noProof="0" dirty="0">
              <a:ln>
                <a:solidFill>
                  <a:prstClr val="black"/>
                </a:solidFill>
                <a:prstDash val="dashDot"/>
              </a:ln>
              <a:solidFill>
                <a:srgbClr val="FFBA55">
                  <a:lumMod val="40000"/>
                  <a:lumOff val="60000"/>
                </a:srgbClr>
              </a:solidFill>
              <a:effectLst/>
              <a:uLnTx/>
              <a:uFillTx/>
              <a:latin typeface="SVN-Yaho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76" y="-78228"/>
            <a:ext cx="1688738" cy="2834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4">
            <a:off x="698094" y="-295362"/>
            <a:ext cx="1340978" cy="19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18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3601" y="0"/>
            <a:ext cx="12181840" cy="691200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F009B3-32DC-4AE1-015F-D5B2E4C1E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CD707C-326D-1442-BEA2-DD2D85D75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" y="490944"/>
            <a:ext cx="2024265" cy="20030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76142F-62CB-1943-9435-0279B2EB3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13" y="2551984"/>
            <a:ext cx="2400300" cy="2476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DE109A6-740B-4244-9893-A593303A7BB7}"/>
              </a:ext>
            </a:extLst>
          </p:cNvPr>
          <p:cNvGrpSpPr/>
          <p:nvPr/>
        </p:nvGrpSpPr>
        <p:grpSpPr>
          <a:xfrm>
            <a:off x="1853712" y="921692"/>
            <a:ext cx="9734001" cy="4339650"/>
            <a:chOff x="-747475" y="2969593"/>
            <a:chExt cx="9692505" cy="4240264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88C54D6C-0A85-6E48-BD58-CD36BDA01796}"/>
                </a:ext>
              </a:extLst>
            </p:cNvPr>
            <p:cNvSpPr/>
            <p:nvPr/>
          </p:nvSpPr>
          <p:spPr>
            <a:xfrm>
              <a:off x="6623963" y="5089725"/>
              <a:ext cx="2321067" cy="791662"/>
            </a:xfrm>
            <a:prstGeom prst="roundRect">
              <a:avLst/>
            </a:prstGeom>
            <a:solidFill>
              <a:srgbClr val="F25880"/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chemeClr val="tx1"/>
                  </a:solidFill>
                  <a:effectLst/>
                  <a:latin typeface="#9Slide03 IcielUni Sans Heavy" panose="00000500000000000000" pitchFamily="2" charset="0"/>
                </a:rPr>
                <a:t>Trò</a:t>
              </a:r>
              <a:r>
                <a:rPr lang="en-US" sz="4400" b="1" dirty="0">
                  <a:solidFill>
                    <a:schemeClr val="tx1"/>
                  </a:solidFill>
                  <a:effectLst/>
                  <a:latin typeface="#9Slide03 IcielUni Sans Heavy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effectLst/>
                  <a:latin typeface="#9Slide03 IcielUni Sans Heavy" panose="00000500000000000000" pitchFamily="2" charset="0"/>
                </a:rPr>
                <a:t>chơi</a:t>
              </a:r>
              <a:endParaRPr lang="en-US" sz="4400" b="1" dirty="0">
                <a:solidFill>
                  <a:schemeClr val="tx1"/>
                </a:solidFill>
                <a:effectLst/>
                <a:latin typeface="#9Slide03 IcielUni Sans Heavy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A2E350-D52A-8841-8419-FC0E5E0B7392}"/>
                </a:ext>
              </a:extLst>
            </p:cNvPr>
            <p:cNvSpPr txBox="1"/>
            <p:nvPr/>
          </p:nvSpPr>
          <p:spPr>
            <a:xfrm>
              <a:off x="-747475" y="2969593"/>
              <a:ext cx="8665112" cy="4240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13800" b="1" dirty="0">
                  <a:solidFill>
                    <a:srgbClr val="F5760E"/>
                  </a:solidFill>
                  <a:effectLst/>
                  <a:latin typeface="#9Slide03 IcielUni Sans Heavy" panose="00000500000000000000" pitchFamily="2" charset="0"/>
                  <a:ea typeface="Calibri" panose="020F0502020204030204" pitchFamily="34" charset="0"/>
                  <a:cs typeface="PHOSPHATE INLINE" panose="02000506050000020004" pitchFamily="2" charset="77"/>
                </a:rPr>
                <a:t>Tìm những </a:t>
              </a:r>
            </a:p>
            <a:p>
              <a:pPr algn="ctr"/>
              <a:r>
                <a:rPr lang="nl-NL" sz="13800" b="1" dirty="0">
                  <a:solidFill>
                    <a:srgbClr val="F5760E"/>
                  </a:solidFill>
                  <a:effectLst/>
                  <a:latin typeface="#9Slide03 IcielUni Sans Heavy" panose="00000500000000000000" pitchFamily="2" charset="0"/>
                  <a:ea typeface="Calibri" panose="020F0502020204030204" pitchFamily="34" charset="0"/>
                  <a:cs typeface="PHOSPHATE INLINE" panose="02000506050000020004" pitchFamily="2" charset="77"/>
                </a:rPr>
                <a:t>cánh hoa</a:t>
              </a:r>
              <a:endParaRPr lang="en-US" sz="13800" b="1" dirty="0">
                <a:solidFill>
                  <a:srgbClr val="F5760E"/>
                </a:solidFill>
                <a:latin typeface="#9Slide03 IcielUni Sans Heavy" panose="00000500000000000000" pitchFamily="2" charset="0"/>
                <a:cs typeface="PHOSPHATE INLINE" panose="02000506050000020004" pitchFamily="2" charset="77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8" y="4251620"/>
            <a:ext cx="12192635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F6E2A-F9CE-71C2-95E5-F176A1DA7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E220D-9FB1-2B48-8C90-94AA8CDFF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2" y="741353"/>
            <a:ext cx="6304983" cy="5375294"/>
          </a:xfrm>
          <a:prstGeom prst="rect">
            <a:avLst/>
          </a:prstGeom>
        </p:spPr>
      </p:pic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B98F7DB5-E5E5-7944-B263-121BC0AE4FD1}"/>
              </a:ext>
            </a:extLst>
          </p:cNvPr>
          <p:cNvSpPr/>
          <p:nvPr/>
        </p:nvSpPr>
        <p:spPr>
          <a:xfrm>
            <a:off x="7417112" y="1768148"/>
            <a:ext cx="4355788" cy="3815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ắn vào những cánh hoa các việc nên làm và không nên làm khi vệ sinh sân trường cho phù hợp.</a:t>
            </a:r>
            <a:endParaRPr lang="en-VN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00" b="47550" l="24200" r="3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5" t="13327" r="58643" b="51343"/>
          <a:stretch/>
        </p:blipFill>
        <p:spPr>
          <a:xfrm>
            <a:off x="-111430" y="3916154"/>
            <a:ext cx="2232743" cy="3048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50" b="47550" l="72767" r="88200">
                        <a14:foregroundMark x1="80067" y1="36650" x2="80067" y2="36650"/>
                        <a14:foregroundMark x1="84400" y1="39900" x2="84400" y2="3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92" t="7753" r="11089" b="51824"/>
          <a:stretch/>
        </p:blipFill>
        <p:spPr>
          <a:xfrm>
            <a:off x="10621847" y="4395354"/>
            <a:ext cx="1635558" cy="2652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VIỆC NÊN, KHÔNG NÊN LÀM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2981" y="1507636"/>
            <a:ext cx="3353109" cy="5350364"/>
            <a:chOff x="3869000" y="1405837"/>
            <a:chExt cx="3353109" cy="5350364"/>
          </a:xfrm>
        </p:grpSpPr>
        <p:grpSp>
          <p:nvGrpSpPr>
            <p:cNvPr id="35" name="Group 34"/>
            <p:cNvGrpSpPr/>
            <p:nvPr/>
          </p:nvGrpSpPr>
          <p:grpSpPr>
            <a:xfrm>
              <a:off x="4011366" y="1405837"/>
              <a:ext cx="3010308" cy="5350364"/>
              <a:chOff x="4011366" y="1405837"/>
              <a:chExt cx="3010308" cy="535036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31" name="Teardrop 30"/>
              <p:cNvSpPr/>
              <p:nvPr/>
            </p:nvSpPr>
            <p:spPr>
              <a:xfrm rot="20372819" flipH="1">
                <a:off x="5635135" y="2430411"/>
                <a:ext cx="1223141" cy="1479081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Teardrop 31"/>
              <p:cNvSpPr/>
              <p:nvPr/>
            </p:nvSpPr>
            <p:spPr>
              <a:xfrm rot="4340926">
                <a:off x="4122962" y="1759605"/>
                <a:ext cx="1147871" cy="1283305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Teardrop 32"/>
              <p:cNvSpPr/>
              <p:nvPr/>
            </p:nvSpPr>
            <p:spPr>
              <a:xfrm rot="14850218" flipV="1">
                <a:off x="4641025" y="2771166"/>
                <a:ext cx="1101593" cy="1321017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3138138" flipV="1">
                <a:off x="5155445" y="1533902"/>
                <a:ext cx="1353568" cy="1097437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068198" y="2457787"/>
                <a:ext cx="957888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869000" y="1585067"/>
              <a:ext cx="3353109" cy="2460350"/>
              <a:chOff x="3827548" y="1682841"/>
              <a:chExt cx="3353109" cy="246035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827548" y="2135002"/>
                <a:ext cx="174773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nghiêm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túc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80716" y="1682841"/>
                <a:ext cx="1106224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Đeo</a:t>
                </a: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khẩu</a:t>
                </a: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trang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432919" y="2799287"/>
                <a:ext cx="174773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Quét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sạch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081645" y="3225246"/>
                <a:ext cx="189836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Dọn</a:t>
                </a:r>
                <a:r>
                  <a:rPr kumimoji="0" lang="en-US" sz="19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rác</a:t>
                </a:r>
                <a:r>
                  <a:rPr kumimoji="0" lang="en-US" sz="19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19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kumimoji="0" lang="en-US" sz="19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190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quét</a:t>
                </a:r>
                <a:endParaRPr kumimoji="0" lang="en-US" sz="19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6747534" y="1406104"/>
            <a:ext cx="3559969" cy="5397147"/>
            <a:chOff x="3650495" y="1308393"/>
            <a:chExt cx="3559969" cy="5397147"/>
          </a:xfrm>
          <a:solidFill>
            <a:srgbClr val="F25880"/>
          </a:solidFill>
        </p:grpSpPr>
        <p:sp>
          <p:nvSpPr>
            <p:cNvPr id="55" name="Teardrop 54"/>
            <p:cNvSpPr/>
            <p:nvPr/>
          </p:nvSpPr>
          <p:spPr>
            <a:xfrm rot="21294070" flipH="1">
              <a:off x="5896454" y="2780708"/>
              <a:ext cx="1238923" cy="976833"/>
            </a:xfrm>
            <a:prstGeom prst="teardrop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914223" y="1308393"/>
              <a:ext cx="3269230" cy="5397147"/>
              <a:chOff x="3914223" y="1308393"/>
              <a:chExt cx="3269230" cy="5397147"/>
            </a:xfrm>
            <a:grpFill/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3914223" y="3745404"/>
                <a:ext cx="3010308" cy="29601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" name="Teardrop 64"/>
              <p:cNvSpPr/>
              <p:nvPr/>
            </p:nvSpPr>
            <p:spPr>
              <a:xfrm rot="305930">
                <a:off x="4050165" y="2650190"/>
                <a:ext cx="1252155" cy="966067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Teardrop 65"/>
              <p:cNvSpPr/>
              <p:nvPr/>
            </p:nvSpPr>
            <p:spPr>
              <a:xfrm rot="17177160" flipH="1">
                <a:off x="5983313" y="1724072"/>
                <a:ext cx="1069755" cy="1330525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ardrop 66"/>
              <p:cNvSpPr/>
              <p:nvPr/>
            </p:nvSpPr>
            <p:spPr>
              <a:xfrm rot="4340926">
                <a:off x="4076687" y="1593012"/>
                <a:ext cx="1107509" cy="1320082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Teardrop 67"/>
              <p:cNvSpPr/>
              <p:nvPr/>
            </p:nvSpPr>
            <p:spPr>
              <a:xfrm rot="14022420" flipV="1">
                <a:off x="5020643" y="2980479"/>
                <a:ext cx="1121456" cy="1299480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Teardrop 68"/>
              <p:cNvSpPr/>
              <p:nvPr/>
            </p:nvSpPr>
            <p:spPr>
              <a:xfrm rot="3138138" flipV="1">
                <a:off x="5036641" y="1396869"/>
                <a:ext cx="1168209" cy="991258"/>
              </a:xfrm>
              <a:prstGeom prst="teardrop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990459" y="2407116"/>
                <a:ext cx="1488503" cy="78805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 NÊN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650495" y="1483043"/>
              <a:ext cx="3559969" cy="2606996"/>
              <a:chOff x="3609043" y="1580817"/>
              <a:chExt cx="3559969" cy="2606996"/>
            </a:xfrm>
            <a:grpFill/>
          </p:grpSpPr>
          <p:sp>
            <p:nvSpPr>
              <p:cNvPr id="58" name="Oval 57"/>
              <p:cNvSpPr/>
              <p:nvPr/>
            </p:nvSpPr>
            <p:spPr>
              <a:xfrm>
                <a:off x="3609043" y="1891144"/>
                <a:ext cx="1885703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đeo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khẩu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trang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964101" y="1580817"/>
                <a:ext cx="1209068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noProof="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Đuổi</a:t>
                </a:r>
                <a:r>
                  <a:rPr lang="en-US" sz="2000" noProof="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noProof="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024821" y="2007160"/>
                <a:ext cx="11441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Chen </a:t>
                </a: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lấn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978009" y="2925233"/>
                <a:ext cx="1004552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Xô</a:t>
                </a:r>
                <a:r>
                  <a:rPr kumimoji="0" lang="en-US" sz="20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đẩy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217505" y="2754863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Xả</a:t>
                </a: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rác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531339" y="3269868"/>
                <a:ext cx="2074593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Đùa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giỡn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nhọn</a:t>
                </a: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71" name="Rectangle: Rounded Corners 9">
            <a:extLst>
              <a:ext uri="{FF2B5EF4-FFF2-40B4-BE49-F238E27FC236}">
                <a16:creationId xmlns:a16="http://schemas.microsoft.com/office/drawing/2014/main" id="{88C54D6C-0A85-6E48-BD58-CD36BDA01796}"/>
              </a:ext>
            </a:extLst>
          </p:cNvPr>
          <p:cNvSpPr/>
          <p:nvPr/>
        </p:nvSpPr>
        <p:spPr>
          <a:xfrm>
            <a:off x="3742128" y="4452081"/>
            <a:ext cx="3831189" cy="19299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SINH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</a:t>
            </a:r>
            <a:endPara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F6E2A-F9CE-71C2-95E5-F176A1DA7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A2FC4-59BB-5147-9FB6-9922381A0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2" y="741353"/>
            <a:ext cx="6304983" cy="537529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602460C-4EC4-044F-BB9C-43A6BF75EEBF}"/>
              </a:ext>
            </a:extLst>
          </p:cNvPr>
          <p:cNvSpPr/>
          <p:nvPr/>
        </p:nvSpPr>
        <p:spPr>
          <a:xfrm>
            <a:off x="7091505" y="459035"/>
            <a:ext cx="4518925" cy="2860935"/>
          </a:xfrm>
          <a:prstGeom prst="roundRect">
            <a:avLst/>
          </a:prstGeom>
          <a:solidFill>
            <a:srgbClr val="3C9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sinh sân trường NÊN: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Đeo khẩu trang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Quét sạch sẽ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Làm việc nghiêm túc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Dọn rác sau khi quét xong</a:t>
            </a:r>
          </a:p>
          <a:p>
            <a:pPr algn="ctr"/>
            <a:endParaRPr lang="en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8F746D-75C8-554D-92DD-9AD37A2F9E49}"/>
              </a:ext>
            </a:extLst>
          </p:cNvPr>
          <p:cNvSpPr/>
          <p:nvPr/>
        </p:nvSpPr>
        <p:spPr>
          <a:xfrm>
            <a:off x="6962386" y="3709418"/>
            <a:ext cx="4777162" cy="2464563"/>
          </a:xfrm>
          <a:prstGeom prst="roundRect">
            <a:avLst/>
          </a:prstGeom>
          <a:solidFill>
            <a:srgbClr val="F2588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 sinh sân trường KHÔNG NÊN: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Đuổi nhau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Nô đùa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đeo khẩu trang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Vứt rác ra sân trường</a:t>
            </a:r>
          </a:p>
        </p:txBody>
      </p:sp>
    </p:spTree>
    <p:extLst>
      <p:ext uri="{BB962C8B-B14F-4D97-AF65-F5344CB8AC3E}">
        <p14:creationId xmlns:p14="http://schemas.microsoft.com/office/powerpoint/2010/main" val="2248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868170" y="1339215"/>
            <a:ext cx="8455660" cy="4488815"/>
            <a:chOff x="2942" y="2109"/>
            <a:chExt cx="13316" cy="7069"/>
          </a:xfrm>
        </p:grpSpPr>
        <p:grpSp>
          <p:nvGrpSpPr>
            <p:cNvPr id="35" name="组合 34"/>
            <p:cNvGrpSpPr/>
            <p:nvPr/>
          </p:nvGrpSpPr>
          <p:grpSpPr>
            <a:xfrm>
              <a:off x="2942" y="2109"/>
              <a:ext cx="13316" cy="7069"/>
              <a:chOff x="3188" y="884"/>
              <a:chExt cx="12830" cy="857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3188" y="1840"/>
                <a:ext cx="12830" cy="7618"/>
                <a:chOff x="3188" y="1840"/>
                <a:chExt cx="12830" cy="7618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3188" y="1840"/>
                  <a:ext cx="12830" cy="7618"/>
                </a:xfrm>
                <a:prstGeom prst="roundRect">
                  <a:avLst>
                    <a:gd name="adj" fmla="val 8505"/>
                  </a:avLst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414" y="2038"/>
                  <a:ext cx="12385" cy="7229"/>
                </a:xfrm>
                <a:prstGeom prst="roundRect">
                  <a:avLst>
                    <a:gd name="adj" fmla="val 8505"/>
                  </a:avLst>
                </a:prstGeom>
                <a:noFill/>
                <a:ln w="38100" cmpd="sng">
                  <a:solidFill>
                    <a:schemeClr val="tx1"/>
                  </a:solidFill>
                  <a:prstDash val="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32" name="组合 31"/>
              <p:cNvGrpSpPr/>
              <p:nvPr/>
            </p:nvGrpSpPr>
            <p:grpSpPr>
              <a:xfrm>
                <a:off x="4658" y="884"/>
                <a:ext cx="9890" cy="2178"/>
                <a:chOff x="5232" y="884"/>
                <a:chExt cx="9890" cy="2178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5232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2" name="椭圆 11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3" name="椭圆 12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5" name="组合 14"/>
                <p:cNvGrpSpPr/>
                <p:nvPr/>
              </p:nvGrpSpPr>
              <p:grpSpPr>
                <a:xfrm>
                  <a:off x="9386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7" name="椭圆 16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" name="矩形 17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19" name="组合 18"/>
                <p:cNvGrpSpPr/>
                <p:nvPr/>
              </p:nvGrpSpPr>
              <p:grpSpPr>
                <a:xfrm>
                  <a:off x="7309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0" name="椭圆 19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3" name="组合 22"/>
                <p:cNvGrpSpPr/>
                <p:nvPr/>
              </p:nvGrpSpPr>
              <p:grpSpPr>
                <a:xfrm>
                  <a:off x="11463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7" name="矩形 26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13540" y="884"/>
                  <a:ext cx="1583" cy="2179"/>
                  <a:chOff x="5232" y="884"/>
                  <a:chExt cx="1583" cy="2179"/>
                </a:xfrm>
              </p:grpSpPr>
              <p:sp>
                <p:nvSpPr>
                  <p:cNvPr id="29" name="椭圆 28"/>
                  <p:cNvSpPr/>
                  <p:nvPr/>
                </p:nvSpPr>
                <p:spPr>
                  <a:xfrm>
                    <a:off x="5706" y="2684"/>
                    <a:ext cx="203" cy="3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0" name="椭圆 29"/>
                  <p:cNvSpPr/>
                  <p:nvPr/>
                </p:nvSpPr>
                <p:spPr>
                  <a:xfrm>
                    <a:off x="5232" y="884"/>
                    <a:ext cx="1124" cy="2003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5908" y="1891"/>
                    <a:ext cx="907" cy="11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rPr>
                      <a:t>          </a:t>
                    </a:r>
                  </a:p>
                </p:txBody>
              </p:sp>
            </p:grpSp>
          </p:grpSp>
        </p:grpSp>
        <p:grpSp>
          <p:nvGrpSpPr>
            <p:cNvPr id="40" name="组合 39"/>
            <p:cNvGrpSpPr/>
            <p:nvPr/>
          </p:nvGrpSpPr>
          <p:grpSpPr>
            <a:xfrm>
              <a:off x="4609" y="3890"/>
              <a:ext cx="884" cy="4617"/>
              <a:chOff x="4263" y="4306"/>
              <a:chExt cx="884" cy="4617"/>
            </a:xfrm>
          </p:grpSpPr>
          <p:sp>
            <p:nvSpPr>
              <p:cNvPr id="36" name="圆角矩形 35"/>
              <p:cNvSpPr/>
              <p:nvPr/>
            </p:nvSpPr>
            <p:spPr>
              <a:xfrm rot="5400000">
                <a:off x="2396" y="6173"/>
                <a:ext cx="4617" cy="88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16200000">
                <a:off x="4055" y="5974"/>
                <a:ext cx="1260" cy="77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Yahoo" panose="02040603050506020204" pitchFamily="18" charset="0"/>
                    <a:ea typeface="思源黑体 CN Heavy" panose="020B0A00000000000000" charset="-122"/>
                    <a:cs typeface="+mn-cs"/>
                    <a:sym typeface="+mn-ea"/>
                  </a:rPr>
                  <a:t>2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思源黑体 CN Heavy" panose="020B0A00000000000000" charset="-122"/>
                  <a:cs typeface="+mn-cs"/>
                  <a:sym typeface="+mn-ea"/>
                </a:endParaRPr>
              </a:p>
            </p:txBody>
          </p:sp>
        </p:grpSp>
      </p:grpSp>
      <p:pic>
        <p:nvPicPr>
          <p:cNvPr id="3" name="图片 2" descr="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95" y="5160010"/>
            <a:ext cx="3107690" cy="169799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398976">
            <a:off x="876593" y="2632308"/>
            <a:ext cx="11482754" cy="276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300" normalizeH="0" baseline="0" noProof="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ea typeface="微软雅黑"/>
                <a:cs typeface="+mn-cs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spc="300" dirty="0">
                <a:ln>
                  <a:solidFill>
                    <a:prstClr val="black"/>
                  </a:solidFill>
                  <a:prstDash val="dashDot"/>
                </a:ln>
                <a:solidFill>
                  <a:srgbClr val="FFBA55">
                    <a:lumMod val="40000"/>
                    <a:lumOff val="60000"/>
                  </a:srgbClr>
                </a:solidFill>
                <a:latin typeface="SVN-Yahoo" panose="02040603050506020204" pitchFamily="18" charset="0"/>
                <a:ea typeface="微软雅黑"/>
              </a:rPr>
              <a:t>DỤNG</a:t>
            </a:r>
            <a:endParaRPr kumimoji="0" lang="en-US" sz="11500" b="0" i="0" u="none" strike="noStrike" kern="1200" cap="none" spc="300" normalizeH="0" baseline="0" noProof="0" dirty="0">
              <a:ln>
                <a:solidFill>
                  <a:prstClr val="black"/>
                </a:solidFill>
                <a:prstDash val="dashDot"/>
              </a:ln>
              <a:solidFill>
                <a:srgbClr val="FFBA55">
                  <a:lumMod val="40000"/>
                  <a:lumOff val="60000"/>
                </a:srgbClr>
              </a:solidFill>
              <a:effectLst/>
              <a:uLnTx/>
              <a:uFillTx/>
              <a:latin typeface="SVN-Yaho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76" y="-78228"/>
            <a:ext cx="1688738" cy="2834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4">
            <a:off x="698094" y="-295362"/>
            <a:ext cx="1340978" cy="19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17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865876" y="2844922"/>
            <a:ext cx="4696790" cy="1015870"/>
            <a:chOff x="839321" y="1470198"/>
            <a:chExt cx="2773187" cy="101587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855180" y="1470198"/>
              <a:ext cx="2757328" cy="1015870"/>
            </a:xfrm>
            <a:prstGeom prst="wedgeRoundRectCallout">
              <a:avLst>
                <a:gd name="adj1" fmla="val -31043"/>
                <a:gd name="adj2" fmla="val 69878"/>
                <a:gd name="adj3" fmla="val 16667"/>
              </a:avLst>
            </a:prstGeom>
            <a:solidFill>
              <a:schemeClr val="tx2"/>
            </a:solidFill>
            <a:ln w="28575">
              <a:solidFill>
                <a:srgbClr val="34733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839321" y="1499885"/>
              <a:ext cx="2752048" cy="95410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bạn nhỏ trong hình đang làm gì?</a:t>
              </a:r>
              <a:endPara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FE2F5D-D2FC-772D-4644-1BCAC509395E}"/>
              </a:ext>
            </a:extLst>
          </p:cNvPr>
          <p:cNvSpPr txBox="1"/>
          <p:nvPr/>
        </p:nvSpPr>
        <p:spPr>
          <a:xfrm>
            <a:off x="901679" y="808256"/>
            <a:ext cx="483806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976AAC-4708-08BD-D5E0-67645C139F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362941" y="3874177"/>
            <a:ext cx="2126707" cy="271077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595C01-1E0D-1276-F0BE-C1700005A1CE}"/>
              </a:ext>
            </a:extLst>
          </p:cNvPr>
          <p:cNvGrpSpPr/>
          <p:nvPr/>
        </p:nvGrpSpPr>
        <p:grpSpPr>
          <a:xfrm>
            <a:off x="2489649" y="4416228"/>
            <a:ext cx="4200518" cy="1905665"/>
            <a:chOff x="420164" y="3450837"/>
            <a:chExt cx="3273996" cy="239450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CA21C71-9622-C53E-9B09-9F7AC94E865C}"/>
                </a:ext>
              </a:extLst>
            </p:cNvPr>
            <p:cNvSpPr/>
            <p:nvPr/>
          </p:nvSpPr>
          <p:spPr>
            <a:xfrm>
              <a:off x="420164" y="3450837"/>
              <a:ext cx="3273996" cy="2394508"/>
            </a:xfrm>
            <a:prstGeom prst="wedgeRoundRectCallout">
              <a:avLst>
                <a:gd name="adj1" fmla="val -61019"/>
                <a:gd name="adj2" fmla="val 15732"/>
                <a:gd name="adj3" fmla="val 16667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13C82B-0FFC-73EA-7DBA-83DCFE8E6E30}"/>
                </a:ext>
              </a:extLst>
            </p:cNvPr>
            <p:cNvSpPr txBox="1"/>
            <p:nvPr/>
          </p:nvSpPr>
          <p:spPr>
            <a:xfrm>
              <a:off x="462684" y="3699164"/>
              <a:ext cx="3159303" cy="185387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 em, việc làm đó </a:t>
              </a:r>
              <a:r>
                <a:rPr lang="vi-VN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 hay sai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r>
                <a:rPr lang="en-VN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nhắc nhở hai bạn như thế nào?</a:t>
              </a:r>
              <a:endParaRPr lang="en-VN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C30D2-1E3C-A64E-947E-E977BFB6AB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4467" r="3992" b="3109"/>
          <a:stretch/>
        </p:blipFill>
        <p:spPr>
          <a:xfrm>
            <a:off x="5889676" y="648183"/>
            <a:ext cx="5384570" cy="279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13110-F842-9D4C-8A42-278A6DAAEB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7739" r="7602" b="4121"/>
          <a:stretch/>
        </p:blipFill>
        <p:spPr>
          <a:xfrm>
            <a:off x="6975456" y="3697015"/>
            <a:ext cx="4634695" cy="2887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5889676" y="2844922"/>
            <a:ext cx="2525119" cy="1768937"/>
          </a:xfrm>
          <a:prstGeom prst="ellipse">
            <a:avLst/>
          </a:prstGeom>
          <a:solidFill>
            <a:srgbClr val="F9A239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2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31115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F1180BC0-E8CE-CC41-A380-A40F46A52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0" y="1206870"/>
            <a:ext cx="5950422" cy="4429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B08980-2D42-D644-BC87-C0CF60B49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902" y="3509327"/>
            <a:ext cx="4213697" cy="567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68F84-906F-0745-A24B-419D39DE88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4467" r="3992" b="3109"/>
          <a:stretch/>
        </p:blipFill>
        <p:spPr>
          <a:xfrm>
            <a:off x="6025994" y="848858"/>
            <a:ext cx="5312467" cy="2756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399FD8-E39B-5B48-90C8-050C6E31DE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7739" r="7602" b="4121"/>
          <a:stretch/>
        </p:blipFill>
        <p:spPr>
          <a:xfrm>
            <a:off x="5977106" y="3647728"/>
            <a:ext cx="5312466" cy="27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90521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405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Wingdings</vt:lpstr>
      <vt:lpstr>Cambria</vt:lpstr>
      <vt:lpstr>#9Slide07 Altus</vt:lpstr>
      <vt:lpstr>#9Slide03 IcielUni Sans Heavy</vt:lpstr>
      <vt:lpstr>SVN-Ready</vt:lpstr>
      <vt:lpstr>Arial</vt:lpstr>
      <vt:lpstr>思源黑体 CN Bold</vt:lpstr>
      <vt:lpstr>Times New Roman</vt:lpstr>
      <vt:lpstr>Calibri Light</vt:lpstr>
      <vt:lpstr>SVN-Newton</vt:lpstr>
      <vt:lpstr>字魂105号-简雅黑</vt:lpstr>
      <vt:lpstr>Calibri</vt:lpstr>
      <vt:lpstr>#9Slide07 HoneyCream</vt:lpstr>
      <vt:lpstr>等线</vt:lpstr>
      <vt:lpstr>#9Slide05 Aphrodite Pro</vt:lpstr>
      <vt:lpstr>#9Slide07 Cadena</vt:lpstr>
      <vt:lpstr>SVN-Yahoo</vt:lpstr>
      <vt:lpstr>#9Slide07 SVNMomento</vt:lpstr>
      <vt:lpstr>Office Theme</vt:lpstr>
      <vt:lpstr>1_Office 主题</vt:lpstr>
      <vt:lpstr>2_Office 主题​​</vt:lpstr>
      <vt:lpstr>Office 主题​​</vt:lpstr>
      <vt:lpstr>1_Office 主题​​</vt:lpstr>
      <vt:lpstr>1_自定义设计方案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Đặng Thị Ngọc Xuyến (420001696)</cp:lastModifiedBy>
  <cp:revision>33</cp:revision>
  <dcterms:created xsi:type="dcterms:W3CDTF">2022-08-23T00:37:00Z</dcterms:created>
  <dcterms:modified xsi:type="dcterms:W3CDTF">2022-10-30T17:11:38Z</dcterms:modified>
</cp:coreProperties>
</file>