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90FC-7FAA-4A93-A411-28EFD3EDC7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15B31-FC00-412D-80CD-89E4D1E2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2879" r="1989" b="13447"/>
          <a:stretch/>
        </p:blipFill>
        <p:spPr bwMode="auto">
          <a:xfrm>
            <a:off x="0" y="533400"/>
            <a:ext cx="9379528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1174" b="12879"/>
          <a:stretch/>
        </p:blipFill>
        <p:spPr bwMode="auto">
          <a:xfrm>
            <a:off x="-27709" y="1302327"/>
            <a:ext cx="9656618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5531" r="14063" b="17803"/>
          <a:stretch/>
        </p:blipFill>
        <p:spPr bwMode="auto">
          <a:xfrm>
            <a:off x="762000" y="1600200"/>
            <a:ext cx="6830292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16287" r="17897" b="21780"/>
          <a:stretch/>
        </p:blipFill>
        <p:spPr bwMode="auto">
          <a:xfrm>
            <a:off x="1752600" y="1752600"/>
            <a:ext cx="5957455" cy="45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13447" r="13636" b="15531"/>
          <a:stretch/>
        </p:blipFill>
        <p:spPr bwMode="auto">
          <a:xfrm>
            <a:off x="1413164" y="1508760"/>
            <a:ext cx="7010400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3826" r="2699" b="24053"/>
          <a:stretch/>
        </p:blipFill>
        <p:spPr bwMode="auto">
          <a:xfrm>
            <a:off x="83127" y="1981200"/>
            <a:ext cx="9088582" cy="45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4962" r="2272" b="20265"/>
          <a:stretch/>
        </p:blipFill>
        <p:spPr bwMode="auto">
          <a:xfrm>
            <a:off x="152400" y="1905000"/>
            <a:ext cx="9199419" cy="473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-27709" y="0"/>
            <a:ext cx="9171709" cy="150876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2690" r="2130" b="14962"/>
          <a:stretch/>
        </p:blipFill>
        <p:spPr bwMode="auto">
          <a:xfrm>
            <a:off x="221673" y="928254"/>
            <a:ext cx="9324110" cy="52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5341" r="1934" b="17425"/>
          <a:stretch/>
        </p:blipFill>
        <p:spPr bwMode="auto">
          <a:xfrm>
            <a:off x="304800" y="1133104"/>
            <a:ext cx="9080005" cy="491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1</cp:revision>
  <dcterms:created xsi:type="dcterms:W3CDTF">2023-11-03T05:37:25Z</dcterms:created>
  <dcterms:modified xsi:type="dcterms:W3CDTF">2023-11-03T05:45:21Z</dcterms:modified>
</cp:coreProperties>
</file>