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10" r:id="rId2"/>
    <p:sldMasterId id="2147483712" r:id="rId3"/>
    <p:sldMasterId id="2147483741" r:id="rId4"/>
    <p:sldMasterId id="2147483753" r:id="rId5"/>
    <p:sldMasterId id="2147483765" r:id="rId6"/>
    <p:sldMasterId id="2147483777" r:id="rId7"/>
    <p:sldMasterId id="2147483789" r:id="rId8"/>
    <p:sldMasterId id="2147483801" r:id="rId9"/>
  </p:sldMasterIdLst>
  <p:notesMasterIdLst>
    <p:notesMasterId r:id="rId25"/>
  </p:notesMasterIdLst>
  <p:sldIdLst>
    <p:sldId id="265" r:id="rId10"/>
    <p:sldId id="332" r:id="rId11"/>
    <p:sldId id="333" r:id="rId12"/>
    <p:sldId id="334" r:id="rId13"/>
    <p:sldId id="335" r:id="rId14"/>
    <p:sldId id="279" r:id="rId15"/>
    <p:sldId id="321" r:id="rId16"/>
    <p:sldId id="336" r:id="rId17"/>
    <p:sldId id="329" r:id="rId18"/>
    <p:sldId id="259" r:id="rId19"/>
    <p:sldId id="337" r:id="rId20"/>
    <p:sldId id="330" r:id="rId21"/>
    <p:sldId id="331" r:id="rId22"/>
    <p:sldId id="327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9" autoAdjust="0"/>
    <p:restoredTop sz="94660"/>
  </p:normalViewPr>
  <p:slideViewPr>
    <p:cSldViewPr snapToGrid="0">
      <p:cViewPr varScale="1">
        <p:scale>
          <a:sx n="70" d="100"/>
          <a:sy n="70" d="100"/>
        </p:scale>
        <p:origin x="4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9080BD-1B1E-4A3B-80E6-E3C26FB31D3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9263610-9789-4836-BB51-A7EDF2F47017}">
      <dgm:prSet phldrT="[Text]"/>
      <dgm:spPr/>
      <dgm:t>
        <a:bodyPr/>
        <a:lstStyle/>
        <a:p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E7E9C3-EB37-42A9-97FE-31132BB96729}" type="parTrans" cxnId="{00214C19-B4FE-4A6A-8591-AEAA57649798}">
      <dgm:prSet/>
      <dgm:spPr/>
      <dgm:t>
        <a:bodyPr/>
        <a:lstStyle/>
        <a:p>
          <a:endParaRPr lang="en-US"/>
        </a:p>
      </dgm:t>
    </dgm:pt>
    <dgm:pt modelId="{25495DB0-CD39-4066-8F5F-19A2D5864A5F}" type="sibTrans" cxnId="{00214C19-B4FE-4A6A-8591-AEAA57649798}">
      <dgm:prSet/>
      <dgm:spPr/>
      <dgm:t>
        <a:bodyPr/>
        <a:lstStyle/>
        <a:p>
          <a:endParaRPr lang="en-US"/>
        </a:p>
      </dgm:t>
    </dgm:pt>
    <dgm:pt modelId="{763D4C10-DEB6-4DCF-8F81-3F55486321BD}">
      <dgm:prSet phldrT="[Text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87E91A-3217-4EDC-94B8-3695DAB28B06}" type="parTrans" cxnId="{B14FD0BE-EC98-4E40-8828-5A87E4093B2D}">
      <dgm:prSet/>
      <dgm:spPr/>
      <dgm:t>
        <a:bodyPr/>
        <a:lstStyle/>
        <a:p>
          <a:endParaRPr lang="en-US"/>
        </a:p>
      </dgm:t>
    </dgm:pt>
    <dgm:pt modelId="{BCB05089-3398-45EF-8008-C37917A11531}" type="sibTrans" cxnId="{B14FD0BE-EC98-4E40-8828-5A87E4093B2D}">
      <dgm:prSet/>
      <dgm:spPr/>
      <dgm:t>
        <a:bodyPr/>
        <a:lstStyle/>
        <a:p>
          <a:endParaRPr lang="en-US"/>
        </a:p>
      </dgm:t>
    </dgm:pt>
    <dgm:pt modelId="{1C0269CE-A372-4BCE-AA01-1610D84C0256}">
      <dgm:prSet phldrT="[Text]"/>
      <dgm:spPr/>
      <dgm:t>
        <a:bodyPr/>
        <a:lstStyle/>
        <a:p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9F07AA-6C2D-41FC-884E-9677950B5802}" type="parTrans" cxnId="{32CB58C8-660C-48E8-B91F-3337070A9840}">
      <dgm:prSet/>
      <dgm:spPr/>
      <dgm:t>
        <a:bodyPr/>
        <a:lstStyle/>
        <a:p>
          <a:endParaRPr lang="en-US"/>
        </a:p>
      </dgm:t>
    </dgm:pt>
    <dgm:pt modelId="{29CC07D5-1393-4055-9084-3A429E008341}" type="sibTrans" cxnId="{32CB58C8-660C-48E8-B91F-3337070A9840}">
      <dgm:prSet/>
      <dgm:spPr/>
      <dgm:t>
        <a:bodyPr/>
        <a:lstStyle/>
        <a:p>
          <a:endParaRPr lang="en-US"/>
        </a:p>
      </dgm:t>
    </dgm:pt>
    <dgm:pt modelId="{CBDF7649-132C-466F-B009-5EA374C5AEC3}" type="pres">
      <dgm:prSet presAssocID="{209080BD-1B1E-4A3B-80E6-E3C26FB31D3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CE0CCF-55E5-4F7A-A439-FB9FB25CEB8F}" type="pres">
      <dgm:prSet presAssocID="{79263610-9789-4836-BB51-A7EDF2F47017}" presName="parentLin" presStyleCnt="0"/>
      <dgm:spPr/>
    </dgm:pt>
    <dgm:pt modelId="{7E08D231-D378-4048-9E31-669A58D955CA}" type="pres">
      <dgm:prSet presAssocID="{79263610-9789-4836-BB51-A7EDF2F47017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4DB8A11-D0F7-4957-BAB2-1F248BD4E059}" type="pres">
      <dgm:prSet presAssocID="{79263610-9789-4836-BB51-A7EDF2F47017}" presName="parentText" presStyleLbl="node1" presStyleIdx="0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0D1852-5780-406F-9C12-1A4CB1B73D4B}" type="pres">
      <dgm:prSet presAssocID="{79263610-9789-4836-BB51-A7EDF2F47017}" presName="negativeSpace" presStyleCnt="0"/>
      <dgm:spPr/>
    </dgm:pt>
    <dgm:pt modelId="{E4EDD821-8B31-4895-9ABA-8E2C83E04F50}" type="pres">
      <dgm:prSet presAssocID="{79263610-9789-4836-BB51-A7EDF2F47017}" presName="childText" presStyleLbl="conFgAcc1" presStyleIdx="0" presStyleCnt="3">
        <dgm:presLayoutVars>
          <dgm:bulletEnabled val="1"/>
        </dgm:presLayoutVars>
      </dgm:prSet>
      <dgm:spPr/>
    </dgm:pt>
    <dgm:pt modelId="{A2F7EE53-2455-4760-BDA0-E1B3E0B4E751}" type="pres">
      <dgm:prSet presAssocID="{25495DB0-CD39-4066-8F5F-19A2D5864A5F}" presName="spaceBetweenRectangles" presStyleCnt="0"/>
      <dgm:spPr/>
    </dgm:pt>
    <dgm:pt modelId="{E0B5078C-4D95-44E1-833D-6531F40460C1}" type="pres">
      <dgm:prSet presAssocID="{763D4C10-DEB6-4DCF-8F81-3F55486321BD}" presName="parentLin" presStyleCnt="0"/>
      <dgm:spPr/>
    </dgm:pt>
    <dgm:pt modelId="{E0B9BB83-503F-4723-86DB-235CB5494AC7}" type="pres">
      <dgm:prSet presAssocID="{763D4C10-DEB6-4DCF-8F81-3F55486321B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D23E308B-DE4A-4DD8-AB73-3A5E9D60529A}" type="pres">
      <dgm:prSet presAssocID="{763D4C10-DEB6-4DCF-8F81-3F55486321BD}" presName="parentText" presStyleLbl="node1" presStyleIdx="1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9E05A4-23E7-45E7-B7C3-C7B3BCE5E9A7}" type="pres">
      <dgm:prSet presAssocID="{763D4C10-DEB6-4DCF-8F81-3F55486321BD}" presName="negativeSpace" presStyleCnt="0"/>
      <dgm:spPr/>
    </dgm:pt>
    <dgm:pt modelId="{2DC8B63C-30B8-4D3E-BAD0-D8FB3789D6A4}" type="pres">
      <dgm:prSet presAssocID="{763D4C10-DEB6-4DCF-8F81-3F55486321BD}" presName="childText" presStyleLbl="conFgAcc1" presStyleIdx="1" presStyleCnt="3">
        <dgm:presLayoutVars>
          <dgm:bulletEnabled val="1"/>
        </dgm:presLayoutVars>
      </dgm:prSet>
      <dgm:spPr/>
    </dgm:pt>
    <dgm:pt modelId="{4AD7748B-ECDD-4AF9-B3A1-AFFD696AA595}" type="pres">
      <dgm:prSet presAssocID="{BCB05089-3398-45EF-8008-C37917A11531}" presName="spaceBetweenRectangles" presStyleCnt="0"/>
      <dgm:spPr/>
    </dgm:pt>
    <dgm:pt modelId="{17A26705-61AD-4F05-B388-681B78E70CAE}" type="pres">
      <dgm:prSet presAssocID="{1C0269CE-A372-4BCE-AA01-1610D84C0256}" presName="parentLin" presStyleCnt="0"/>
      <dgm:spPr/>
    </dgm:pt>
    <dgm:pt modelId="{29122C01-562F-4561-BC70-DC7ADC25C098}" type="pres">
      <dgm:prSet presAssocID="{1C0269CE-A372-4BCE-AA01-1610D84C025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3DC7C98D-A358-42D0-B63F-C62058EB19C5}" type="pres">
      <dgm:prSet presAssocID="{1C0269CE-A372-4BCE-AA01-1610D84C0256}" presName="parentText" presStyleLbl="node1" presStyleIdx="2" presStyleCnt="3" custScaleX="12437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A7A067-6647-4B0C-8AE3-340338F2EA62}" type="pres">
      <dgm:prSet presAssocID="{1C0269CE-A372-4BCE-AA01-1610D84C0256}" presName="negativeSpace" presStyleCnt="0"/>
      <dgm:spPr/>
    </dgm:pt>
    <dgm:pt modelId="{06642E36-D433-4F1F-82F5-0A584C598B73}" type="pres">
      <dgm:prSet presAssocID="{1C0269CE-A372-4BCE-AA01-1610D84C025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5392996-2561-41B7-A7FD-3CFCC75524F2}" type="presOf" srcId="{79263610-9789-4836-BB51-A7EDF2F47017}" destId="{C4DB8A11-D0F7-4957-BAB2-1F248BD4E059}" srcOrd="1" destOrd="0" presId="urn:microsoft.com/office/officeart/2005/8/layout/list1"/>
    <dgm:cxn modelId="{00214C19-B4FE-4A6A-8591-AEAA57649798}" srcId="{209080BD-1B1E-4A3B-80E6-E3C26FB31D3C}" destId="{79263610-9789-4836-BB51-A7EDF2F47017}" srcOrd="0" destOrd="0" parTransId="{E8E7E9C3-EB37-42A9-97FE-31132BB96729}" sibTransId="{25495DB0-CD39-4066-8F5F-19A2D5864A5F}"/>
    <dgm:cxn modelId="{A8B289B4-7987-4A7E-9AD3-440BF6AACE9A}" type="presOf" srcId="{763D4C10-DEB6-4DCF-8F81-3F55486321BD}" destId="{E0B9BB83-503F-4723-86DB-235CB5494AC7}" srcOrd="0" destOrd="0" presId="urn:microsoft.com/office/officeart/2005/8/layout/list1"/>
    <dgm:cxn modelId="{32CB58C8-660C-48E8-B91F-3337070A9840}" srcId="{209080BD-1B1E-4A3B-80E6-E3C26FB31D3C}" destId="{1C0269CE-A372-4BCE-AA01-1610D84C0256}" srcOrd="2" destOrd="0" parTransId="{209F07AA-6C2D-41FC-884E-9677950B5802}" sibTransId="{29CC07D5-1393-4055-9084-3A429E008341}"/>
    <dgm:cxn modelId="{B14FD0BE-EC98-4E40-8828-5A87E4093B2D}" srcId="{209080BD-1B1E-4A3B-80E6-E3C26FB31D3C}" destId="{763D4C10-DEB6-4DCF-8F81-3F55486321BD}" srcOrd="1" destOrd="0" parTransId="{4E87E91A-3217-4EDC-94B8-3695DAB28B06}" sibTransId="{BCB05089-3398-45EF-8008-C37917A11531}"/>
    <dgm:cxn modelId="{B22587E1-5166-4BA7-A862-40E973AE0F79}" type="presOf" srcId="{79263610-9789-4836-BB51-A7EDF2F47017}" destId="{7E08D231-D378-4048-9E31-669A58D955CA}" srcOrd="0" destOrd="0" presId="urn:microsoft.com/office/officeart/2005/8/layout/list1"/>
    <dgm:cxn modelId="{9C8677C8-937E-41DC-BD72-30CA1F8C3379}" type="presOf" srcId="{1C0269CE-A372-4BCE-AA01-1610D84C0256}" destId="{29122C01-562F-4561-BC70-DC7ADC25C098}" srcOrd="0" destOrd="0" presId="urn:microsoft.com/office/officeart/2005/8/layout/list1"/>
    <dgm:cxn modelId="{E07AC3AF-AE57-4758-B4D6-05DF47468D2D}" type="presOf" srcId="{1C0269CE-A372-4BCE-AA01-1610D84C0256}" destId="{3DC7C98D-A358-42D0-B63F-C62058EB19C5}" srcOrd="1" destOrd="0" presId="urn:microsoft.com/office/officeart/2005/8/layout/list1"/>
    <dgm:cxn modelId="{E1BE524E-4AED-4671-94C6-513D5DAC0753}" type="presOf" srcId="{763D4C10-DEB6-4DCF-8F81-3F55486321BD}" destId="{D23E308B-DE4A-4DD8-AB73-3A5E9D60529A}" srcOrd="1" destOrd="0" presId="urn:microsoft.com/office/officeart/2005/8/layout/list1"/>
    <dgm:cxn modelId="{E00E81B9-1BCE-40C1-A19F-81EDCD0C9C7D}" type="presOf" srcId="{209080BD-1B1E-4A3B-80E6-E3C26FB31D3C}" destId="{CBDF7649-132C-466F-B009-5EA374C5AEC3}" srcOrd="0" destOrd="0" presId="urn:microsoft.com/office/officeart/2005/8/layout/list1"/>
    <dgm:cxn modelId="{78D3CA00-3A97-40F2-96B0-A98BBFBD14BE}" type="presParOf" srcId="{CBDF7649-132C-466F-B009-5EA374C5AEC3}" destId="{8BCE0CCF-55E5-4F7A-A439-FB9FB25CEB8F}" srcOrd="0" destOrd="0" presId="urn:microsoft.com/office/officeart/2005/8/layout/list1"/>
    <dgm:cxn modelId="{98B36595-E922-4F9D-98EF-CC221289B51D}" type="presParOf" srcId="{8BCE0CCF-55E5-4F7A-A439-FB9FB25CEB8F}" destId="{7E08D231-D378-4048-9E31-669A58D955CA}" srcOrd="0" destOrd="0" presId="urn:microsoft.com/office/officeart/2005/8/layout/list1"/>
    <dgm:cxn modelId="{6162631E-C281-48F7-8967-1326B1BB9989}" type="presParOf" srcId="{8BCE0CCF-55E5-4F7A-A439-FB9FB25CEB8F}" destId="{C4DB8A11-D0F7-4957-BAB2-1F248BD4E059}" srcOrd="1" destOrd="0" presId="urn:microsoft.com/office/officeart/2005/8/layout/list1"/>
    <dgm:cxn modelId="{AAE397ED-65B5-47BC-8BF9-2F7FBF4F645A}" type="presParOf" srcId="{CBDF7649-132C-466F-B009-5EA374C5AEC3}" destId="{480D1852-5780-406F-9C12-1A4CB1B73D4B}" srcOrd="1" destOrd="0" presId="urn:microsoft.com/office/officeart/2005/8/layout/list1"/>
    <dgm:cxn modelId="{03E7623D-8D4D-4A7C-8A32-8F645E92AF2C}" type="presParOf" srcId="{CBDF7649-132C-466F-B009-5EA374C5AEC3}" destId="{E4EDD821-8B31-4895-9ABA-8E2C83E04F50}" srcOrd="2" destOrd="0" presId="urn:microsoft.com/office/officeart/2005/8/layout/list1"/>
    <dgm:cxn modelId="{B8D8E9F8-3470-46C0-85DB-1576427A2FB8}" type="presParOf" srcId="{CBDF7649-132C-466F-B009-5EA374C5AEC3}" destId="{A2F7EE53-2455-4760-BDA0-E1B3E0B4E751}" srcOrd="3" destOrd="0" presId="urn:microsoft.com/office/officeart/2005/8/layout/list1"/>
    <dgm:cxn modelId="{0A07C8F3-233B-488D-B72C-4E90FF54F8B9}" type="presParOf" srcId="{CBDF7649-132C-466F-B009-5EA374C5AEC3}" destId="{E0B5078C-4D95-44E1-833D-6531F40460C1}" srcOrd="4" destOrd="0" presId="urn:microsoft.com/office/officeart/2005/8/layout/list1"/>
    <dgm:cxn modelId="{3D7BAC1B-681A-4BF4-9131-DA990D959CC5}" type="presParOf" srcId="{E0B5078C-4D95-44E1-833D-6531F40460C1}" destId="{E0B9BB83-503F-4723-86DB-235CB5494AC7}" srcOrd="0" destOrd="0" presId="urn:microsoft.com/office/officeart/2005/8/layout/list1"/>
    <dgm:cxn modelId="{4C020613-7E28-499F-8E6C-6B10C04FA3F3}" type="presParOf" srcId="{E0B5078C-4D95-44E1-833D-6531F40460C1}" destId="{D23E308B-DE4A-4DD8-AB73-3A5E9D60529A}" srcOrd="1" destOrd="0" presId="urn:microsoft.com/office/officeart/2005/8/layout/list1"/>
    <dgm:cxn modelId="{D8951DDF-33C4-49E8-9F61-EF53B9F41BA4}" type="presParOf" srcId="{CBDF7649-132C-466F-B009-5EA374C5AEC3}" destId="{279E05A4-23E7-45E7-B7C3-C7B3BCE5E9A7}" srcOrd="5" destOrd="0" presId="urn:microsoft.com/office/officeart/2005/8/layout/list1"/>
    <dgm:cxn modelId="{8490D770-D824-4A91-88AA-C50999C49C6A}" type="presParOf" srcId="{CBDF7649-132C-466F-B009-5EA374C5AEC3}" destId="{2DC8B63C-30B8-4D3E-BAD0-D8FB3789D6A4}" srcOrd="6" destOrd="0" presId="urn:microsoft.com/office/officeart/2005/8/layout/list1"/>
    <dgm:cxn modelId="{40B5ADAF-F22E-4F1B-B796-DC4517225D61}" type="presParOf" srcId="{CBDF7649-132C-466F-B009-5EA374C5AEC3}" destId="{4AD7748B-ECDD-4AF9-B3A1-AFFD696AA595}" srcOrd="7" destOrd="0" presId="urn:microsoft.com/office/officeart/2005/8/layout/list1"/>
    <dgm:cxn modelId="{8CD94932-200C-438B-9561-F942E260565C}" type="presParOf" srcId="{CBDF7649-132C-466F-B009-5EA374C5AEC3}" destId="{17A26705-61AD-4F05-B388-681B78E70CAE}" srcOrd="8" destOrd="0" presId="urn:microsoft.com/office/officeart/2005/8/layout/list1"/>
    <dgm:cxn modelId="{1EC064F6-65F2-46E0-AAD4-32EA3BDC58B5}" type="presParOf" srcId="{17A26705-61AD-4F05-B388-681B78E70CAE}" destId="{29122C01-562F-4561-BC70-DC7ADC25C098}" srcOrd="0" destOrd="0" presId="urn:microsoft.com/office/officeart/2005/8/layout/list1"/>
    <dgm:cxn modelId="{81A95771-F86C-433C-BD73-53B323037671}" type="presParOf" srcId="{17A26705-61AD-4F05-B388-681B78E70CAE}" destId="{3DC7C98D-A358-42D0-B63F-C62058EB19C5}" srcOrd="1" destOrd="0" presId="urn:microsoft.com/office/officeart/2005/8/layout/list1"/>
    <dgm:cxn modelId="{39B7ACBA-D5F3-49F6-ACD8-03C195B38C6E}" type="presParOf" srcId="{CBDF7649-132C-466F-B009-5EA374C5AEC3}" destId="{EBA7A067-6647-4B0C-8AE3-340338F2EA62}" srcOrd="9" destOrd="0" presId="urn:microsoft.com/office/officeart/2005/8/layout/list1"/>
    <dgm:cxn modelId="{0C453CE6-2C0B-4009-9A45-7714B75B4E9D}" type="presParOf" srcId="{CBDF7649-132C-466F-B009-5EA374C5AEC3}" destId="{06642E36-D433-4F1F-82F5-0A584C598B7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EDD821-8B31-4895-9ABA-8E2C83E04F50}">
      <dsp:nvSpPr>
        <dsp:cNvPr id="0" name=""/>
        <dsp:cNvSpPr/>
      </dsp:nvSpPr>
      <dsp:spPr>
        <a:xfrm>
          <a:off x="0" y="124251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B8A11-D0F7-4957-BAB2-1F248BD4E059}">
      <dsp:nvSpPr>
        <dsp:cNvPr id="0" name=""/>
        <dsp:cNvSpPr/>
      </dsp:nvSpPr>
      <dsp:spPr>
        <a:xfrm>
          <a:off x="406400" y="814473"/>
          <a:ext cx="7076155" cy="856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yêu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cầu</a:t>
          </a:r>
          <a:r>
            <a:rPr lang="en-US" sz="29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en-US" sz="29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856263"/>
        <a:ext cx="6992575" cy="772500"/>
      </dsp:txXfrm>
    </dsp:sp>
    <dsp:sp modelId="{2DC8B63C-30B8-4D3E-BAD0-D8FB3789D6A4}">
      <dsp:nvSpPr>
        <dsp:cNvPr id="0" name=""/>
        <dsp:cNvSpPr/>
      </dsp:nvSpPr>
      <dsp:spPr>
        <a:xfrm>
          <a:off x="0" y="255795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3E308B-DE4A-4DD8-AB73-3A5E9D60529A}">
      <dsp:nvSpPr>
        <dsp:cNvPr id="0" name=""/>
        <dsp:cNvSpPr/>
      </dsp:nvSpPr>
      <dsp:spPr>
        <a:xfrm>
          <a:off x="406400" y="2129913"/>
          <a:ext cx="7076155" cy="85608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2171703"/>
        <a:ext cx="6992575" cy="772500"/>
      </dsp:txXfrm>
    </dsp:sp>
    <dsp:sp modelId="{06642E36-D433-4F1F-82F5-0A584C598B73}">
      <dsp:nvSpPr>
        <dsp:cNvPr id="0" name=""/>
        <dsp:cNvSpPr/>
      </dsp:nvSpPr>
      <dsp:spPr>
        <a:xfrm>
          <a:off x="0" y="3873393"/>
          <a:ext cx="81280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7C98D-A358-42D0-B63F-C62058EB19C5}">
      <dsp:nvSpPr>
        <dsp:cNvPr id="0" name=""/>
        <dsp:cNvSpPr/>
      </dsp:nvSpPr>
      <dsp:spPr>
        <a:xfrm>
          <a:off x="406400" y="3445353"/>
          <a:ext cx="7076155" cy="8560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viết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đúng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chữ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đẹp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9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8190" y="3487143"/>
        <a:ext cx="6992575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2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50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4" Type="http://schemas.openxmlformats.org/officeDocument/2006/relationships/hyperlink" Target="https://www.facebook.com/groups/629898828017053" TargetMode="Externa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0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08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8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5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16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9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6769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675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61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87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27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9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62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3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5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110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9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5059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4363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91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204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3356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88302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852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26209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2379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0767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3723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83162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34587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59692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506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189317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18940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067354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6446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25575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076235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13577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EA5637-8248-44CC-BE7F-C07E1DC149D6}" type="datetimeFigureOut">
              <a:rPr lang="en-GB" smtClean="0">
                <a:solidFill>
                  <a:prstClr val="black"/>
                </a:solidFill>
              </a:rPr>
              <a:pPr>
                <a:defRPr/>
              </a:pPr>
              <a:t>23/11/2023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C4D1355-AEF3-478D-8285-0579408755DB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73529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C6B8-8769-9241-B164-1EB930C25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0CEEF6-34EF-C84A-9D3B-0FBFD810B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4273E-6EBE-6D46-B18B-E65AE2FD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5A853-7080-A245-8661-EF47752B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2EB7C-9F3A-A74F-BD6E-8B5AABE1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8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36B12-1C26-9E4B-8FC5-59F15B12C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6DBDE-55EC-EB49-9186-BF0181934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21F28-C4B9-C64F-BECF-F1C97D97A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343F6-A722-EB4B-93CA-4F8C09BD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97ABF-0E92-8D4E-9976-9219F98ED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018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41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85955-0668-3346-BFB8-C7EB9F20C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F35-4B85-D542-8EA6-E15FB6861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F52AB-EBB2-1446-83C0-7A5D4A7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30A59-4D26-044A-9FE6-D946AB753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58B17-9E64-3F46-87E6-684DD9A9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F526-DA01-7848-ABE3-DD4C113BA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DB79-1860-844E-A7FF-8F0B71C290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2BB9-976D-D343-89F5-4DFF93EB5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E8AD6C-AE63-EE4C-BFA4-C9E39DE1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9D187-3F92-DA4C-85F0-B0BC94E4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2B5087-AEE8-354B-B086-479E3FDD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66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3184A-9E37-6441-BCD0-B91570D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EADAA4-D45E-EB47-97C4-7EB339642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4A7FA-0101-1748-8616-DAE360C1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0B9F7E-7E58-7C4D-AB1D-88B98F7DE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E4B841-8AE6-3F42-896D-D54C4C09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FC749C-7CE2-F349-838A-7D9DED204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8DBB7A-AC64-4843-8DCB-C0A983CC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9F0A3E-900C-4646-80C9-A7185CCAE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21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5FD4C-E84E-DB41-88AD-49CC76B9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5623A-4EE7-A147-86EF-9BC6BF7F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3178D-4218-1545-8940-487A67F24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DB5D18-47F7-FD4E-A9D6-31CDD064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36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77B1A2-5CA7-8049-AABD-8C925CDA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433F12-33B7-C842-9BE8-FDCC3FC4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67824-CAE4-9449-83A7-3FF242E54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432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D9F4B-0D34-8F46-BD7E-4B0378342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AF973-3C85-5041-89B5-31957CC51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335B1-FCC1-514F-88D1-FC56AF195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D9830-EA98-6243-998C-3059D1EAC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0AEEF0-0CF4-2D4C-B18A-CE16E0DF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9962B-892F-6D49-9583-A0EF71BF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9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3B24-A0B6-4240-B4AA-95652395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DFCEFD-0CCF-884A-9946-DD8280288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5D1330-BEB6-E342-BCB1-953780EFAA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0538E-291D-8B4B-A0B0-0B81A054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DCC58-08B2-324F-9A4A-E39567758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BCF0D-1722-DE4F-8BA8-C08AB0F4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4C17D-893E-834E-B6C5-3DC86E447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F0840-E0BB-0247-8576-B65A5ABFD5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61BF0-512D-7542-A118-4480EF0E3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5E472-72FD-6D48-ABDA-CB7E3CDFD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493AD-4A1F-BF4C-A244-1F537E100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46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E7258-12AD-8444-BA21-70881BF75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CA5180-2F6A-6441-A65E-7F9A3BC9F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B7486-4101-F64A-9431-39A5D0B90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71B0C-0C8B-CB45-A5E0-D43C7164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FB9B9-F3F4-834B-9E2D-71F0F4840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2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76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71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03C5D97A-6EE4-447A-86AB-38B9BF5C9DFB}"/>
              </a:ext>
            </a:extLst>
          </p:cNvPr>
          <p:cNvSpPr/>
          <p:nvPr userDrawn="1"/>
        </p:nvSpPr>
        <p:spPr>
          <a:xfrm>
            <a:off x="427990" y="278130"/>
            <a:ext cx="11336020" cy="6269355"/>
          </a:xfrm>
          <a:custGeom>
            <a:avLst/>
            <a:gdLst>
              <a:gd name="connsiteX0" fmla="*/ 0 w 11336020"/>
              <a:gd name="connsiteY0" fmla="*/ 1044913 h 6269355"/>
              <a:gd name="connsiteX1" fmla="*/ 1044913 w 11336020"/>
              <a:gd name="connsiteY1" fmla="*/ 0 h 6269355"/>
              <a:gd name="connsiteX2" fmla="*/ 1797817 w 11336020"/>
              <a:gd name="connsiteY2" fmla="*/ 0 h 6269355"/>
              <a:gd name="connsiteX3" fmla="*/ 2550722 w 11336020"/>
              <a:gd name="connsiteY3" fmla="*/ 0 h 6269355"/>
              <a:gd name="connsiteX4" fmla="*/ 3211164 w 11336020"/>
              <a:gd name="connsiteY4" fmla="*/ 0 h 6269355"/>
              <a:gd name="connsiteX5" fmla="*/ 3964069 w 11336020"/>
              <a:gd name="connsiteY5" fmla="*/ 0 h 6269355"/>
              <a:gd name="connsiteX6" fmla="*/ 4716973 w 11336020"/>
              <a:gd name="connsiteY6" fmla="*/ 0 h 6269355"/>
              <a:gd name="connsiteX7" fmla="*/ 5562339 w 11336020"/>
              <a:gd name="connsiteY7" fmla="*/ 0 h 6269355"/>
              <a:gd name="connsiteX8" fmla="*/ 6222782 w 11336020"/>
              <a:gd name="connsiteY8" fmla="*/ 0 h 6269355"/>
              <a:gd name="connsiteX9" fmla="*/ 7068148 w 11336020"/>
              <a:gd name="connsiteY9" fmla="*/ 0 h 6269355"/>
              <a:gd name="connsiteX10" fmla="*/ 7913514 w 11336020"/>
              <a:gd name="connsiteY10" fmla="*/ 0 h 6269355"/>
              <a:gd name="connsiteX11" fmla="*/ 8296571 w 11336020"/>
              <a:gd name="connsiteY11" fmla="*/ 0 h 6269355"/>
              <a:gd name="connsiteX12" fmla="*/ 8957013 w 11336020"/>
              <a:gd name="connsiteY12" fmla="*/ 0 h 6269355"/>
              <a:gd name="connsiteX13" fmla="*/ 9340070 w 11336020"/>
              <a:gd name="connsiteY13" fmla="*/ 0 h 6269355"/>
              <a:gd name="connsiteX14" fmla="*/ 10291107 w 11336020"/>
              <a:gd name="connsiteY14" fmla="*/ 0 h 6269355"/>
              <a:gd name="connsiteX15" fmla="*/ 11336020 w 11336020"/>
              <a:gd name="connsiteY15" fmla="*/ 1044913 h 6269355"/>
              <a:gd name="connsiteX16" fmla="*/ 11336020 w 11336020"/>
              <a:gd name="connsiteY16" fmla="*/ 1741501 h 6269355"/>
              <a:gd name="connsiteX17" fmla="*/ 11336020 w 11336020"/>
              <a:gd name="connsiteY17" fmla="*/ 2479885 h 6269355"/>
              <a:gd name="connsiteX18" fmla="*/ 11336020 w 11336020"/>
              <a:gd name="connsiteY18" fmla="*/ 3260063 h 6269355"/>
              <a:gd name="connsiteX19" fmla="*/ 11336020 w 11336020"/>
              <a:gd name="connsiteY19" fmla="*/ 3914856 h 6269355"/>
              <a:gd name="connsiteX20" fmla="*/ 11336020 w 11336020"/>
              <a:gd name="connsiteY20" fmla="*/ 4569649 h 6269355"/>
              <a:gd name="connsiteX21" fmla="*/ 11336020 w 11336020"/>
              <a:gd name="connsiteY21" fmla="*/ 5224442 h 6269355"/>
              <a:gd name="connsiteX22" fmla="*/ 10291107 w 11336020"/>
              <a:gd name="connsiteY22" fmla="*/ 6269355 h 6269355"/>
              <a:gd name="connsiteX23" fmla="*/ 9815588 w 11336020"/>
              <a:gd name="connsiteY23" fmla="*/ 6269355 h 6269355"/>
              <a:gd name="connsiteX24" fmla="*/ 9432532 w 11336020"/>
              <a:gd name="connsiteY24" fmla="*/ 6269355 h 6269355"/>
              <a:gd name="connsiteX25" fmla="*/ 8772089 w 11336020"/>
              <a:gd name="connsiteY25" fmla="*/ 6269355 h 6269355"/>
              <a:gd name="connsiteX26" fmla="*/ 7926723 w 11336020"/>
              <a:gd name="connsiteY26" fmla="*/ 6269355 h 6269355"/>
              <a:gd name="connsiteX27" fmla="*/ 7358743 w 11336020"/>
              <a:gd name="connsiteY27" fmla="*/ 6269355 h 6269355"/>
              <a:gd name="connsiteX28" fmla="*/ 6883224 w 11336020"/>
              <a:gd name="connsiteY28" fmla="*/ 6269355 h 6269355"/>
              <a:gd name="connsiteX29" fmla="*/ 6222782 w 11336020"/>
              <a:gd name="connsiteY29" fmla="*/ 6269355 h 6269355"/>
              <a:gd name="connsiteX30" fmla="*/ 5747263 w 11336020"/>
              <a:gd name="connsiteY30" fmla="*/ 6269355 h 6269355"/>
              <a:gd name="connsiteX31" fmla="*/ 5179283 w 11336020"/>
              <a:gd name="connsiteY31" fmla="*/ 6269355 h 6269355"/>
              <a:gd name="connsiteX32" fmla="*/ 4611302 w 11336020"/>
              <a:gd name="connsiteY32" fmla="*/ 6269355 h 6269355"/>
              <a:gd name="connsiteX33" fmla="*/ 4135784 w 11336020"/>
              <a:gd name="connsiteY33" fmla="*/ 6269355 h 6269355"/>
              <a:gd name="connsiteX34" fmla="*/ 3290417 w 11336020"/>
              <a:gd name="connsiteY34" fmla="*/ 6269355 h 6269355"/>
              <a:gd name="connsiteX35" fmla="*/ 2629975 w 11336020"/>
              <a:gd name="connsiteY35" fmla="*/ 6269355 h 6269355"/>
              <a:gd name="connsiteX36" fmla="*/ 1877070 w 11336020"/>
              <a:gd name="connsiteY36" fmla="*/ 6269355 h 6269355"/>
              <a:gd name="connsiteX37" fmla="*/ 1044913 w 11336020"/>
              <a:gd name="connsiteY37" fmla="*/ 6269355 h 6269355"/>
              <a:gd name="connsiteX38" fmla="*/ 0 w 11336020"/>
              <a:gd name="connsiteY38" fmla="*/ 5224442 h 6269355"/>
              <a:gd name="connsiteX39" fmla="*/ 0 w 11336020"/>
              <a:gd name="connsiteY39" fmla="*/ 4444263 h 6269355"/>
              <a:gd name="connsiteX40" fmla="*/ 0 w 11336020"/>
              <a:gd name="connsiteY40" fmla="*/ 3873061 h 6269355"/>
              <a:gd name="connsiteX41" fmla="*/ 0 w 11336020"/>
              <a:gd name="connsiteY41" fmla="*/ 3218268 h 6269355"/>
              <a:gd name="connsiteX42" fmla="*/ 0 w 11336020"/>
              <a:gd name="connsiteY42" fmla="*/ 2605270 h 6269355"/>
              <a:gd name="connsiteX43" fmla="*/ 0 w 11336020"/>
              <a:gd name="connsiteY43" fmla="*/ 1908682 h 6269355"/>
              <a:gd name="connsiteX44" fmla="*/ 0 w 11336020"/>
              <a:gd name="connsiteY44" fmla="*/ 1044913 h 6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36020" h="6269355" fill="none" extrusionOk="0">
                <a:moveTo>
                  <a:pt x="0" y="1044913"/>
                </a:moveTo>
                <a:cubicBezTo>
                  <a:pt x="-84426" y="399544"/>
                  <a:pt x="461880" y="18001"/>
                  <a:pt x="1044913" y="0"/>
                </a:cubicBezTo>
                <a:cubicBezTo>
                  <a:pt x="1322168" y="-30617"/>
                  <a:pt x="1576627" y="20635"/>
                  <a:pt x="1797817" y="0"/>
                </a:cubicBezTo>
                <a:cubicBezTo>
                  <a:pt x="2019007" y="-20635"/>
                  <a:pt x="2219828" y="-27092"/>
                  <a:pt x="2550722" y="0"/>
                </a:cubicBezTo>
                <a:cubicBezTo>
                  <a:pt x="2881617" y="27092"/>
                  <a:pt x="2904484" y="25626"/>
                  <a:pt x="3211164" y="0"/>
                </a:cubicBezTo>
                <a:cubicBezTo>
                  <a:pt x="3517844" y="-25626"/>
                  <a:pt x="3656582" y="-16105"/>
                  <a:pt x="3964069" y="0"/>
                </a:cubicBezTo>
                <a:cubicBezTo>
                  <a:pt x="4271556" y="16105"/>
                  <a:pt x="4459534" y="6492"/>
                  <a:pt x="4716973" y="0"/>
                </a:cubicBezTo>
                <a:cubicBezTo>
                  <a:pt x="4974412" y="-6492"/>
                  <a:pt x="5301265" y="-8319"/>
                  <a:pt x="5562339" y="0"/>
                </a:cubicBezTo>
                <a:cubicBezTo>
                  <a:pt x="5823413" y="8319"/>
                  <a:pt x="6022880" y="-15157"/>
                  <a:pt x="6222782" y="0"/>
                </a:cubicBezTo>
                <a:cubicBezTo>
                  <a:pt x="6422684" y="15157"/>
                  <a:pt x="6727257" y="24546"/>
                  <a:pt x="7068148" y="0"/>
                </a:cubicBezTo>
                <a:cubicBezTo>
                  <a:pt x="7409039" y="-24546"/>
                  <a:pt x="7510361" y="-10646"/>
                  <a:pt x="7913514" y="0"/>
                </a:cubicBezTo>
                <a:cubicBezTo>
                  <a:pt x="8316667" y="10646"/>
                  <a:pt x="8181692" y="1360"/>
                  <a:pt x="8296571" y="0"/>
                </a:cubicBezTo>
                <a:cubicBezTo>
                  <a:pt x="8411450" y="-1360"/>
                  <a:pt x="8728325" y="20005"/>
                  <a:pt x="8957013" y="0"/>
                </a:cubicBezTo>
                <a:cubicBezTo>
                  <a:pt x="9185701" y="-20005"/>
                  <a:pt x="9225067" y="-10321"/>
                  <a:pt x="9340070" y="0"/>
                </a:cubicBezTo>
                <a:cubicBezTo>
                  <a:pt x="9455073" y="10321"/>
                  <a:pt x="9944241" y="-39793"/>
                  <a:pt x="10291107" y="0"/>
                </a:cubicBezTo>
                <a:cubicBezTo>
                  <a:pt x="10748665" y="-69825"/>
                  <a:pt x="11313051" y="476679"/>
                  <a:pt x="11336020" y="1044913"/>
                </a:cubicBezTo>
                <a:cubicBezTo>
                  <a:pt x="11320912" y="1337171"/>
                  <a:pt x="11350106" y="1535222"/>
                  <a:pt x="11336020" y="1741501"/>
                </a:cubicBezTo>
                <a:cubicBezTo>
                  <a:pt x="11321934" y="1947780"/>
                  <a:pt x="11321573" y="2240725"/>
                  <a:pt x="11336020" y="2479885"/>
                </a:cubicBezTo>
                <a:cubicBezTo>
                  <a:pt x="11350467" y="2719045"/>
                  <a:pt x="11331132" y="3073933"/>
                  <a:pt x="11336020" y="3260063"/>
                </a:cubicBezTo>
                <a:cubicBezTo>
                  <a:pt x="11340908" y="3446193"/>
                  <a:pt x="11356241" y="3775115"/>
                  <a:pt x="11336020" y="3914856"/>
                </a:cubicBezTo>
                <a:cubicBezTo>
                  <a:pt x="11315799" y="4054597"/>
                  <a:pt x="11335494" y="4242291"/>
                  <a:pt x="11336020" y="4569649"/>
                </a:cubicBezTo>
                <a:cubicBezTo>
                  <a:pt x="11336546" y="4897007"/>
                  <a:pt x="11326675" y="4919058"/>
                  <a:pt x="11336020" y="5224442"/>
                </a:cubicBezTo>
                <a:cubicBezTo>
                  <a:pt x="11256920" y="5778482"/>
                  <a:pt x="10809806" y="6166598"/>
                  <a:pt x="10291107" y="6269355"/>
                </a:cubicBezTo>
                <a:cubicBezTo>
                  <a:pt x="10070049" y="6273817"/>
                  <a:pt x="9955003" y="6252565"/>
                  <a:pt x="9815588" y="6269355"/>
                </a:cubicBezTo>
                <a:cubicBezTo>
                  <a:pt x="9676173" y="6286145"/>
                  <a:pt x="9527507" y="6283524"/>
                  <a:pt x="9432532" y="6269355"/>
                </a:cubicBezTo>
                <a:cubicBezTo>
                  <a:pt x="9337557" y="6255186"/>
                  <a:pt x="8965520" y="6293988"/>
                  <a:pt x="8772089" y="6269355"/>
                </a:cubicBezTo>
                <a:cubicBezTo>
                  <a:pt x="8578658" y="6244722"/>
                  <a:pt x="8111261" y="6311045"/>
                  <a:pt x="7926723" y="6269355"/>
                </a:cubicBezTo>
                <a:cubicBezTo>
                  <a:pt x="7742185" y="6227665"/>
                  <a:pt x="7505169" y="6262160"/>
                  <a:pt x="7358743" y="6269355"/>
                </a:cubicBezTo>
                <a:cubicBezTo>
                  <a:pt x="7212317" y="6276550"/>
                  <a:pt x="7113707" y="6247800"/>
                  <a:pt x="6883224" y="6269355"/>
                </a:cubicBezTo>
                <a:cubicBezTo>
                  <a:pt x="6652741" y="6290910"/>
                  <a:pt x="6468128" y="6275461"/>
                  <a:pt x="6222782" y="6269355"/>
                </a:cubicBezTo>
                <a:cubicBezTo>
                  <a:pt x="5977436" y="6263249"/>
                  <a:pt x="5846934" y="6246443"/>
                  <a:pt x="5747263" y="6269355"/>
                </a:cubicBezTo>
                <a:cubicBezTo>
                  <a:pt x="5647592" y="6292267"/>
                  <a:pt x="5371383" y="6274657"/>
                  <a:pt x="5179283" y="6269355"/>
                </a:cubicBezTo>
                <a:cubicBezTo>
                  <a:pt x="4987183" y="6264053"/>
                  <a:pt x="4879331" y="6286064"/>
                  <a:pt x="4611302" y="6269355"/>
                </a:cubicBezTo>
                <a:cubicBezTo>
                  <a:pt x="4343273" y="6252646"/>
                  <a:pt x="4371503" y="6265494"/>
                  <a:pt x="4135784" y="6269355"/>
                </a:cubicBezTo>
                <a:cubicBezTo>
                  <a:pt x="3900065" y="6273216"/>
                  <a:pt x="3465490" y="6275890"/>
                  <a:pt x="3290417" y="6269355"/>
                </a:cubicBezTo>
                <a:cubicBezTo>
                  <a:pt x="3115344" y="6262820"/>
                  <a:pt x="2884931" y="6286092"/>
                  <a:pt x="2629975" y="6269355"/>
                </a:cubicBezTo>
                <a:cubicBezTo>
                  <a:pt x="2375019" y="6252618"/>
                  <a:pt x="2107302" y="6261076"/>
                  <a:pt x="1877070" y="6269355"/>
                </a:cubicBezTo>
                <a:cubicBezTo>
                  <a:pt x="1646839" y="6277634"/>
                  <a:pt x="1372933" y="6283591"/>
                  <a:pt x="1044913" y="6269355"/>
                </a:cubicBezTo>
                <a:cubicBezTo>
                  <a:pt x="508878" y="6217935"/>
                  <a:pt x="67291" y="5736464"/>
                  <a:pt x="0" y="5224442"/>
                </a:cubicBezTo>
                <a:cubicBezTo>
                  <a:pt x="-1747" y="4975673"/>
                  <a:pt x="22491" y="4657766"/>
                  <a:pt x="0" y="4444263"/>
                </a:cubicBezTo>
                <a:cubicBezTo>
                  <a:pt x="-22491" y="4230760"/>
                  <a:pt x="21610" y="4153839"/>
                  <a:pt x="0" y="3873061"/>
                </a:cubicBezTo>
                <a:cubicBezTo>
                  <a:pt x="-21610" y="3592283"/>
                  <a:pt x="-237" y="3353520"/>
                  <a:pt x="0" y="3218268"/>
                </a:cubicBezTo>
                <a:cubicBezTo>
                  <a:pt x="237" y="3083016"/>
                  <a:pt x="-1070" y="2908220"/>
                  <a:pt x="0" y="2605270"/>
                </a:cubicBezTo>
                <a:cubicBezTo>
                  <a:pt x="1070" y="2302320"/>
                  <a:pt x="-28784" y="2209991"/>
                  <a:pt x="0" y="1908682"/>
                </a:cubicBezTo>
                <a:cubicBezTo>
                  <a:pt x="28784" y="1607373"/>
                  <a:pt x="12017" y="1290960"/>
                  <a:pt x="0" y="1044913"/>
                </a:cubicBezTo>
                <a:close/>
              </a:path>
              <a:path w="11336020" h="6269355" stroke="0" extrusionOk="0">
                <a:moveTo>
                  <a:pt x="0" y="1044913"/>
                </a:moveTo>
                <a:cubicBezTo>
                  <a:pt x="-37141" y="422196"/>
                  <a:pt x="485418" y="-133384"/>
                  <a:pt x="1044913" y="0"/>
                </a:cubicBezTo>
                <a:cubicBezTo>
                  <a:pt x="1228023" y="-12922"/>
                  <a:pt x="1408318" y="6446"/>
                  <a:pt x="1520432" y="0"/>
                </a:cubicBezTo>
                <a:cubicBezTo>
                  <a:pt x="1632546" y="-6446"/>
                  <a:pt x="2040366" y="-13670"/>
                  <a:pt x="2273336" y="0"/>
                </a:cubicBezTo>
                <a:cubicBezTo>
                  <a:pt x="2506306" y="13670"/>
                  <a:pt x="2594056" y="-8322"/>
                  <a:pt x="2748854" y="0"/>
                </a:cubicBezTo>
                <a:cubicBezTo>
                  <a:pt x="2903652" y="8322"/>
                  <a:pt x="2991643" y="-17662"/>
                  <a:pt x="3224373" y="0"/>
                </a:cubicBezTo>
                <a:cubicBezTo>
                  <a:pt x="3457103" y="17662"/>
                  <a:pt x="3578214" y="-9875"/>
                  <a:pt x="3884815" y="0"/>
                </a:cubicBezTo>
                <a:cubicBezTo>
                  <a:pt x="4191416" y="9875"/>
                  <a:pt x="4232049" y="-3890"/>
                  <a:pt x="4452796" y="0"/>
                </a:cubicBezTo>
                <a:cubicBezTo>
                  <a:pt x="4673543" y="3890"/>
                  <a:pt x="4656065" y="17422"/>
                  <a:pt x="4835853" y="0"/>
                </a:cubicBezTo>
                <a:cubicBezTo>
                  <a:pt x="5015641" y="-17422"/>
                  <a:pt x="5228565" y="17036"/>
                  <a:pt x="5496295" y="0"/>
                </a:cubicBezTo>
                <a:cubicBezTo>
                  <a:pt x="5764025" y="-17036"/>
                  <a:pt x="5937864" y="-30017"/>
                  <a:pt x="6341661" y="0"/>
                </a:cubicBezTo>
                <a:cubicBezTo>
                  <a:pt x="6745458" y="30017"/>
                  <a:pt x="6724156" y="21738"/>
                  <a:pt x="6909642" y="0"/>
                </a:cubicBezTo>
                <a:cubicBezTo>
                  <a:pt x="7095128" y="-21738"/>
                  <a:pt x="7171256" y="7344"/>
                  <a:pt x="7292698" y="0"/>
                </a:cubicBezTo>
                <a:cubicBezTo>
                  <a:pt x="7414140" y="-7344"/>
                  <a:pt x="7530172" y="-5899"/>
                  <a:pt x="7675755" y="0"/>
                </a:cubicBezTo>
                <a:cubicBezTo>
                  <a:pt x="7821338" y="5899"/>
                  <a:pt x="8071423" y="7344"/>
                  <a:pt x="8336197" y="0"/>
                </a:cubicBezTo>
                <a:cubicBezTo>
                  <a:pt x="8600971" y="-7344"/>
                  <a:pt x="8918338" y="5999"/>
                  <a:pt x="9089102" y="0"/>
                </a:cubicBezTo>
                <a:cubicBezTo>
                  <a:pt x="9259866" y="-5999"/>
                  <a:pt x="9778398" y="-52109"/>
                  <a:pt x="10291107" y="0"/>
                </a:cubicBezTo>
                <a:cubicBezTo>
                  <a:pt x="10783825" y="10286"/>
                  <a:pt x="11427420" y="484033"/>
                  <a:pt x="11336020" y="1044913"/>
                </a:cubicBezTo>
                <a:cubicBezTo>
                  <a:pt x="11315547" y="1325932"/>
                  <a:pt x="11345371" y="1640396"/>
                  <a:pt x="11336020" y="1825092"/>
                </a:cubicBezTo>
                <a:cubicBezTo>
                  <a:pt x="11326669" y="2009788"/>
                  <a:pt x="11335003" y="2243769"/>
                  <a:pt x="11336020" y="2563475"/>
                </a:cubicBezTo>
                <a:cubicBezTo>
                  <a:pt x="11337037" y="2883181"/>
                  <a:pt x="11354057" y="2961574"/>
                  <a:pt x="11336020" y="3343654"/>
                </a:cubicBezTo>
                <a:cubicBezTo>
                  <a:pt x="11317983" y="3725734"/>
                  <a:pt x="11330377" y="3776609"/>
                  <a:pt x="11336020" y="3956652"/>
                </a:cubicBezTo>
                <a:cubicBezTo>
                  <a:pt x="11341663" y="4136695"/>
                  <a:pt x="11357409" y="4284558"/>
                  <a:pt x="11336020" y="4527854"/>
                </a:cubicBezTo>
                <a:cubicBezTo>
                  <a:pt x="11314631" y="4771150"/>
                  <a:pt x="11317736" y="4963529"/>
                  <a:pt x="11336020" y="5224442"/>
                </a:cubicBezTo>
                <a:cubicBezTo>
                  <a:pt x="11372736" y="5902623"/>
                  <a:pt x="10891524" y="6268106"/>
                  <a:pt x="10291107" y="6269355"/>
                </a:cubicBezTo>
                <a:cubicBezTo>
                  <a:pt x="10111485" y="6284310"/>
                  <a:pt x="10005620" y="6283745"/>
                  <a:pt x="9815588" y="6269355"/>
                </a:cubicBezTo>
                <a:cubicBezTo>
                  <a:pt x="9625556" y="6254965"/>
                  <a:pt x="9222943" y="6289531"/>
                  <a:pt x="8970222" y="6269355"/>
                </a:cubicBezTo>
                <a:cubicBezTo>
                  <a:pt x="8717501" y="6249179"/>
                  <a:pt x="8503305" y="6242891"/>
                  <a:pt x="8309780" y="6269355"/>
                </a:cubicBezTo>
                <a:cubicBezTo>
                  <a:pt x="8116255" y="6295819"/>
                  <a:pt x="7871819" y="6298175"/>
                  <a:pt x="7556875" y="6269355"/>
                </a:cubicBezTo>
                <a:cubicBezTo>
                  <a:pt x="7241932" y="6240535"/>
                  <a:pt x="7128650" y="6271294"/>
                  <a:pt x="6988895" y="6269355"/>
                </a:cubicBezTo>
                <a:cubicBezTo>
                  <a:pt x="6849140" y="6267416"/>
                  <a:pt x="6469123" y="6290233"/>
                  <a:pt x="6235990" y="6269355"/>
                </a:cubicBezTo>
                <a:cubicBezTo>
                  <a:pt x="6002858" y="6248477"/>
                  <a:pt x="6022478" y="6285218"/>
                  <a:pt x="5852934" y="6269355"/>
                </a:cubicBezTo>
                <a:cubicBezTo>
                  <a:pt x="5683390" y="6253492"/>
                  <a:pt x="5637608" y="6270359"/>
                  <a:pt x="5469877" y="6269355"/>
                </a:cubicBezTo>
                <a:cubicBezTo>
                  <a:pt x="5302146" y="6268351"/>
                  <a:pt x="4948183" y="6241787"/>
                  <a:pt x="4716973" y="6269355"/>
                </a:cubicBezTo>
                <a:cubicBezTo>
                  <a:pt x="4485763" y="6296923"/>
                  <a:pt x="4166083" y="6263881"/>
                  <a:pt x="3871607" y="6269355"/>
                </a:cubicBezTo>
                <a:cubicBezTo>
                  <a:pt x="3577131" y="6274829"/>
                  <a:pt x="3437470" y="6262602"/>
                  <a:pt x="3303626" y="6269355"/>
                </a:cubicBezTo>
                <a:cubicBezTo>
                  <a:pt x="3169782" y="6276108"/>
                  <a:pt x="2640802" y="6285494"/>
                  <a:pt x="2458260" y="6269355"/>
                </a:cubicBezTo>
                <a:cubicBezTo>
                  <a:pt x="2275718" y="6253216"/>
                  <a:pt x="2025046" y="6301670"/>
                  <a:pt x="1797817" y="6269355"/>
                </a:cubicBezTo>
                <a:cubicBezTo>
                  <a:pt x="1570588" y="6237040"/>
                  <a:pt x="1369235" y="6285422"/>
                  <a:pt x="1044913" y="6269355"/>
                </a:cubicBezTo>
                <a:cubicBezTo>
                  <a:pt x="459850" y="6221881"/>
                  <a:pt x="-86440" y="5719014"/>
                  <a:pt x="0" y="5224442"/>
                </a:cubicBezTo>
                <a:cubicBezTo>
                  <a:pt x="-12395" y="4965671"/>
                  <a:pt x="26613" y="4771101"/>
                  <a:pt x="0" y="4569649"/>
                </a:cubicBezTo>
                <a:cubicBezTo>
                  <a:pt x="-26613" y="4368197"/>
                  <a:pt x="399" y="4058416"/>
                  <a:pt x="0" y="3831266"/>
                </a:cubicBezTo>
                <a:cubicBezTo>
                  <a:pt x="-399" y="3604116"/>
                  <a:pt x="26044" y="3490401"/>
                  <a:pt x="0" y="3218268"/>
                </a:cubicBezTo>
                <a:cubicBezTo>
                  <a:pt x="-26044" y="2946135"/>
                  <a:pt x="-7334" y="2729009"/>
                  <a:pt x="0" y="2563475"/>
                </a:cubicBezTo>
                <a:cubicBezTo>
                  <a:pt x="7334" y="2397941"/>
                  <a:pt x="-21296" y="2014587"/>
                  <a:pt x="0" y="1866887"/>
                </a:cubicBezTo>
                <a:cubicBezTo>
                  <a:pt x="21296" y="1719187"/>
                  <a:pt x="23423" y="1304392"/>
                  <a:pt x="0" y="104491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48E40"/>
            </a:solidFill>
            <a:extLst>
              <a:ext uri="{C807C97D-BFC1-408E-A445-0C87EB9F89A2}">
                <ask:lineSketchStyleProps xmlns:ask="http://schemas.microsoft.com/office/drawing/2018/sketchyshapes" xmlns="" sd="59092553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4">
            <a:extLst>
              <a:ext uri="{FF2B5EF4-FFF2-40B4-BE49-F238E27FC236}">
                <a16:creationId xmlns:a16="http://schemas.microsoft.com/office/drawing/2014/main" id="{AE227334-2BD4-4E5A-96C8-9202FC2B3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16510"/>
            <a:ext cx="2846070" cy="6858635"/>
          </a:xfrm>
          <a:prstGeom prst="rect">
            <a:avLst/>
          </a:prstGeom>
        </p:spPr>
      </p:pic>
      <p:pic>
        <p:nvPicPr>
          <p:cNvPr id="10" name="图片 11" descr="5">
            <a:extLst>
              <a:ext uri="{FF2B5EF4-FFF2-40B4-BE49-F238E27FC236}">
                <a16:creationId xmlns:a16="http://schemas.microsoft.com/office/drawing/2014/main" id="{FB9F2D27-6D76-4C90-A1FB-DB5E24DD6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25010"/>
            <a:ext cx="3048000" cy="2349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945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389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1446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52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4161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689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75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848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388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D7DFC1-AF34-4B70-964A-92DD450B9D85}" type="datetimeFigureOut">
              <a:rPr lang="en-US" smtClean="0">
                <a:solidFill>
                  <a:prstClr val="black"/>
                </a:solidFill>
              </a:rPr>
              <a:pPr/>
              <a:t>11/23/2023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E610F9-0C64-4909-B3BF-FC9E90BA0AA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3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8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37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51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E5DAAE-91A0-284C-B08E-88839CF51C3C}"/>
              </a:ext>
            </a:extLst>
          </p:cNvPr>
          <p:cNvSpPr/>
          <p:nvPr userDrawn="1"/>
        </p:nvSpPr>
        <p:spPr>
          <a:xfrm>
            <a:off x="8639426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067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0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4466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t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>
              <a:defRPr/>
            </a:pPr>
            <a:r>
              <a:rPr lang="en-US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>
                <a:solidFill>
                  <a:srgbClr val="A5A5A5">
                    <a:lumMod val="60000"/>
                    <a:lumOff val="40000"/>
                  </a:srgbClr>
                </a:solidFill>
                <a:latin typeface="#9Slide07 HoneyCream" pitchFamily="2" charset="0"/>
              </a:rPr>
              <a:t>Măng Non</a:t>
            </a:r>
            <a:endParaRPr lang="en-US" sz="1800" dirty="0">
              <a:solidFill>
                <a:srgbClr val="A5A5A5">
                  <a:lumMod val="60000"/>
                  <a:lumOff val="40000"/>
                </a:srgbClr>
              </a:solidFill>
              <a:latin typeface="#9Slide07 HoneyCream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13011-D62D-61CA-350F-A93987A6126E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F97B44-4F13-FBF2-06CB-91123BE23E72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DCCBB-A006-6260-88C5-8ED9EE0DC868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60078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4473A-FA69-FB49-81F9-4291DA054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EF8CA5-0A96-E344-B72B-B644B051F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3635-C0C7-AE40-B857-A698CE4583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D9B1D33-5FA4-674E-B965-0A99F0FBAB9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11/23/2023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A06E1-DF44-3847-9335-1F579FFB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0EA54-805B-AE42-AF10-515CCD662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0410CDD-2974-7345-9FD9-6DC56CB4620A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275CD-A22C-DA4E-B268-0200E83C6A1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12184B-9E9B-574C-8229-95B37F4EBB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764F16-4DF8-C04B-B48F-CD9CA0A0549F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10BF80-2D67-7443-AA27-BA374023860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8EE568-A2EE-5043-ABBE-B49844E3571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9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 defTabSz="609570">
              <a:defRPr/>
            </a:pPr>
            <a:r>
              <a:rPr lang="en-US" sz="2400" b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Mời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dirty="0" err="1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2400" b="1" dirty="0">
                <a:solidFill>
                  <a:srgbClr val="51363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buClr>
                <a:srgbClr val="000000"/>
              </a:buClr>
              <a:buFont typeface="Arial"/>
              <a:buNone/>
              <a:defRPr/>
            </a:pP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  <a:sym typeface="Arial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3200">
                <a:solidFill>
                  <a:srgbClr val="00B05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3200" dirty="0">
              <a:solidFill>
                <a:srgbClr val="00B05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267">
                <a:solidFill>
                  <a:srgbClr val="2C9430"/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4267" dirty="0">
              <a:solidFill>
                <a:srgbClr val="2C9430"/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2400">
                <a:solidFill>
                  <a:srgbClr val="FFC51C">
                    <a:lumMod val="20000"/>
                    <a:lumOff val="80000"/>
                  </a:srgbClr>
                </a:solidFill>
                <a:latin typeface="#9Slide07 HoneyCream" pitchFamily="2" charset="0"/>
                <a:sym typeface="Arial"/>
              </a:rPr>
              <a:t>Măng Non</a:t>
            </a:r>
            <a:endParaRPr lang="en-US" sz="2400" dirty="0">
              <a:solidFill>
                <a:srgbClr val="FFC51C">
                  <a:lumMod val="20000"/>
                  <a:lumOff val="80000"/>
                </a:srgbClr>
              </a:solidFill>
              <a:latin typeface="#9Slide07 HoneyCream" pitchFamily="2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  <a:buFont typeface="Arial"/>
              <a:buNone/>
              <a:defRPr/>
            </a:pPr>
            <a:r>
              <a:rPr lang="en-US" sz="4000" kern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4000" kern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lang="id-ID" sz="4000" kern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161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gif"/><Relationship Id="rId18" Type="http://schemas.openxmlformats.org/officeDocument/2006/relationships/image" Target="../media/image59.png"/><Relationship Id="rId26" Type="http://schemas.openxmlformats.org/officeDocument/2006/relationships/image" Target="../media/image64.png"/><Relationship Id="rId3" Type="http://schemas.openxmlformats.org/officeDocument/2006/relationships/image" Target="../media/image50.gif"/><Relationship Id="rId21" Type="http://schemas.microsoft.com/office/2007/relationships/hdphoto" Target="../media/hdphoto8.wdp"/><Relationship Id="rId7" Type="http://schemas.microsoft.com/office/2007/relationships/hdphoto" Target="../media/hdphoto3.wdp"/><Relationship Id="rId12" Type="http://schemas.openxmlformats.org/officeDocument/2006/relationships/image" Target="../media/image55.gif"/><Relationship Id="rId17" Type="http://schemas.microsoft.com/office/2007/relationships/hdphoto" Target="../media/hdphoto7.wdp"/><Relationship Id="rId25" Type="http://schemas.microsoft.com/office/2007/relationships/hdphoto" Target="../media/hdphoto1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24" Type="http://schemas.openxmlformats.org/officeDocument/2006/relationships/image" Target="../media/image63.png"/><Relationship Id="rId32" Type="http://schemas.microsoft.com/office/2007/relationships/hdphoto" Target="../media/hdphoto13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openxmlformats.org/officeDocument/2006/relationships/image" Target="../media/image65.png"/><Relationship Id="rId10" Type="http://schemas.openxmlformats.org/officeDocument/2006/relationships/image" Target="../media/image54.png"/><Relationship Id="rId19" Type="http://schemas.openxmlformats.org/officeDocument/2006/relationships/image" Target="../media/image60.gif"/><Relationship Id="rId31" Type="http://schemas.openxmlformats.org/officeDocument/2006/relationships/image" Target="../media/image67.png"/><Relationship Id="rId4" Type="http://schemas.openxmlformats.org/officeDocument/2006/relationships/image" Target="../media/image51.png"/><Relationship Id="rId9" Type="http://schemas.microsoft.com/office/2007/relationships/hdphoto" Target="../media/hdphoto4.wdp"/><Relationship Id="rId14" Type="http://schemas.openxmlformats.org/officeDocument/2006/relationships/image" Target="../media/image57.png"/><Relationship Id="rId22" Type="http://schemas.openxmlformats.org/officeDocument/2006/relationships/image" Target="../media/image62.png"/><Relationship Id="rId27" Type="http://schemas.microsoft.com/office/2007/relationships/hdphoto" Target="../media/hdphoto11.wdp"/><Relationship Id="rId30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7200" b="1" i="0" u="none" strike="noStrike" kern="1200" cap="none" spc="0" normalizeH="0" noProof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VIỆT</a:t>
            </a:r>
            <a:endParaRPr kumimoji="0" lang="en-US" sz="72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1585758"/>
            <a:ext cx="39824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lang="en-US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lang="vi-VN" sz="28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1229677" y="3832527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5641657" y="1585758"/>
            <a:ext cx="398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lang="vi-VN" sz="280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22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40E177-70F0-4448-85FE-DA7F0F77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522" y="353501"/>
            <a:ext cx="469457" cy="469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29BEC-04F4-6A40-90D7-EEE793C9FEE0}"/>
              </a:ext>
            </a:extLst>
          </p:cNvPr>
          <p:cNvSpPr txBox="1"/>
          <p:nvPr/>
        </p:nvSpPr>
        <p:spPr>
          <a:xfrm>
            <a:off x="2491204" y="269191"/>
            <a:ext cx="7742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Ghép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da </a:t>
            </a: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hoặc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 vào các tiếng cho thích hợp. Viết lại 3 từ vào vở ô li.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C6B860-79EB-2142-AFBF-B833C17AB84C}"/>
              </a:ext>
            </a:extLst>
          </p:cNvPr>
          <p:cNvSpPr/>
          <p:nvPr/>
        </p:nvSpPr>
        <p:spPr>
          <a:xfrm>
            <a:off x="4968951" y="2901375"/>
            <a:ext cx="1055251" cy="10552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B5AEC2-80BC-2241-A694-DA288A82DF75}"/>
              </a:ext>
            </a:extLst>
          </p:cNvPr>
          <p:cNvSpPr/>
          <p:nvPr/>
        </p:nvSpPr>
        <p:spPr>
          <a:xfrm>
            <a:off x="4872523" y="2817262"/>
            <a:ext cx="1223477" cy="1223477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F9CB39-BAC4-AC4D-A8A2-23E5A7D93A0B}"/>
              </a:ext>
            </a:extLst>
          </p:cNvPr>
          <p:cNvSpPr txBox="1"/>
          <p:nvPr/>
        </p:nvSpPr>
        <p:spPr>
          <a:xfrm>
            <a:off x="4893798" y="3003527"/>
            <a:ext cx="12005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da</a:t>
            </a:r>
            <a:endParaRPr lang="x-none" sz="42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CC0664-6956-FD4F-8979-375439B9A6F7}"/>
              </a:ext>
            </a:extLst>
          </p:cNvPr>
          <p:cNvSpPr/>
          <p:nvPr/>
        </p:nvSpPr>
        <p:spPr>
          <a:xfrm>
            <a:off x="6452987" y="2911936"/>
            <a:ext cx="1055251" cy="10552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E1B5C8-E462-D54B-88BD-C9362C4ACDBD}"/>
              </a:ext>
            </a:extLst>
          </p:cNvPr>
          <p:cNvSpPr/>
          <p:nvPr/>
        </p:nvSpPr>
        <p:spPr>
          <a:xfrm>
            <a:off x="6356559" y="2827823"/>
            <a:ext cx="1223477" cy="1223477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2FCE72-706F-DD47-BF91-661BE00376F3}"/>
              </a:ext>
            </a:extLst>
          </p:cNvPr>
          <p:cNvSpPr txBox="1"/>
          <p:nvPr/>
        </p:nvSpPr>
        <p:spPr>
          <a:xfrm>
            <a:off x="6377834" y="3014088"/>
            <a:ext cx="12005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67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gia</a:t>
            </a:r>
            <a:endParaRPr lang="x-none" sz="4267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C1AB17-D55E-E04A-8352-6F99B46DD3F9}"/>
              </a:ext>
            </a:extLst>
          </p:cNvPr>
          <p:cNvGrpSpPr/>
          <p:nvPr/>
        </p:nvGrpSpPr>
        <p:grpSpPr>
          <a:xfrm>
            <a:off x="2705100" y="1752600"/>
            <a:ext cx="1397000" cy="1397000"/>
            <a:chOff x="885825" y="1314450"/>
            <a:chExt cx="1047750" cy="10477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9B58F54-FED8-DF44-B1B4-5898EAC6AF7D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solidFill>
                <a:schemeClr val="bg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2667" kern="0" dirty="0">
                <a:solidFill>
                  <a:srgbClr val="213054">
                    <a:lumMod val="50000"/>
                  </a:srgbClr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5C4D8E9-97DE-194F-A676-DE01D3293669}"/>
                </a:ext>
              </a:extLst>
            </p:cNvPr>
            <p:cNvSpPr/>
            <p:nvPr/>
          </p:nvSpPr>
          <p:spPr>
            <a:xfrm>
              <a:off x="1025053" y="1509121"/>
              <a:ext cx="749243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4267" kern="0" dirty="0">
                  <a:solidFill>
                    <a:srgbClr val="213054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78A934D-ADE6-5C48-B3F4-06C08318CA92}"/>
              </a:ext>
            </a:extLst>
          </p:cNvPr>
          <p:cNvGrpSpPr/>
          <p:nvPr/>
        </p:nvGrpSpPr>
        <p:grpSpPr>
          <a:xfrm>
            <a:off x="3416649" y="4193425"/>
            <a:ext cx="1455875" cy="1455875"/>
            <a:chOff x="841669" y="1285875"/>
            <a:chExt cx="1091906" cy="109190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66C088F-848C-A041-A5EA-2537C2CD566A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2667" kern="0" dirty="0">
                <a:solidFill>
                  <a:srgbClr val="213054">
                    <a:lumMod val="50000"/>
                  </a:srgbClr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91E773-F66C-7045-86B1-01B433CE89F0}"/>
                </a:ext>
              </a:extLst>
            </p:cNvPr>
            <p:cNvSpPr/>
            <p:nvPr/>
          </p:nvSpPr>
          <p:spPr>
            <a:xfrm>
              <a:off x="968547" y="1509121"/>
              <a:ext cx="862256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4267" kern="0" dirty="0">
                  <a:solidFill>
                    <a:srgbClr val="213054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005D329-912B-9947-B77D-389E70F87734}"/>
              </a:ext>
            </a:extLst>
          </p:cNvPr>
          <p:cNvGrpSpPr/>
          <p:nvPr/>
        </p:nvGrpSpPr>
        <p:grpSpPr>
          <a:xfrm>
            <a:off x="8131737" y="1371948"/>
            <a:ext cx="1455875" cy="1455875"/>
            <a:chOff x="841669" y="1285875"/>
            <a:chExt cx="1091906" cy="1091906"/>
          </a:xfrm>
          <a:solidFill>
            <a:srgbClr val="D7EDA9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275D277-3238-044D-ABA5-A05378351967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>
              <a:solidFill>
                <a:srgbClr val="F4F6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2667" kern="0" dirty="0">
                <a:solidFill>
                  <a:srgbClr val="213054">
                    <a:lumMod val="50000"/>
                  </a:srgbClr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5C2B9CF-5FDE-2041-A979-1A7192777A8B}"/>
                </a:ext>
              </a:extLst>
            </p:cNvPr>
            <p:cNvSpPr/>
            <p:nvPr/>
          </p:nvSpPr>
          <p:spPr>
            <a:xfrm>
              <a:off x="931879" y="1509121"/>
              <a:ext cx="935593" cy="5617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4267" kern="0" dirty="0">
                  <a:solidFill>
                    <a:srgbClr val="213054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D5511B1-DC99-6E48-9716-3E19B9608416}"/>
              </a:ext>
            </a:extLst>
          </p:cNvPr>
          <p:cNvGrpSpPr/>
          <p:nvPr/>
        </p:nvGrpSpPr>
        <p:grpSpPr>
          <a:xfrm>
            <a:off x="8775353" y="3616153"/>
            <a:ext cx="1154545" cy="1154545"/>
            <a:chOff x="967221" y="1405371"/>
            <a:chExt cx="865909" cy="865909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F1A92D-5774-534F-8C04-58105EB92E2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2667" kern="0" dirty="0">
                <a:solidFill>
                  <a:srgbClr val="213054">
                    <a:lumMod val="50000"/>
                  </a:srgbClr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C527719-E8A3-2B40-93A1-530A125DE9AA}"/>
                </a:ext>
              </a:extLst>
            </p:cNvPr>
            <p:cNvSpPr/>
            <p:nvPr/>
          </p:nvSpPr>
          <p:spPr>
            <a:xfrm>
              <a:off x="1169924" y="1509121"/>
              <a:ext cx="459501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4267" kern="0" dirty="0">
                  <a:solidFill>
                    <a:srgbClr val="213054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9E335E-F08D-E949-B6DA-50EE33714F0F}"/>
              </a:ext>
            </a:extLst>
          </p:cNvPr>
          <p:cNvGrpSpPr/>
          <p:nvPr/>
        </p:nvGrpSpPr>
        <p:grpSpPr>
          <a:xfrm>
            <a:off x="7287341" y="4693513"/>
            <a:ext cx="1154545" cy="1154545"/>
            <a:chOff x="967221" y="1405371"/>
            <a:chExt cx="865909" cy="865909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C0FFBB2-4F94-BE4F-A8BC-CCA844A1D621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x-none" sz="2667" kern="0" dirty="0">
                <a:solidFill>
                  <a:srgbClr val="213054">
                    <a:lumMod val="50000"/>
                  </a:srgbClr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8E52ECC-2054-D245-94BD-1C2D6B17B36A}"/>
                </a:ext>
              </a:extLst>
            </p:cNvPr>
            <p:cNvSpPr/>
            <p:nvPr/>
          </p:nvSpPr>
          <p:spPr>
            <a:xfrm>
              <a:off x="1116423" y="1537696"/>
              <a:ext cx="566501" cy="5617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x-none" sz="4267" kern="0" dirty="0">
                  <a:solidFill>
                    <a:srgbClr val="213054">
                      <a:lumMod val="50000"/>
                    </a:srgbClr>
                  </a:solidFill>
                  <a:latin typeface="UTM Avo" panose="02040603050506020204" pitchFamily="18" charset="0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01C420-B349-A84C-A2BE-E252D4DBF886}"/>
              </a:ext>
            </a:extLst>
          </p:cNvPr>
          <p:cNvGrpSpPr/>
          <p:nvPr/>
        </p:nvGrpSpPr>
        <p:grpSpPr>
          <a:xfrm flipV="1">
            <a:off x="4080846" y="2664575"/>
            <a:ext cx="790021" cy="637712"/>
            <a:chOff x="2016413" y="1788423"/>
            <a:chExt cx="688166" cy="681231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1C2020A-DBB7-CC49-966F-36C06B827D5F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50232A1D-4A2E-004B-9B6E-09DDB3724B9C}"/>
                </a:ext>
              </a:extLst>
            </p:cNvPr>
            <p:cNvCxnSpPr>
              <a:stCxn id="53" idx="7"/>
              <a:endCxn id="55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70DF3F4-C094-324B-94D5-4C511EEE54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D2857E0-4070-D34D-8E19-5D66D629FE93}"/>
              </a:ext>
            </a:extLst>
          </p:cNvPr>
          <p:cNvGrpSpPr/>
          <p:nvPr/>
        </p:nvGrpSpPr>
        <p:grpSpPr>
          <a:xfrm>
            <a:off x="4870867" y="3885379"/>
            <a:ext cx="1682333" cy="1035984"/>
            <a:chOff x="2016413" y="1788423"/>
            <a:chExt cx="688166" cy="681231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BEB940-A67A-7948-90AE-302604B4B766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085DFB9-E202-D84C-B242-B858108846C8}"/>
                </a:ext>
              </a:extLst>
            </p:cNvPr>
            <p:cNvCxnSpPr>
              <a:stCxn id="57" idx="7"/>
              <a:endCxn id="59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FC71B2F-9D71-104E-AC50-4AA6F6A52F16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27D89EA-5D24-DD48-9E5D-3A4F52BB5053}"/>
              </a:ext>
            </a:extLst>
          </p:cNvPr>
          <p:cNvGrpSpPr/>
          <p:nvPr/>
        </p:nvGrpSpPr>
        <p:grpSpPr>
          <a:xfrm>
            <a:off x="7519792" y="2371067"/>
            <a:ext cx="700421" cy="779700"/>
            <a:chOff x="2016413" y="1788423"/>
            <a:chExt cx="688166" cy="681231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6A801A2-98C4-0F46-A777-B75C79E2265B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746F87A-032A-9648-9B79-CE19493D69D1}"/>
                </a:ext>
              </a:extLst>
            </p:cNvPr>
            <p:cNvCxnSpPr>
              <a:stCxn id="61" idx="7"/>
              <a:endCxn id="63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AFA5936-1B10-6C4F-B36F-D83901CD9ABD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CB416AD-D05C-814F-8893-25002C127A2E}"/>
              </a:ext>
            </a:extLst>
          </p:cNvPr>
          <p:cNvGrpSpPr/>
          <p:nvPr/>
        </p:nvGrpSpPr>
        <p:grpSpPr>
          <a:xfrm flipV="1">
            <a:off x="7443375" y="3846371"/>
            <a:ext cx="1367628" cy="300091"/>
            <a:chOff x="2016413" y="1895951"/>
            <a:chExt cx="659357" cy="687193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67F8363-0330-CB4C-870A-BC97595FC4CA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DE908EA-B2DB-3342-AE18-A70528F84FD8}"/>
                </a:ext>
              </a:extLst>
            </p:cNvPr>
            <p:cNvCxnSpPr>
              <a:cxnSpLocks/>
              <a:stCxn id="65" idx="6"/>
              <a:endCxn id="67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D83C2D3B-D950-C24E-9364-CDFEEC51346F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4998B78-154D-1240-AC4D-EBF5181E296A}"/>
              </a:ext>
            </a:extLst>
          </p:cNvPr>
          <p:cNvGrpSpPr/>
          <p:nvPr/>
        </p:nvGrpSpPr>
        <p:grpSpPr>
          <a:xfrm flipV="1">
            <a:off x="5651843" y="3983304"/>
            <a:ext cx="1763284" cy="1027507"/>
            <a:chOff x="2016413" y="1796741"/>
            <a:chExt cx="680919" cy="672913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68BE3E19-185B-A74D-9C50-902A318AFC2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8B51B17-DA04-944E-9ECF-D43211D92D4E}"/>
                </a:ext>
              </a:extLst>
            </p:cNvPr>
            <p:cNvCxnSpPr>
              <a:cxnSpLocks/>
              <a:stCxn id="69" idx="7"/>
              <a:endCxn id="71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FE2997B-AF85-6C47-96A0-42215FA79F40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8C76B9F-3E0B-434E-9643-5410101FBC4C}"/>
              </a:ext>
            </a:extLst>
          </p:cNvPr>
          <p:cNvSpPr txBox="1"/>
          <p:nvPr/>
        </p:nvSpPr>
        <p:spPr>
          <a:xfrm>
            <a:off x="2491205" y="6091801"/>
            <a:ext cx="568247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Wingdings" pitchFamily="2" charset="2"/>
              </a:rPr>
              <a:t> </a:t>
            </a:r>
            <a:r>
              <a:rPr lang="en-US" sz="2667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  <a:r>
              <a:rPr lang="x-none" sz="2667" ker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ặp </a:t>
            </a:r>
            <a:r>
              <a:rPr lang="x-none" sz="2667" kern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da</a:t>
            </a:r>
            <a:r>
              <a:rPr lang="en-US" sz="2667" kern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,</a:t>
            </a:r>
            <a:r>
              <a:rPr lang="x-none" sz="2667" kern="0" smtClean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x-none" sz="2667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gia đình, da dẻ,…</a:t>
            </a:r>
          </a:p>
        </p:txBody>
      </p:sp>
    </p:spTree>
    <p:extLst>
      <p:ext uri="{BB962C8B-B14F-4D97-AF65-F5344CB8AC3E}">
        <p14:creationId xmlns:p14="http://schemas.microsoft.com/office/powerpoint/2010/main" val="366288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7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1" grpId="0" animBg="1"/>
      <p:bldP spid="31" grpId="1" animBg="1"/>
      <p:bldP spid="32" grpId="0"/>
      <p:bldP spid="34" grpId="0" animBg="1"/>
      <p:bldP spid="35" grpId="0" animBg="1"/>
      <p:bldP spid="35" grpId="1" animBg="1"/>
      <p:bldP spid="36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049E46-187F-7343-8B34-801F4A6643CC}"/>
              </a:ext>
            </a:extLst>
          </p:cNvPr>
          <p:cNvGrpSpPr/>
          <p:nvPr/>
        </p:nvGrpSpPr>
        <p:grpSpPr>
          <a:xfrm>
            <a:off x="2200833" y="4446591"/>
            <a:ext cx="7972585" cy="1938992"/>
            <a:chOff x="581617" y="3269919"/>
            <a:chExt cx="5979439" cy="145424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C3E9333-7E44-B643-B007-74ACF73F7778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454244"/>
              <a:chOff x="564377" y="3024759"/>
              <a:chExt cx="5979439" cy="1454244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F2E04-AEE4-8743-8313-8598553E50A0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454244"/>
                <a:chOff x="564377" y="3024759"/>
                <a:chExt cx="5979439" cy="1454244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A69E6BE-A952-4047-B7B0-CBF19848D7D7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454244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200000"/>
                    </a:lnSpc>
                    <a:buClr>
                      <a:srgbClr val="000000"/>
                    </a:buClr>
                    <a:buFont typeface="Arial"/>
                    <a:buNone/>
                  </a:pP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- Con đ  </a:t>
                  </a:r>
                  <a:r>
                    <a:rPr lang="en-US" sz="2400" kern="0" dirty="0" smtClean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              </a:t>
                  </a:r>
                  <a:r>
                    <a:rPr lang="en-US" sz="2400" kern="0" dirty="0" err="1" smtClean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uốn</a:t>
                  </a:r>
                  <a:r>
                    <a:rPr lang="en-US" sz="2400" kern="0" dirty="0" smtClean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l                  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bên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smtClean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s                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núi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.</a:t>
                  </a:r>
                </a:p>
                <a:p>
                  <a:pPr>
                    <a:lnSpc>
                      <a:spcPct val="150000"/>
                    </a:lnSpc>
                    <a:buClr>
                      <a:srgbClr val="000000"/>
                    </a:buClr>
                    <a:buFont typeface="Arial"/>
                    <a:buNone/>
                  </a:pP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-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Hoa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h </a:t>
                  </a:r>
                  <a:r>
                    <a:rPr lang="en-US" sz="2400" kern="0" dirty="0" smtClean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                    d                   v                 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mình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đón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ánh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nắng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mặt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 </a:t>
                  </a:r>
                  <a:r>
                    <a:rPr lang="en-US" sz="2400" kern="0" dirty="0" err="1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trời</a:t>
                  </a:r>
                  <a:r>
                    <a:rPr lang="en-US" sz="2400" kern="0" dirty="0">
                      <a:solidFill>
                        <a:srgbClr val="000000"/>
                      </a:solidFill>
                      <a:latin typeface="UTM Avo" panose="02040603050506020204" pitchFamily="18" charset="0"/>
                      <a:cs typeface="Arial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808C811B-6F13-9D46-A607-E2DCAB205B43}"/>
                    </a:ext>
                  </a:extLst>
                </p:cNvPr>
                <p:cNvSpPr/>
                <p:nvPr/>
              </p:nvSpPr>
              <p:spPr>
                <a:xfrm>
                  <a:off x="1433175" y="3195740"/>
                  <a:ext cx="680160" cy="363894"/>
                </a:xfrm>
                <a:prstGeom prst="rect">
                  <a:avLst/>
                </a:prstGeom>
                <a:solidFill>
                  <a:schemeClr val="accent2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b"/>
                <a:lstStyle/>
                <a:p>
                  <a:pPr algn="ctr">
                    <a:lnSpc>
                      <a:spcPct val="150000"/>
                    </a:lnSpc>
                    <a:buClr>
                      <a:srgbClr val="000000"/>
                    </a:buClr>
                    <a:buFont typeface="Arial"/>
                    <a:buNone/>
                  </a:pPr>
                  <a:endParaRPr lang="x-none" sz="1867" kern="0">
                    <a:solidFill>
                      <a:srgbClr val="BAE5E4"/>
                    </a:solidFill>
                    <a:sym typeface="Arial"/>
                  </a:endParaRPr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357B2E5A-749A-3C40-9173-11557513DF2D}"/>
                  </a:ext>
                </a:extLst>
              </p:cNvPr>
              <p:cNvSpPr/>
              <p:nvPr/>
            </p:nvSpPr>
            <p:spPr>
              <a:xfrm>
                <a:off x="4271662" y="3175301"/>
                <a:ext cx="563586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endParaRPr lang="x-none" sz="1867" kern="0">
                  <a:solidFill>
                    <a:srgbClr val="BAE5E4"/>
                  </a:solidFill>
                  <a:sym typeface="Arial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76B8DEF-5FD5-BB40-849D-647243832727}"/>
                  </a:ext>
                </a:extLst>
              </p:cNvPr>
              <p:cNvSpPr/>
              <p:nvPr/>
            </p:nvSpPr>
            <p:spPr>
              <a:xfrm>
                <a:off x="2757418" y="3175301"/>
                <a:ext cx="765447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endParaRPr lang="x-none" sz="1867" kern="0">
                  <a:solidFill>
                    <a:srgbClr val="BAE5E4"/>
                  </a:solidFill>
                  <a:sym typeface="Arial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5BA2541-BC05-FF4B-B6BD-AEE379418A87}"/>
                </a:ext>
              </a:extLst>
            </p:cNvPr>
            <p:cNvSpPr/>
            <p:nvPr/>
          </p:nvSpPr>
          <p:spPr>
            <a:xfrm>
              <a:off x="1583421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endParaRPr lang="x-none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B73B488-381A-F54A-AD93-E679BF9FD2F6}"/>
                </a:ext>
              </a:extLst>
            </p:cNvPr>
            <p:cNvSpPr/>
            <p:nvPr/>
          </p:nvSpPr>
          <p:spPr>
            <a:xfrm>
              <a:off x="2632513" y="3885036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endParaRPr lang="x-none" sz="1867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CCB3986-AE4E-2F46-A8E1-B8D7BB111BDA}"/>
                </a:ext>
              </a:extLst>
            </p:cNvPr>
            <p:cNvSpPr/>
            <p:nvPr/>
          </p:nvSpPr>
          <p:spPr>
            <a:xfrm>
              <a:off x="3704982" y="3885363"/>
              <a:ext cx="765447" cy="363894"/>
            </a:xfrm>
            <a:prstGeom prst="rect">
              <a:avLst/>
            </a:prstGeom>
            <a:solidFill>
              <a:schemeClr val="accent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endParaRPr lang="x-none" sz="1867" kern="0">
                <a:solidFill>
                  <a:srgbClr val="BAE5E4"/>
                </a:solidFill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7F940E-EC3B-C04B-BF84-A079CC797EAB}"/>
              </a:ext>
            </a:extLst>
          </p:cNvPr>
          <p:cNvSpPr txBox="1"/>
          <p:nvPr/>
        </p:nvSpPr>
        <p:spPr>
          <a:xfrm>
            <a:off x="2754637" y="314305"/>
            <a:ext cx="7082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17479D"/>
                </a:solidFill>
                <a:latin typeface="UTM Avo" panose="02040603050506020204" pitchFamily="18" charset="0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6E4CC9-2E21-4D4E-BF68-176C6694A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428" y="396820"/>
            <a:ext cx="471619" cy="47161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DCAE5E1-6BC4-624B-AEDB-E2FA773A81B6}"/>
              </a:ext>
            </a:extLst>
          </p:cNvPr>
          <p:cNvSpPr txBox="1"/>
          <p:nvPr/>
        </p:nvSpPr>
        <p:spPr>
          <a:xfrm>
            <a:off x="2308429" y="774985"/>
            <a:ext cx="843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a.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 từ ngữ thích hợp thay cho ô trống.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2308429" y="3903843"/>
            <a:ext cx="8437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b.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Chọn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ươn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hay </a:t>
            </a:r>
            <a:r>
              <a:rPr lang="vi-VN" sz="2400" b="1" kern="0" dirty="0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ương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EA25D37-FAE0-884B-9BF4-A03AD57D5331}"/>
              </a:ext>
            </a:extLst>
          </p:cNvPr>
          <p:cNvSpPr/>
          <p:nvPr/>
        </p:nvSpPr>
        <p:spPr>
          <a:xfrm>
            <a:off x="7107611" y="4672251"/>
            <a:ext cx="78771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ườn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8C84888-7C7B-E643-A989-2E1BAF615D96}"/>
              </a:ext>
            </a:extLst>
          </p:cNvPr>
          <p:cNvSpPr/>
          <p:nvPr/>
        </p:nvSpPr>
        <p:spPr>
          <a:xfrm>
            <a:off x="5176709" y="4697007"/>
            <a:ext cx="102407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ượn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92C402-3557-724E-8E10-6372ED8C5FC2}"/>
              </a:ext>
            </a:extLst>
          </p:cNvPr>
          <p:cNvSpPr/>
          <p:nvPr/>
        </p:nvSpPr>
        <p:spPr>
          <a:xfrm>
            <a:off x="3283030" y="4672251"/>
            <a:ext cx="93679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ường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6DACB4-4CCA-D746-8612-CB88B1081BD5}"/>
              </a:ext>
            </a:extLst>
          </p:cNvPr>
          <p:cNvGrpSpPr/>
          <p:nvPr/>
        </p:nvGrpSpPr>
        <p:grpSpPr>
          <a:xfrm>
            <a:off x="2142933" y="1375705"/>
            <a:ext cx="8490399" cy="2512899"/>
            <a:chOff x="464199" y="1258027"/>
            <a:chExt cx="6367799" cy="188467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78511F6-79DC-E74B-B185-D8A1DC047400}"/>
                </a:ext>
              </a:extLst>
            </p:cNvPr>
            <p:cNvGrpSpPr/>
            <p:nvPr/>
          </p:nvGrpSpPr>
          <p:grpSpPr>
            <a:xfrm>
              <a:off x="464199" y="2762452"/>
              <a:ext cx="3531831" cy="380249"/>
              <a:chOff x="484626" y="2633364"/>
              <a:chExt cx="3531831" cy="38024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7723E6E-EAF5-6E49-BA2A-7FC365CD48AE}"/>
                  </a:ext>
                </a:extLst>
              </p:cNvPr>
              <p:cNvSpPr/>
              <p:nvPr/>
            </p:nvSpPr>
            <p:spPr>
              <a:xfrm>
                <a:off x="484626" y="2680974"/>
                <a:ext cx="3531831" cy="332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x-none" sz="2133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100BDCED-989F-B642-A9BF-E1B2651BBC96}"/>
                  </a:ext>
                </a:extLst>
              </p:cNvPr>
              <p:cNvSpPr/>
              <p:nvPr/>
            </p:nvSpPr>
            <p:spPr>
              <a:xfrm>
                <a:off x="1307789" y="2633364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endParaRPr lang="x-none" sz="1867" kern="0">
                  <a:solidFill>
                    <a:srgbClr val="BAE5E4"/>
                  </a:solidFill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AC28CDE-81AF-0740-8CA6-A42C7C466ECF}"/>
                </a:ext>
              </a:extLst>
            </p:cNvPr>
            <p:cNvGrpSpPr/>
            <p:nvPr/>
          </p:nvGrpSpPr>
          <p:grpSpPr>
            <a:xfrm>
              <a:off x="3300167" y="2773962"/>
              <a:ext cx="3531831" cy="363894"/>
              <a:chOff x="3326169" y="2706172"/>
              <a:chExt cx="3531831" cy="3638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B501A7C4-5E50-5342-BD1C-089F7E410F57}"/>
                  </a:ext>
                </a:extLst>
              </p:cNvPr>
              <p:cNvSpPr/>
              <p:nvPr/>
            </p:nvSpPr>
            <p:spPr>
              <a:xfrm>
                <a:off x="3326169" y="2706172"/>
                <a:ext cx="3531831" cy="332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en-US" sz="2133" kern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lang="en-US" sz="2133" kern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</a:t>
                </a:r>
                <a:r>
                  <a:rPr lang="en-US" sz="2133" kern="0" smtClean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(</a:t>
                </a:r>
                <a:r>
                  <a:rPr lang="en-US" sz="2133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lang="en-US" sz="2133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lang="en-US" sz="2133" kern="0" dirty="0" err="1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lang="en-US" sz="2133" kern="0" dirty="0">
                    <a:solidFill>
                      <a:srgbClr val="000000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8E7B-E1B2-6443-971F-08E805708B8F}"/>
                  </a:ext>
                </a:extLst>
              </p:cNvPr>
              <p:cNvSpPr/>
              <p:nvPr/>
            </p:nvSpPr>
            <p:spPr>
              <a:xfrm>
                <a:off x="4626436" y="2706172"/>
                <a:ext cx="383208" cy="36389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endParaRPr lang="x-none" sz="1867" kern="0">
                  <a:solidFill>
                    <a:srgbClr val="BAE5E4"/>
                  </a:solidFill>
                  <a:sym typeface="Arial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9EE8391-DCA2-EE45-9ABB-9EA70AF85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81617" y="1258027"/>
              <a:ext cx="2781756" cy="1467800"/>
            </a:xfrm>
            <a:prstGeom prst="round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04CFBF-B60A-2C42-A06E-33F165468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E99EC0C1-77DA-5847-AFD3-E8C843D91587}"/>
              </a:ext>
            </a:extLst>
          </p:cNvPr>
          <p:cNvSpPr/>
          <p:nvPr/>
        </p:nvSpPr>
        <p:spPr>
          <a:xfrm>
            <a:off x="4483896" y="3422071"/>
            <a:ext cx="1141833" cy="541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867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BBD5C31A-7728-AB44-A5B8-1C980846C85F}"/>
              </a:ext>
            </a:extLst>
          </p:cNvPr>
          <p:cNvSpPr/>
          <p:nvPr/>
        </p:nvSpPr>
        <p:spPr>
          <a:xfrm>
            <a:off x="8195778" y="3361209"/>
            <a:ext cx="779887" cy="541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x-none" sz="1867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F3AF341-E7EA-6F45-A94A-394EA76BDDA6}"/>
              </a:ext>
            </a:extLst>
          </p:cNvPr>
          <p:cNvSpPr/>
          <p:nvPr/>
        </p:nvSpPr>
        <p:spPr>
          <a:xfrm>
            <a:off x="3484377" y="5263260"/>
            <a:ext cx="93679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ướng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E1398F1-FDEE-8A4A-AC90-A9FF3E371FD5}"/>
              </a:ext>
            </a:extLst>
          </p:cNvPr>
          <p:cNvSpPr/>
          <p:nvPr/>
        </p:nvSpPr>
        <p:spPr>
          <a:xfrm>
            <a:off x="4881342" y="5270619"/>
            <a:ext cx="93679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ương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89CD069-1CCD-0B4F-A8A1-1827B78802A5}"/>
              </a:ext>
            </a:extLst>
          </p:cNvPr>
          <p:cNvSpPr/>
          <p:nvPr/>
        </p:nvSpPr>
        <p:spPr>
          <a:xfrm>
            <a:off x="6320396" y="5277795"/>
            <a:ext cx="78771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5616">
              <a:lnSpc>
                <a:spcPct val="107000"/>
              </a:lnSpc>
              <a:spcAft>
                <a:spcPts val="1067"/>
              </a:spcAft>
              <a:buClr>
                <a:srgbClr val="000000"/>
              </a:buClr>
            </a:pPr>
            <a:r>
              <a:rPr lang="en-US" sz="2400" b="1" kern="0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/>
                <a:sym typeface="Arial"/>
              </a:rPr>
              <a:t>ươn</a:t>
            </a:r>
            <a:endParaRPr lang="x-none" sz="2400" b="1" kern="0" dirty="0">
              <a:solidFill>
                <a:srgbClr val="FF0000"/>
              </a:solidFill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072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p"/>
      <p:bldP spid="9" grpId="0"/>
      <p:bldP spid="40" grpId="0"/>
      <p:bldP spid="42" grpId="0"/>
      <p:bldP spid="44" grpId="0"/>
      <p:bldP spid="24" grpId="0" animBg="1"/>
      <p:bldP spid="46" grpId="0" animBg="1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DEBEF-CDBD-42DA-A2F2-8AA90D7A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537" y="911542"/>
            <a:ext cx="9240203" cy="316896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362BEC-C010-43D5-9A4C-176345B23B67}"/>
              </a:ext>
            </a:extLst>
          </p:cNvPr>
          <p:cNvCxnSpPr>
            <a:cxnSpLocks/>
          </p:cNvCxnSpPr>
          <p:nvPr/>
        </p:nvCxnSpPr>
        <p:spPr>
          <a:xfrm flipV="1">
            <a:off x="5872638" y="2308860"/>
            <a:ext cx="356712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4DC7148-6492-4C0F-8E7F-3D9D1CE7D3A9}"/>
              </a:ext>
            </a:extLst>
          </p:cNvPr>
          <p:cNvCxnSpPr/>
          <p:nvPr/>
        </p:nvCxnSpPr>
        <p:spPr>
          <a:xfrm>
            <a:off x="4343400" y="2308860"/>
            <a:ext cx="617220" cy="3771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F4FF62-89CC-45E5-A116-79D12E63D23B}"/>
              </a:ext>
            </a:extLst>
          </p:cNvPr>
          <p:cNvCxnSpPr/>
          <p:nvPr/>
        </p:nvCxnSpPr>
        <p:spPr>
          <a:xfrm flipH="1">
            <a:off x="4560570" y="2834640"/>
            <a:ext cx="1108710" cy="228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F994FA-6548-436A-91B4-EFB1DD729B05}"/>
              </a:ext>
            </a:extLst>
          </p:cNvPr>
          <p:cNvCxnSpPr/>
          <p:nvPr/>
        </p:nvCxnSpPr>
        <p:spPr>
          <a:xfrm>
            <a:off x="5114925" y="2834640"/>
            <a:ext cx="1571625" cy="594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55AE461-CF7F-4912-ADEF-8AA050A10A15}"/>
              </a:ext>
            </a:extLst>
          </p:cNvPr>
          <p:cNvCxnSpPr/>
          <p:nvPr/>
        </p:nvCxnSpPr>
        <p:spPr>
          <a:xfrm flipV="1">
            <a:off x="5872638" y="2686050"/>
            <a:ext cx="1796892" cy="1485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838" r="15152"/>
          <a:stretch/>
        </p:blipFill>
        <p:spPr>
          <a:xfrm>
            <a:off x="1064525" y="655092"/>
            <a:ext cx="10391800" cy="34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31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字魂107号-萌趣欢乐体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pic>
        <p:nvPicPr>
          <p:cNvPr id="2" name="y2mate.com - Nhạc thiếu nhi vui nhộn cho bé Tập thể dục buổi sáng_480p.mp4" descr="y2mate.com - Nhạc thiếu nhi vui nhộn cho bé Tập thể dục buổi sáng_480p.mp4">
            <a:hlinkClick r:id="" action="ppaction://media"/>
            <a:extLst>
              <a:ext uri="{FF2B5EF4-FFF2-40B4-BE49-F238E27FC236}">
                <a16:creationId xmlns:a16="http://schemas.microsoft.com/office/drawing/2014/main" id="{96FF15D2-1F52-764F-9CBF-E1DB10E49D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6037" y="381000"/>
            <a:ext cx="10845800" cy="609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862844" y="3633536"/>
            <a:ext cx="2434496" cy="346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55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9663" y="352927"/>
            <a:ext cx="57319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rgbClr val="00B0F0"/>
                </a:solidFill>
                <a:latin typeface="SVN-Poky's" panose="020B0606040200020203" pitchFamily="34" charset="0"/>
              </a:rPr>
              <a:t>Yêu cầu cần đạt</a:t>
            </a:r>
            <a:endParaRPr lang="en-US" sz="6600">
              <a:solidFill>
                <a:srgbClr val="0070C0"/>
              </a:solidFill>
              <a:latin typeface="SVN-Poky's" panose="020B0606040200020203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308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545361" y="3091922"/>
            <a:ext cx="1796302" cy="4025448"/>
          </a:xfrm>
          <a:prstGeom prst="rect">
            <a:avLst/>
          </a:prstGeom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-10273" y="5843494"/>
            <a:ext cx="12192000" cy="10517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97D0E2-CC84-47C7-9378-54E87DDAB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64616" y="1293511"/>
            <a:ext cx="5990120" cy="599012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04D8D025-8503-4434-86C2-04182D6A4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6703"/>
            <a:ext cx="1180152" cy="776808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4714260A-3955-475B-9358-6A9E0310E7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248" y="317757"/>
            <a:ext cx="1514026" cy="1297737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4BD3D921-B595-4146-BCE0-BA3FE8F74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6438" y="-35331"/>
            <a:ext cx="934147" cy="800698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FE50E109-934F-4B17-82AD-B5FF2E659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997" y="2498651"/>
            <a:ext cx="1384300" cy="1186543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92D2142B-3547-4603-AB10-24C5F2AB0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702" y="134898"/>
            <a:ext cx="934147" cy="800698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B68D5492-D0C2-4D2E-901C-32778DFC6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8902" y="4751034"/>
            <a:ext cx="934147" cy="800698"/>
          </a:xfrm>
          <a:prstGeom prst="rect">
            <a:avLst/>
          </a:prstGeom>
        </p:spPr>
      </p:pic>
      <p:pic>
        <p:nvPicPr>
          <p:cNvPr id="11" name="Picture 10" descr="A picture containing bird, parrot&#10;&#10;Description automatically generated">
            <a:extLst>
              <a:ext uri="{FF2B5EF4-FFF2-40B4-BE49-F238E27FC236}">
                <a16:creationId xmlns:a16="http://schemas.microsoft.com/office/drawing/2014/main" id="{53A62F50-5257-4BBC-B011-93E7AE964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79" y="15983"/>
            <a:ext cx="1869134" cy="247567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9652D6EB-D961-4ECA-BBDC-C54D5BCA49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0596" y="4769930"/>
            <a:ext cx="5895343" cy="26946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24686" y="1202394"/>
            <a:ext cx="5238611" cy="1432013"/>
            <a:chOff x="5324686" y="1202394"/>
            <a:chExt cx="5238611" cy="1432013"/>
          </a:xfrm>
        </p:grpSpPr>
        <p:sp>
          <p:nvSpPr>
            <p:cNvPr id="14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18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74563" y="1863715"/>
              <a:ext cx="32944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Nghe – viết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44438" y="3047633"/>
            <a:ext cx="5238611" cy="1432013"/>
            <a:chOff x="5324686" y="1202394"/>
            <a:chExt cx="5238611" cy="1432013"/>
          </a:xfrm>
        </p:grpSpPr>
        <p:sp>
          <p:nvSpPr>
            <p:cNvPr id="21" name="圆角矩形 27"/>
            <p:cNvSpPr/>
            <p:nvPr/>
          </p:nvSpPr>
          <p:spPr>
            <a:xfrm>
              <a:off x="5378947" y="1704199"/>
              <a:ext cx="5184350" cy="930208"/>
            </a:xfrm>
            <a:prstGeom prst="roundRect">
              <a:avLst>
                <a:gd name="adj" fmla="val 50000"/>
              </a:avLst>
            </a:prstGeom>
            <a:gradFill>
              <a:gsLst>
                <a:gs pos="53000">
                  <a:srgbClr val="009070"/>
                </a:gs>
                <a:gs pos="0">
                  <a:srgbClr val="75CA7C"/>
                </a:gs>
              </a:gsLst>
              <a:lin ang="2700000" scaled="0"/>
            </a:gradFill>
            <a:ln>
              <a:noFill/>
            </a:ln>
            <a:effectLst>
              <a:outerShdw blurRad="1016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324686" y="1202394"/>
              <a:ext cx="1600690" cy="1416676"/>
              <a:chOff x="1655128" y="1486002"/>
              <a:chExt cx="2096769" cy="1842601"/>
            </a:xfrm>
          </p:grpSpPr>
          <p:pic>
            <p:nvPicPr>
              <p:cNvPr id="25" name="图片 4" descr="D:\lijie\包图网\小报\素材\lj下载\装饰\树木花朵\预览图_千图网_编号32216231.png">
                <a:extLst>
                  <a:ext uri="{FF2B5EF4-FFF2-40B4-BE49-F238E27FC236}">
                    <a16:creationId xmlns:a16="http://schemas.microsoft.com/office/drawing/2014/main" id="{D7D067EC-F6D9-460C-A635-F06BD1B4EAF0}"/>
                  </a:ext>
                </a:extLst>
              </p:cNvPr>
              <p:cNvPicPr/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1002" y="1486002"/>
                <a:ext cx="2080895" cy="16207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" name="图片 1">
                <a:extLst>
                  <a:ext uri="{FF2B5EF4-FFF2-40B4-BE49-F238E27FC236}">
                    <a16:creationId xmlns:a16="http://schemas.microsoft.com/office/drawing/2014/main" id="{6B071C09-78C4-44E6-A7A5-F25C47424A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5128" y="2164327"/>
                <a:ext cx="1859972" cy="1164276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>
              <a:off x="5730750" y="1764930"/>
              <a:ext cx="5857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4400" b="1">
                  <a:solidFill>
                    <a:srgbClr val="92D05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17395" y="1863715"/>
              <a:ext cx="38010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FF00"/>
                  </a:solidFill>
                  <a:latin typeface="UTM Avo" panose="02040603050506020204" pitchFamily="18" charset="0"/>
                </a:rPr>
                <a:t>Bài tập 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28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- v</a:t>
            </a:r>
            <a:r>
              <a:rPr kumimoji="0" lang="en-US" sz="6000" b="1" i="0" u="none" strike="noStrike" kern="1200" cap="none" spc="0" normalizeH="0" baseline="0" noProof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iết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39E56-0C08-412D-BE18-D8B3B11AB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704" y="0"/>
            <a:ext cx="946296" cy="941789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-547422" y="71665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881745" y="76949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212" y="0"/>
            <a:ext cx="3943350" cy="333375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240242" y="4597701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UTM Avo" panose="02040603050506020204" pitchFamily="18" charset="0"/>
              </a:rPr>
              <a:t>thơ</a:t>
            </a:r>
            <a:r>
              <a:rPr lang="en-US" sz="36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UTM Avo" panose="02040603050506020204" pitchFamily="18" charset="0"/>
              </a:rPr>
              <a:t>hoa</a:t>
            </a: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240242" y="4597700"/>
            <a:ext cx="6479178" cy="1541417"/>
          </a:xfrm>
          <a:prstGeom prst="wedgeRoundRectCallout">
            <a:avLst>
              <a:gd name="adj1" fmla="val 40292"/>
              <a:gd name="adj2" fmla="val 71822"/>
              <a:gd name="adj3" fmla="val 16667"/>
            </a:avLst>
          </a:prstGeom>
          <a:solidFill>
            <a:srgbClr val="FFCCFF"/>
          </a:solidFill>
          <a:ln>
            <a:solidFill>
              <a:srgbClr val="FF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Đoạn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thơ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dễ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sai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881745" y="769497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thềm gió mát,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nặn đồ chơi.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nằm vẫy đuôi,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xoe đôi mắt.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quả thị,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quả na,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này phần mẹ,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này phần cha.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chiếc cối nhỏ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nặn thật tròn,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 đấy nhé,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3661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3D04377D-E92C-4958-BD1E-45DD23BBC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9819" y="-270012"/>
            <a:ext cx="1263761" cy="1083224"/>
          </a:xfrm>
          <a:prstGeom prst="rect">
            <a:avLst/>
          </a:prstGeom>
        </p:spPr>
      </p:pic>
      <p:grpSp>
        <p:nvGrpSpPr>
          <p:cNvPr id="3" name="组合 54">
            <a:extLst>
              <a:ext uri="{FF2B5EF4-FFF2-40B4-BE49-F238E27FC236}">
                <a16:creationId xmlns:a16="http://schemas.microsoft.com/office/drawing/2014/main" id="{35FC20D6-3222-463E-90DE-8DD6A3BE9B41}"/>
              </a:ext>
            </a:extLst>
          </p:cNvPr>
          <p:cNvGrpSpPr/>
          <p:nvPr/>
        </p:nvGrpSpPr>
        <p:grpSpPr>
          <a:xfrm>
            <a:off x="-574431" y="5357044"/>
            <a:ext cx="13340862" cy="1856931"/>
            <a:chOff x="-445477" y="4058962"/>
            <a:chExt cx="13340862" cy="2058487"/>
          </a:xfrm>
        </p:grpSpPr>
        <p:pic>
          <p:nvPicPr>
            <p:cNvPr id="4" name="图片 26">
              <a:extLst>
                <a:ext uri="{FF2B5EF4-FFF2-40B4-BE49-F238E27FC236}">
                  <a16:creationId xmlns:a16="http://schemas.microsoft.com/office/drawing/2014/main" id="{5284392A-132B-40D7-AC88-2C3BCC8606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AAA0A9AE-BAE2-43D4-B868-1383E7ECE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6" name="组合 4">
            <a:extLst>
              <a:ext uri="{FF2B5EF4-FFF2-40B4-BE49-F238E27FC236}">
                <a16:creationId xmlns:a16="http://schemas.microsoft.com/office/drawing/2014/main" id="{79765BAC-36AB-48B5-8C52-C1F42E6675F4}"/>
              </a:ext>
            </a:extLst>
          </p:cNvPr>
          <p:cNvGrpSpPr/>
          <p:nvPr/>
        </p:nvGrpSpPr>
        <p:grpSpPr>
          <a:xfrm>
            <a:off x="0" y="164137"/>
            <a:ext cx="5175851" cy="2147634"/>
            <a:chOff x="1" y="1997420"/>
            <a:chExt cx="6091461" cy="2147634"/>
          </a:xfrm>
        </p:grpSpPr>
        <p:sp>
          <p:nvSpPr>
            <p:cNvPr id="7" name="任意多边形 71">
              <a:extLst>
                <a:ext uri="{FF2B5EF4-FFF2-40B4-BE49-F238E27FC236}">
                  <a16:creationId xmlns:a16="http://schemas.microsoft.com/office/drawing/2014/main" id="{21EDD2C2-9785-490F-B4D0-461EAFC219E4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8" name="组合 6">
              <a:extLst>
                <a:ext uri="{FF2B5EF4-FFF2-40B4-BE49-F238E27FC236}">
                  <a16:creationId xmlns:a16="http://schemas.microsoft.com/office/drawing/2014/main" id="{5A72EBC6-8F7B-46D1-906E-FB390AA8CDCE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9" name="任意多边形 69">
                <a:extLst>
                  <a:ext uri="{FF2B5EF4-FFF2-40B4-BE49-F238E27FC236}">
                    <a16:creationId xmlns:a16="http://schemas.microsoft.com/office/drawing/2014/main" id="{12BC30EF-401C-40FC-B891-FE8FC3D0B415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algn="ctr">
                  <a:defRPr/>
                </a:pPr>
                <a:endParaRPr lang="zh-CN" altLang="en-US" kern="0">
                  <a:solidFill>
                    <a:prstClr val="white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0" name="文本框 18">
                <a:extLst>
                  <a:ext uri="{FF2B5EF4-FFF2-40B4-BE49-F238E27FC236}">
                    <a16:creationId xmlns:a16="http://schemas.microsoft.com/office/drawing/2014/main" id="{3EE6B733-B6C4-4E38-BDEB-13E32E3D0D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" y="2138664"/>
                <a:ext cx="546955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altLang="zh-CN" sz="5400" b="1" kern="0">
                    <a:solidFill>
                      <a:srgbClr val="FFFFFF"/>
                    </a:solidFill>
                    <a:effectLst>
                      <a:glow rad="63500">
                        <a:srgbClr val="5B9BD5">
                          <a:satMod val="175000"/>
                          <a:alpha val="40000"/>
                        </a:srgbClr>
                      </a:glow>
                    </a:effectLst>
                    <a:latin typeface="UTM Avo" panose="02040603050506020204" pitchFamily="18" charset="0"/>
                    <a:ea typeface="字魂70号-灵悦黑体" panose="00000500000000000000" pitchFamily="2" charset="-122"/>
                    <a:cs typeface="Times New Roman" panose="02020603050405020304" pitchFamily="18" charset="0"/>
                    <a:sym typeface="+mn-lt"/>
                  </a:rPr>
                  <a:t>Luyện viết từ</a:t>
                </a:r>
                <a:endParaRPr lang="en-US" sz="5400" b="1" kern="0" dirty="0">
                  <a:solidFill>
                    <a:srgbClr val="FFFF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</a:effectLst>
                  <a:latin typeface="UTM Avo" panose="020406030505060202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grpSp>
        <p:nvGrpSpPr>
          <p:cNvPr id="11" name="组合 19">
            <a:extLst>
              <a:ext uri="{FF2B5EF4-FFF2-40B4-BE49-F238E27FC236}">
                <a16:creationId xmlns:a16="http://schemas.microsoft.com/office/drawing/2014/main" id="{E64B3C17-EA61-412E-8FDC-E0FCDF615BDF}"/>
              </a:ext>
            </a:extLst>
          </p:cNvPr>
          <p:cNvGrpSpPr/>
          <p:nvPr/>
        </p:nvGrpSpPr>
        <p:grpSpPr>
          <a:xfrm>
            <a:off x="5559238" y="649882"/>
            <a:ext cx="5633800" cy="1135686"/>
            <a:chOff x="6191391" y="826707"/>
            <a:chExt cx="5633800" cy="1135686"/>
          </a:xfrm>
        </p:grpSpPr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99C381A8-82D5-42FB-86F3-15CEE7A74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3" name="文本框 18">
              <a:extLst>
                <a:ext uri="{FF2B5EF4-FFF2-40B4-BE49-F238E27FC236}">
                  <a16:creationId xmlns:a16="http://schemas.microsoft.com/office/drawing/2014/main" id="{C57F9A05-18CE-4A8D-81AA-F04CEC634197}"/>
                </a:ext>
              </a:extLst>
            </p:cNvPr>
            <p:cNvSpPr txBox="1"/>
            <p:nvPr/>
          </p:nvSpPr>
          <p:spPr>
            <a:xfrm>
              <a:off x="7003220" y="826707"/>
              <a:ext cx="4821971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tròn</a:t>
              </a:r>
              <a:r>
                <a:rPr lang="en-US" altLang="en-US" sz="6000" b="1" dirty="0" smtClean="0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xoe</a:t>
              </a:r>
              <a:endParaRPr lang="en-US" altLang="en-US" sz="6000" b="1" dirty="0">
                <a:solidFill>
                  <a:srgbClr val="00B05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9">
            <a:extLst>
              <a:ext uri="{FF2B5EF4-FFF2-40B4-BE49-F238E27FC236}">
                <a16:creationId xmlns:a16="http://schemas.microsoft.com/office/drawing/2014/main" id="{6B9C9BE0-BC21-4F43-8626-E28A45604C7F}"/>
              </a:ext>
            </a:extLst>
          </p:cNvPr>
          <p:cNvGrpSpPr/>
          <p:nvPr/>
        </p:nvGrpSpPr>
        <p:grpSpPr>
          <a:xfrm>
            <a:off x="4754099" y="2192286"/>
            <a:ext cx="4428430" cy="1015663"/>
            <a:chOff x="6218929" y="826707"/>
            <a:chExt cx="4428430" cy="1015663"/>
          </a:xfrm>
        </p:grpSpPr>
        <p:pic>
          <p:nvPicPr>
            <p:cNvPr id="15" name="图片 13">
              <a:extLst>
                <a:ext uri="{FF2B5EF4-FFF2-40B4-BE49-F238E27FC236}">
                  <a16:creationId xmlns:a16="http://schemas.microsoft.com/office/drawing/2014/main" id="{A5F1DF4A-8DEE-4FCC-BD1D-F2C3E1D89A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76" b="468"/>
            <a:stretch/>
          </p:blipFill>
          <p:spPr>
            <a:xfrm>
              <a:off x="6218929" y="826707"/>
              <a:ext cx="551242" cy="1015663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516AD973-7002-440F-8658-47F7A13E108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vẫy</a:t>
              </a:r>
              <a:r>
                <a:rPr lang="en-US" altLang="en-US" sz="6000" b="1" dirty="0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gradFill>
                    <a:gsLst>
                      <a:gs pos="55000">
                        <a:srgbClr val="FF0000"/>
                      </a:gs>
                      <a:gs pos="15000">
                        <a:srgbClr val="C00000"/>
                      </a:gs>
                      <a:gs pos="100000">
                        <a:srgbClr val="FF8181"/>
                      </a:gs>
                    </a:gsLst>
                    <a:lin ang="5400000" scaled="1"/>
                  </a:gra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đuôi</a:t>
              </a:r>
              <a:endParaRPr lang="en-US" altLang="en-US" sz="6000" b="1" dirty="0">
                <a:gradFill>
                  <a:gsLst>
                    <a:gs pos="55000">
                      <a:srgbClr val="FF0000"/>
                    </a:gs>
                    <a:gs pos="15000">
                      <a:srgbClr val="C00000"/>
                    </a:gs>
                    <a:gs pos="100000">
                      <a:srgbClr val="FF8181"/>
                    </a:gs>
                  </a:gsLst>
                  <a:lin ang="5400000" scaled="1"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9">
            <a:extLst>
              <a:ext uri="{FF2B5EF4-FFF2-40B4-BE49-F238E27FC236}">
                <a16:creationId xmlns:a16="http://schemas.microsoft.com/office/drawing/2014/main" id="{7C22134E-AFA3-4C26-8DB8-09EC39611DB6}"/>
              </a:ext>
            </a:extLst>
          </p:cNvPr>
          <p:cNvGrpSpPr/>
          <p:nvPr/>
        </p:nvGrpSpPr>
        <p:grpSpPr>
          <a:xfrm>
            <a:off x="3487541" y="3704670"/>
            <a:ext cx="4455968" cy="1135686"/>
            <a:chOff x="6191391" y="826707"/>
            <a:chExt cx="4455968" cy="1135686"/>
          </a:xfrm>
        </p:grpSpPr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CA3CD012-D84F-4A58-BB62-C7B67100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1391" y="851665"/>
              <a:ext cx="496461" cy="1110728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7DB35B3-8833-46C2-90F4-CA4694DF4F32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>
                  <a:solidFill>
                    <a:srgbClr val="4472C4">
                      <a:lumMod val="75000"/>
                    </a:srgb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solidFill>
                    <a:srgbClr val="4472C4">
                      <a:lumMod val="75000"/>
                    </a:srgb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giã</a:t>
              </a:r>
              <a:r>
                <a:rPr lang="en-US" altLang="en-US" sz="6000" b="1" dirty="0" smtClean="0">
                  <a:solidFill>
                    <a:srgbClr val="4472C4">
                      <a:lumMod val="75000"/>
                    </a:srgb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solidFill>
                    <a:srgbClr val="4472C4">
                      <a:lumMod val="75000"/>
                    </a:srgbClr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trầu</a:t>
              </a:r>
              <a:endParaRPr lang="en-US" altLang="en-US" sz="6000" b="1" dirty="0"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7">
            <a:extLst>
              <a:ext uri="{FF2B5EF4-FFF2-40B4-BE49-F238E27FC236}">
                <a16:creationId xmlns:a16="http://schemas.microsoft.com/office/drawing/2014/main" id="{DCA041BC-6707-4856-A2DF-B7D329C3A2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144000" y="2899233"/>
            <a:ext cx="3865147" cy="4241773"/>
          </a:xfrm>
          <a:prstGeom prst="rect">
            <a:avLst/>
          </a:prstGeom>
        </p:spPr>
      </p:pic>
      <p:pic>
        <p:nvPicPr>
          <p:cNvPr id="21" name="图片 3" descr="9">
            <a:extLst>
              <a:ext uri="{FF2B5EF4-FFF2-40B4-BE49-F238E27FC236}">
                <a16:creationId xmlns:a16="http://schemas.microsoft.com/office/drawing/2014/main" id="{C9C79C5F-8763-4DA8-8AC5-D20AA28F79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439" t="-2492" r="11017" b="2492"/>
          <a:stretch>
            <a:fillRect/>
          </a:stretch>
        </p:blipFill>
        <p:spPr>
          <a:xfrm flipH="1">
            <a:off x="-140962" y="2007492"/>
            <a:ext cx="4754099" cy="4857659"/>
          </a:xfrm>
          <a:prstGeom prst="rect">
            <a:avLst/>
          </a:prstGeom>
        </p:spPr>
      </p:pic>
      <p:grpSp>
        <p:nvGrpSpPr>
          <p:cNvPr id="22" name="组合 19">
            <a:extLst>
              <a:ext uri="{FF2B5EF4-FFF2-40B4-BE49-F238E27FC236}">
                <a16:creationId xmlns:a16="http://schemas.microsoft.com/office/drawing/2014/main" id="{1CE414C2-D472-43E8-BCC2-BF16681A23B8}"/>
              </a:ext>
            </a:extLst>
          </p:cNvPr>
          <p:cNvGrpSpPr/>
          <p:nvPr/>
        </p:nvGrpSpPr>
        <p:grpSpPr>
          <a:xfrm>
            <a:off x="2470390" y="5164940"/>
            <a:ext cx="4347523" cy="1015663"/>
            <a:chOff x="6299836" y="826707"/>
            <a:chExt cx="4347523" cy="10156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E10376C9-E8A5-4352-BC11-6B82E84A0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15" b="-659"/>
            <a:stretch/>
          </p:blipFill>
          <p:spPr>
            <a:xfrm>
              <a:off x="6299836" y="826707"/>
              <a:ext cx="541438" cy="1015663"/>
            </a:xfrm>
            <a:prstGeom prst="rect">
              <a:avLst/>
            </a:prstGeom>
          </p:spPr>
        </p:pic>
        <p:sp>
          <p:nvSpPr>
            <p:cNvPr id="24" name="文本框 18">
              <a:extLst>
                <a:ext uri="{FF2B5EF4-FFF2-40B4-BE49-F238E27FC236}">
                  <a16:creationId xmlns:a16="http://schemas.microsoft.com/office/drawing/2014/main" id="{D6070F6F-0C2A-4809-813B-C511FF2E49AC}"/>
                </a:ext>
              </a:extLst>
            </p:cNvPr>
            <p:cNvSpPr txBox="1"/>
            <p:nvPr/>
          </p:nvSpPr>
          <p:spPr>
            <a:xfrm>
              <a:off x="7003221" y="826707"/>
              <a:ext cx="3644138" cy="1015663"/>
            </a:xfrm>
            <a:prstGeom prst="rect">
              <a:avLst/>
            </a:prstGeom>
            <a:solidFill>
              <a:schemeClr val="bg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en-US" sz="6000" b="1" dirty="0">
                  <a:solidFill>
                    <a:srgbClr val="FF7A5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en-US" sz="6000" b="1" dirty="0" err="1" smtClean="0">
                  <a:solidFill>
                    <a:srgbClr val="FF7A5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字魂27号-布丁体" panose="00000505000000000000" pitchFamily="2" charset="-122"/>
                  <a:cs typeface="Times New Roman" panose="02020603050405020304" pitchFamily="18" charset="0"/>
                </a:rPr>
                <a:t>biếu</a:t>
              </a:r>
              <a:endParaRPr lang="en-US" altLang="en-US" sz="6000" b="1" dirty="0">
                <a:solidFill>
                  <a:srgbClr val="FF7A5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字魂27号-布丁体" panose="00000505000000000000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82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846961"/>
            <a:ext cx="7154436" cy="584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133" b="1" kern="0" dirty="0">
                <a:solidFill>
                  <a:srgbClr val="0070C0"/>
                </a:solidFill>
                <a:latin typeface="UTM Avo" panose="02040603050506020204" pitchFamily="18" charset="0"/>
                <a:cs typeface="Arial"/>
                <a:sym typeface="Arial"/>
              </a:rPr>
              <a:t>Học sinh viết bài vào vở ô li</a:t>
            </a:r>
            <a:endParaRPr lang="en-US" sz="2133" b="1" kern="0" dirty="0">
              <a:solidFill>
                <a:srgbClr val="0070C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267" b="1" kern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 BÀI</a:t>
            </a:r>
            <a:endParaRPr lang="en-US" sz="42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45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257</Words>
  <Application>Microsoft Office PowerPoint</Application>
  <PresentationFormat>Widescreen</PresentationFormat>
  <Paragraphs>56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15</vt:i4>
      </vt:variant>
    </vt:vector>
  </HeadingPairs>
  <TitlesOfParts>
    <vt:vector size="44" baseType="lpstr">
      <vt:lpstr>#9Slide05 Aphrodite Pro</vt:lpstr>
      <vt:lpstr>#9Slide05 Bodega Script</vt:lpstr>
      <vt:lpstr>#9Slide07 HoneyCream</vt:lpstr>
      <vt:lpstr>Arial</vt:lpstr>
      <vt:lpstr>Arial Rounded MT Bold</vt:lpstr>
      <vt:lpstr>Arial-Rounded</vt:lpstr>
      <vt:lpstr>Calibri</vt:lpstr>
      <vt:lpstr>Calibri Light</vt:lpstr>
      <vt:lpstr>等线</vt:lpstr>
      <vt:lpstr>HP001 4 hang 1 ô ly</vt:lpstr>
      <vt:lpstr>Kalam</vt:lpstr>
      <vt:lpstr>Montserrat</vt:lpstr>
      <vt:lpstr>SVN-Newton</vt:lpstr>
      <vt:lpstr>SVN-Poky's</vt:lpstr>
      <vt:lpstr>Times New Roman</vt:lpstr>
      <vt:lpstr>UTM Avo</vt:lpstr>
      <vt:lpstr>Wingdings</vt:lpstr>
      <vt:lpstr>字魂107号-萌趣欢乐体</vt:lpstr>
      <vt:lpstr>字魂27号-布丁体</vt:lpstr>
      <vt:lpstr>字魂70号-灵悦黑体</vt:lpstr>
      <vt:lpstr>3_Office Theme</vt:lpstr>
      <vt:lpstr>6_Office Theme</vt:lpstr>
      <vt:lpstr>7_Office Theme</vt:lpstr>
      <vt:lpstr>Office Theme</vt:lpstr>
      <vt:lpstr>1_Default Design</vt:lpstr>
      <vt:lpstr>Doodle Sketchbook by Slidesgo</vt:lpstr>
      <vt:lpstr>2_Office Theme</vt:lpstr>
      <vt:lpstr>4_Office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23</cp:revision>
  <dcterms:created xsi:type="dcterms:W3CDTF">2021-05-27T02:02:39Z</dcterms:created>
  <dcterms:modified xsi:type="dcterms:W3CDTF">2023-11-23T05:36:24Z</dcterms:modified>
</cp:coreProperties>
</file>