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1" r:id="rId4"/>
    <p:sldId id="256" r:id="rId5"/>
    <p:sldId id="264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10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0B7D-6334-4D2F-85F4-76B385FA55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minh </a:t>
            </a:r>
            <a:r>
              <a:rPr lang="en-US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536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20CA384A-0C3D-4A8C-9B8B-935A22B30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 b="79630"/>
          <a:stretch/>
        </p:blipFill>
        <p:spPr>
          <a:xfrm>
            <a:off x="808398" y="-680701"/>
            <a:ext cx="11013743" cy="6414561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BCA7D7B5-6C23-4F87-8355-75CEA4EEA7B2}"/>
              </a:ext>
            </a:extLst>
          </p:cNvPr>
          <p:cNvSpPr txBox="1"/>
          <p:nvPr/>
        </p:nvSpPr>
        <p:spPr>
          <a:xfrm>
            <a:off x="2829148" y="2666940"/>
            <a:ext cx="62643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CHÀO MỪNG CÁC CON ĐẾN VỚI TIẾT TOÁN</a:t>
            </a:r>
          </a:p>
          <a:p>
            <a:pPr algn="ctr" defTabSz="457200">
              <a:lnSpc>
                <a:spcPct val="120000"/>
              </a:lnSpc>
            </a:pP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5" y="-1"/>
            <a:ext cx="1337739" cy="13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942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10 + 30 = 40cm.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29688" y="2080798"/>
            <a:ext cx="82104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</a:t>
            </a:r>
          </a:p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Bài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28: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chung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1)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56582" y="38556"/>
            <a:ext cx="549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073123"/>
            <a:ext cx="10154292" cy="1384995"/>
            <a:chOff x="774356" y="829249"/>
            <a:chExt cx="10154292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23568" y="829249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điểm, đoạn thẳng, đường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62949" y="2511891"/>
            <a:ext cx="10161245" cy="718979"/>
            <a:chOff x="752655" y="2065203"/>
            <a:chExt cx="10161245" cy="71897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08820" y="226096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dạng được hình tứ giác thông qua hình ảnh.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630135"/>
            <a:ext cx="10150334" cy="954107"/>
            <a:chOff x="778314" y="3310719"/>
            <a:chExt cx="10150334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23568" y="331071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được độ dài đường gấp khúc khi biết độ dài các đoạn thẳng.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32423"/>
            <a:chOff x="1457394" y="683957"/>
            <a:chExt cx="9648756" cy="3332800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1883716" y="1029355"/>
              <a:ext cx="3370993" cy="750743"/>
              <a:chOff x="2229073" y="1524000"/>
              <a:chExt cx="3370993" cy="75074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590167" y="1581150"/>
                <a:ext cx="28203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2480844" y="1524000"/>
                <a:ext cx="91440" cy="914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292784" y="1524000"/>
                <a:ext cx="91440" cy="914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29073" y="1751523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55713" y="1596245"/>
                <a:ext cx="444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801063" y="1852050"/>
              <a:ext cx="3326499" cy="1581821"/>
              <a:chOff x="3087416" y="2580630"/>
              <a:chExt cx="3326499" cy="158182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380000" flipV="1">
                <a:off x="3087416" y="2580630"/>
                <a:ext cx="3326499" cy="15818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68567" y="35776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2145" y="36004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766470"/>
              <a:chOff x="7924800" y="956900"/>
              <a:chExt cx="2495548" cy="766470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41364" y="2560760"/>
              <a:ext cx="3566160" cy="1455997"/>
              <a:chOff x="3157520" y="5029200"/>
              <a:chExt cx="3566160" cy="145599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52295" y="53149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62508" y="5176483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81" y="596197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Đường cong 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điểm M, N, P thẳng hàng.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99819" y="16248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559099" y="1740361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MN,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NP,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7751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748" y="503094"/>
            <a:ext cx="10422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sên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28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 và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sên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82439" y="973394"/>
            <a:ext cx="6632064" cy="36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3896" y="1457201"/>
            <a:ext cx="33331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59859" y="1457201"/>
            <a:ext cx="55917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59515" y="973394"/>
            <a:ext cx="16017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0" y="1556508"/>
            <a:ext cx="5506135" cy="20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951557" y="3826771"/>
            <a:ext cx="8270368" cy="2992582"/>
            <a:chOff x="2891118" y="3865418"/>
            <a:chExt cx="10302535" cy="2992582"/>
          </a:xfrm>
        </p:grpSpPr>
        <p:pic>
          <p:nvPicPr>
            <p:cNvPr id="20" name="Picture 19" descr="A picture containing text, crossword puzzle, receipt&#10;&#10;Description automatically generated">
              <a:extLst>
                <a:ext uri="{FF2B5EF4-FFF2-40B4-BE49-F238E27FC236}">
                  <a16:creationId xmlns:a16="http://schemas.microsoft.com/office/drawing/2014/main" id="{B41A56F4-F538-4234-AF25-F2C61C4A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891118" y="3865418"/>
              <a:ext cx="0" cy="2992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6787470" y="4309807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dirty="0" err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giải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421819" y="5028140"/>
            <a:ext cx="748012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smtClean="0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Độ dài quãng đường ốc sên đã bò là: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5012378" y="5769275"/>
            <a:ext cx="603415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smtClean="0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10 + 30 + 20 = 60 (cm)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6212286" y="6472859"/>
            <a:ext cx="37723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smtClean="0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Đáp số: 60 cm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438</Words>
  <Application>Microsoft Office PowerPoint</Application>
  <PresentationFormat>Widescreen</PresentationFormat>
  <Paragraphs>91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UTM Cookies</vt:lpstr>
      <vt:lpstr>华康海报体W12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148</cp:revision>
  <dcterms:created xsi:type="dcterms:W3CDTF">2021-05-29T04:05:18Z</dcterms:created>
  <dcterms:modified xsi:type="dcterms:W3CDTF">2022-12-11T04:50:56Z</dcterms:modified>
</cp:coreProperties>
</file>