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69" r:id="rId4"/>
    <p:sldId id="264" r:id="rId5"/>
    <p:sldId id="265" r:id="rId6"/>
    <p:sldId id="263" r:id="rId7"/>
    <p:sldId id="271" r:id="rId8"/>
    <p:sldId id="272" r:id="rId9"/>
    <p:sldId id="277" r:id="rId10"/>
    <p:sldId id="27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iVNnyMIoV8zIWhPI/FEymtN5cy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22"/>
    <p:restoredTop sz="68176"/>
  </p:normalViewPr>
  <p:slideViewPr>
    <p:cSldViewPr snapToGrid="0">
      <p:cViewPr varScale="1">
        <p:scale>
          <a:sx n="84" d="100"/>
          <a:sy n="84" d="100"/>
        </p:scale>
        <p:origin x="54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2" name="Google Shape;46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04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 txBox="1">
            <a:spLocks noGrp="1"/>
          </p:cNvSpPr>
          <p:nvPr>
            <p:ph type="title"/>
          </p:nvPr>
        </p:nvSpPr>
        <p:spPr>
          <a:xfrm rot="5400000">
            <a:off x="1382316" y="2621757"/>
            <a:ext cx="5850731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body" idx="1"/>
          </p:nvPr>
        </p:nvSpPr>
        <p:spPr>
          <a:xfrm rot="5400000">
            <a:off x="-1008459" y="1540669"/>
            <a:ext cx="5850731" cy="331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5_Title and Content">
  <p:cSld name="15_Title and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8"/>
          <p:cNvGrpSpPr/>
          <p:nvPr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94" name="Google Shape;94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" name="Google Shape;95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9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8" name="Google Shape;98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99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0" name="Google Shape;100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102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3" name="Google Shape;103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05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6" name="Google Shape;106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08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9" name="Google Shape;109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" name="Google Shape;111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" name="Google Shape;112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" name="Google Shape;114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38"/>
          <p:cNvSpPr/>
          <p:nvPr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8"/>
          <p:cNvSpPr/>
          <p:nvPr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8"/>
          <p:cNvSpPr/>
          <p:nvPr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8"/>
          <p:cNvSpPr/>
          <p:nvPr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8"/>
          <p:cNvSpPr/>
          <p:nvPr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8"/>
          <p:cNvSpPr/>
          <p:nvPr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8"/>
          <p:cNvSpPr/>
          <p:nvPr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8"/>
          <p:cNvSpPr/>
          <p:nvPr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8"/>
          <p:cNvSpPr/>
          <p:nvPr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8"/>
          <p:cNvSpPr/>
          <p:nvPr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8"/>
          <p:cNvSpPr/>
          <p:nvPr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8"/>
          <p:cNvSpPr/>
          <p:nvPr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8"/>
          <p:cNvSpPr/>
          <p:nvPr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8"/>
          <p:cNvSpPr/>
          <p:nvPr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8"/>
          <p:cNvSpPr/>
          <p:nvPr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8"/>
          <p:cNvSpPr/>
          <p:nvPr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8"/>
          <p:cNvSpPr/>
          <p:nvPr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8"/>
          <p:cNvSpPr/>
          <p:nvPr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8"/>
          <p:cNvSpPr/>
          <p:nvPr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8"/>
          <p:cNvSpPr/>
          <p:nvPr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8"/>
          <p:cNvSpPr/>
          <p:nvPr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8"/>
          <p:cNvSpPr/>
          <p:nvPr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8"/>
          <p:cNvSpPr/>
          <p:nvPr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8"/>
          <p:cNvSpPr/>
          <p:nvPr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8"/>
          <p:cNvSpPr/>
          <p:nvPr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8"/>
          <p:cNvSpPr/>
          <p:nvPr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8"/>
          <p:cNvSpPr/>
          <p:nvPr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8"/>
          <p:cNvSpPr/>
          <p:nvPr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8"/>
          <p:cNvSpPr/>
          <p:nvPr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8"/>
          <p:cNvSpPr/>
          <p:nvPr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8"/>
          <p:cNvSpPr/>
          <p:nvPr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8"/>
          <p:cNvSpPr/>
          <p:nvPr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8"/>
          <p:cNvSpPr/>
          <p:nvPr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8"/>
          <p:cNvSpPr/>
          <p:nvPr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8"/>
          <p:cNvSpPr/>
          <p:nvPr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8"/>
          <p:cNvSpPr/>
          <p:nvPr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8"/>
          <p:cNvSpPr/>
          <p:nvPr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8"/>
          <p:cNvSpPr/>
          <p:nvPr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8"/>
          <p:cNvSpPr/>
          <p:nvPr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8"/>
          <p:cNvSpPr/>
          <p:nvPr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8"/>
          <p:cNvSpPr/>
          <p:nvPr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8"/>
          <p:cNvSpPr/>
          <p:nvPr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8"/>
          <p:cNvSpPr/>
          <p:nvPr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8"/>
          <p:cNvSpPr/>
          <p:nvPr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8"/>
          <p:cNvSpPr/>
          <p:nvPr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38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047" y="337822"/>
            <a:ext cx="1678338" cy="647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ctrTitle"/>
          </p:nvPr>
        </p:nvSpPr>
        <p:spPr>
          <a:xfrm>
            <a:off x="685802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 txBox="1">
            <a:spLocks noGrp="1"/>
          </p:cNvSpPr>
          <p:nvPr>
            <p:ph type="title"/>
          </p:nvPr>
        </p:nvSpPr>
        <p:spPr>
          <a:xfrm>
            <a:off x="722314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4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3575052" y="204788"/>
            <a:ext cx="5111749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2"/>
          </p:nvPr>
        </p:nvSpPr>
        <p:spPr>
          <a:xfrm>
            <a:off x="457200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B01205C8-6197-E256-2EC7-717A78A4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0"/>
            <a:ext cx="5724525" cy="5127279"/>
          </a:xfrm>
          <a:prstGeom prst="rect">
            <a:avLst/>
          </a:prstGeom>
        </p:spPr>
      </p:pic>
      <p:sp>
        <p:nvSpPr>
          <p:cNvPr id="226" name="Google Shape;226;p4"/>
          <p:cNvSpPr txBox="1">
            <a:spLocks noGrp="1"/>
          </p:cNvSpPr>
          <p:nvPr>
            <p:ph type="ctrTitle" idx="4294967295"/>
          </p:nvPr>
        </p:nvSpPr>
        <p:spPr>
          <a:xfrm>
            <a:off x="0" y="1598613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27" name="Google Shape;2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7600" y="3790950"/>
            <a:ext cx="18288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"/>
          <p:cNvSpPr txBox="1"/>
          <p:nvPr/>
        </p:nvSpPr>
        <p:spPr>
          <a:xfrm>
            <a:off x="1962150" y="1200150"/>
            <a:ext cx="52197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endParaRPr sz="36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KI-LÔ-GAM (TIẾT 3)</a:t>
            </a:r>
            <a:endParaRPr sz="36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(Trang 61)</a:t>
            </a:r>
            <a:endParaRPr sz="36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2"/>
          <p:cNvSpPr txBox="1"/>
          <p:nvPr/>
        </p:nvSpPr>
        <p:spPr>
          <a:xfrm>
            <a:off x="3776749" y="551026"/>
            <a:ext cx="206520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 VỤ</a:t>
            </a:r>
            <a:endParaRPr sz="27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2" name="Google Shape;532;p22"/>
          <p:cNvSpPr/>
          <p:nvPr/>
        </p:nvSpPr>
        <p:spPr>
          <a:xfrm>
            <a:off x="685800" y="1657350"/>
            <a:ext cx="7924800" cy="144953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đĩa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hoặc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nặng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bàn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sức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7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khỏe</a:t>
            </a:r>
            <a:r>
              <a:rPr lang="en-US" sz="27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27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"/>
          <p:cNvSpPr/>
          <p:nvPr/>
        </p:nvSpPr>
        <p:spPr>
          <a:xfrm>
            <a:off x="1526394" y="3384703"/>
            <a:ext cx="936000" cy="93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1064605" y="1915535"/>
            <a:ext cx="936000" cy="93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5"/>
          <p:cNvSpPr txBox="1"/>
          <p:nvPr/>
        </p:nvSpPr>
        <p:spPr>
          <a:xfrm>
            <a:off x="1226398" y="164059"/>
            <a:ext cx="6268853" cy="71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 CẦU CẦN ĐẠT</a:t>
            </a:r>
            <a:endParaRPr dirty="0"/>
          </a:p>
        </p:txBody>
      </p:sp>
      <p:sp>
        <p:nvSpPr>
          <p:cNvPr id="236" name="Google Shape;236;p5"/>
          <p:cNvSpPr txBox="1"/>
          <p:nvPr/>
        </p:nvSpPr>
        <p:spPr>
          <a:xfrm>
            <a:off x="893066" y="2236908"/>
            <a:ext cx="130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  <a:endParaRPr dirty="0"/>
          </a:p>
        </p:txBody>
      </p:sp>
      <p:sp>
        <p:nvSpPr>
          <p:cNvPr id="237" name="Google Shape;237;p5"/>
          <p:cNvSpPr txBox="1"/>
          <p:nvPr/>
        </p:nvSpPr>
        <p:spPr>
          <a:xfrm>
            <a:off x="1339794" y="3681821"/>
            <a:ext cx="130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02</a:t>
            </a:r>
            <a:endParaRPr dirty="0"/>
          </a:p>
        </p:txBody>
      </p:sp>
      <p:sp>
        <p:nvSpPr>
          <p:cNvPr id="242" name="Google Shape;242;p5"/>
          <p:cNvSpPr/>
          <p:nvPr/>
        </p:nvSpPr>
        <p:spPr>
          <a:xfrm>
            <a:off x="2190299" y="1983711"/>
            <a:ext cx="6099100" cy="830997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2553035" y="3489706"/>
            <a:ext cx="6402585" cy="830956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dung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ki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lô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-gam.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44" name="Google Shape;244;p5"/>
          <p:cNvGrpSpPr/>
          <p:nvPr/>
        </p:nvGrpSpPr>
        <p:grpSpPr>
          <a:xfrm rot="975267">
            <a:off x="8186660" y="-328099"/>
            <a:ext cx="1516614" cy="2882607"/>
            <a:chOff x="4949150" y="3435000"/>
            <a:chExt cx="1154175" cy="2193725"/>
          </a:xfrm>
        </p:grpSpPr>
        <p:sp>
          <p:nvSpPr>
            <p:cNvPr id="245" name="Google Shape;245;p5"/>
            <p:cNvSpPr/>
            <p:nvPr/>
          </p:nvSpPr>
          <p:spPr>
            <a:xfrm>
              <a:off x="4959775" y="3435000"/>
              <a:ext cx="1143550" cy="959400"/>
            </a:xfrm>
            <a:custGeom>
              <a:avLst/>
              <a:gdLst/>
              <a:ahLst/>
              <a:cxnLst/>
              <a:rect l="l" t="t" r="r" b="b"/>
              <a:pathLst>
                <a:path w="45742" h="38376" extrusionOk="0">
                  <a:moveTo>
                    <a:pt x="19361" y="24932"/>
                  </a:moveTo>
                  <a:cubicBezTo>
                    <a:pt x="19465" y="24932"/>
                    <a:pt x="19570" y="24937"/>
                    <a:pt x="19673" y="24944"/>
                  </a:cubicBezTo>
                  <a:cubicBezTo>
                    <a:pt x="20499" y="24997"/>
                    <a:pt x="21223" y="25325"/>
                    <a:pt x="21842" y="25875"/>
                  </a:cubicBezTo>
                  <a:cubicBezTo>
                    <a:pt x="22439" y="26436"/>
                    <a:pt x="22908" y="27180"/>
                    <a:pt x="23139" y="27996"/>
                  </a:cubicBezTo>
                  <a:cubicBezTo>
                    <a:pt x="23371" y="28729"/>
                    <a:pt x="23389" y="29503"/>
                    <a:pt x="23242" y="30263"/>
                  </a:cubicBezTo>
                  <a:cubicBezTo>
                    <a:pt x="22805" y="30365"/>
                    <a:pt x="22364" y="30438"/>
                    <a:pt x="21919" y="30483"/>
                  </a:cubicBezTo>
                  <a:cubicBezTo>
                    <a:pt x="21641" y="30509"/>
                    <a:pt x="21364" y="30524"/>
                    <a:pt x="21089" y="30524"/>
                  </a:cubicBezTo>
                  <a:cubicBezTo>
                    <a:pt x="20466" y="30524"/>
                    <a:pt x="19852" y="30452"/>
                    <a:pt x="19264" y="30296"/>
                  </a:cubicBezTo>
                  <a:cubicBezTo>
                    <a:pt x="18414" y="30070"/>
                    <a:pt x="17582" y="29685"/>
                    <a:pt x="16974" y="29149"/>
                  </a:cubicBezTo>
                  <a:cubicBezTo>
                    <a:pt x="16663" y="28887"/>
                    <a:pt x="16429" y="28580"/>
                    <a:pt x="16290" y="28259"/>
                  </a:cubicBezTo>
                  <a:cubicBezTo>
                    <a:pt x="16156" y="27938"/>
                    <a:pt x="16077" y="27605"/>
                    <a:pt x="16138" y="27244"/>
                  </a:cubicBezTo>
                  <a:cubicBezTo>
                    <a:pt x="16220" y="26485"/>
                    <a:pt x="16634" y="25875"/>
                    <a:pt x="17314" y="25469"/>
                  </a:cubicBezTo>
                  <a:cubicBezTo>
                    <a:pt x="17899" y="25115"/>
                    <a:pt x="18637" y="24932"/>
                    <a:pt x="19361" y="24932"/>
                  </a:cubicBezTo>
                  <a:close/>
                  <a:moveTo>
                    <a:pt x="45087" y="1"/>
                  </a:moveTo>
                  <a:cubicBezTo>
                    <a:pt x="43175" y="1"/>
                    <a:pt x="41253" y="430"/>
                    <a:pt x="39532" y="1282"/>
                  </a:cubicBezTo>
                  <a:cubicBezTo>
                    <a:pt x="37709" y="2187"/>
                    <a:pt x="36046" y="3454"/>
                    <a:pt x="34765" y="5058"/>
                  </a:cubicBezTo>
                  <a:lnTo>
                    <a:pt x="34286" y="5662"/>
                  </a:lnTo>
                  <a:lnTo>
                    <a:pt x="33860" y="6304"/>
                  </a:lnTo>
                  <a:lnTo>
                    <a:pt x="33647" y="6625"/>
                  </a:lnTo>
                  <a:cubicBezTo>
                    <a:pt x="33581" y="6737"/>
                    <a:pt x="33522" y="6851"/>
                    <a:pt x="33460" y="6964"/>
                  </a:cubicBezTo>
                  <a:lnTo>
                    <a:pt x="33091" y="7644"/>
                  </a:lnTo>
                  <a:cubicBezTo>
                    <a:pt x="32665" y="8582"/>
                    <a:pt x="32288" y="9557"/>
                    <a:pt x="32107" y="10584"/>
                  </a:cubicBezTo>
                  <a:cubicBezTo>
                    <a:pt x="31680" y="12628"/>
                    <a:pt x="31826" y="14684"/>
                    <a:pt x="31964" y="16654"/>
                  </a:cubicBezTo>
                  <a:cubicBezTo>
                    <a:pt x="32108" y="18623"/>
                    <a:pt x="32278" y="20577"/>
                    <a:pt x="31985" y="22402"/>
                  </a:cubicBezTo>
                  <a:cubicBezTo>
                    <a:pt x="31838" y="23316"/>
                    <a:pt x="31554" y="24191"/>
                    <a:pt x="31133" y="24985"/>
                  </a:cubicBezTo>
                  <a:cubicBezTo>
                    <a:pt x="30712" y="25777"/>
                    <a:pt x="30144" y="26485"/>
                    <a:pt x="29469" y="27098"/>
                  </a:cubicBezTo>
                  <a:cubicBezTo>
                    <a:pt x="28796" y="27712"/>
                    <a:pt x="28016" y="28231"/>
                    <a:pt x="27188" y="28683"/>
                  </a:cubicBezTo>
                  <a:cubicBezTo>
                    <a:pt x="26467" y="29071"/>
                    <a:pt x="25706" y="29437"/>
                    <a:pt x="24944" y="29732"/>
                  </a:cubicBezTo>
                  <a:cubicBezTo>
                    <a:pt x="24956" y="29561"/>
                    <a:pt x="24962" y="29389"/>
                    <a:pt x="24961" y="29214"/>
                  </a:cubicBezTo>
                  <a:cubicBezTo>
                    <a:pt x="24949" y="28646"/>
                    <a:pt x="24864" y="28083"/>
                    <a:pt x="24707" y="27538"/>
                  </a:cubicBezTo>
                  <a:cubicBezTo>
                    <a:pt x="24401" y="26451"/>
                    <a:pt x="23796" y="25453"/>
                    <a:pt x="22957" y="24659"/>
                  </a:cubicBezTo>
                  <a:cubicBezTo>
                    <a:pt x="22524" y="24262"/>
                    <a:pt x="22030" y="23940"/>
                    <a:pt x="21493" y="23702"/>
                  </a:cubicBezTo>
                  <a:cubicBezTo>
                    <a:pt x="20951" y="23459"/>
                    <a:pt x="20361" y="23324"/>
                    <a:pt x="19789" y="23288"/>
                  </a:cubicBezTo>
                  <a:cubicBezTo>
                    <a:pt x="19651" y="23279"/>
                    <a:pt x="19515" y="23275"/>
                    <a:pt x="19377" y="23275"/>
                  </a:cubicBezTo>
                  <a:cubicBezTo>
                    <a:pt x="18368" y="23275"/>
                    <a:pt x="17362" y="23515"/>
                    <a:pt x="16457" y="24057"/>
                  </a:cubicBezTo>
                  <a:cubicBezTo>
                    <a:pt x="15947" y="24366"/>
                    <a:pt x="15476" y="24787"/>
                    <a:pt x="15128" y="25314"/>
                  </a:cubicBezTo>
                  <a:cubicBezTo>
                    <a:pt x="15039" y="25443"/>
                    <a:pt x="14970" y="25586"/>
                    <a:pt x="14892" y="25724"/>
                  </a:cubicBezTo>
                  <a:cubicBezTo>
                    <a:pt x="14818" y="25863"/>
                    <a:pt x="14770" y="26014"/>
                    <a:pt x="14709" y="26159"/>
                  </a:cubicBezTo>
                  <a:cubicBezTo>
                    <a:pt x="14649" y="26304"/>
                    <a:pt x="14627" y="26455"/>
                    <a:pt x="14588" y="26604"/>
                  </a:cubicBezTo>
                  <a:cubicBezTo>
                    <a:pt x="14554" y="26754"/>
                    <a:pt x="14512" y="26898"/>
                    <a:pt x="14506" y="27059"/>
                  </a:cubicBezTo>
                  <a:cubicBezTo>
                    <a:pt x="14411" y="27679"/>
                    <a:pt x="14540" y="28355"/>
                    <a:pt x="14796" y="28932"/>
                  </a:cubicBezTo>
                  <a:cubicBezTo>
                    <a:pt x="15056" y="29513"/>
                    <a:pt x="15453" y="30001"/>
                    <a:pt x="15895" y="30376"/>
                  </a:cubicBezTo>
                  <a:cubicBezTo>
                    <a:pt x="16781" y="31141"/>
                    <a:pt x="17802" y="31585"/>
                    <a:pt x="18853" y="31865"/>
                  </a:cubicBezTo>
                  <a:cubicBezTo>
                    <a:pt x="19562" y="32052"/>
                    <a:pt x="20288" y="32134"/>
                    <a:pt x="21007" y="32134"/>
                  </a:cubicBezTo>
                  <a:cubicBezTo>
                    <a:pt x="21364" y="32134"/>
                    <a:pt x="21723" y="32114"/>
                    <a:pt x="22079" y="32075"/>
                  </a:cubicBezTo>
                  <a:cubicBezTo>
                    <a:pt x="22255" y="32056"/>
                    <a:pt x="22430" y="32033"/>
                    <a:pt x="22604" y="32007"/>
                  </a:cubicBezTo>
                  <a:lnTo>
                    <a:pt x="22604" y="32007"/>
                  </a:lnTo>
                  <a:cubicBezTo>
                    <a:pt x="22442" y="32304"/>
                    <a:pt x="22260" y="32591"/>
                    <a:pt x="22058" y="32863"/>
                  </a:cubicBezTo>
                  <a:cubicBezTo>
                    <a:pt x="20980" y="34309"/>
                    <a:pt x="19391" y="35325"/>
                    <a:pt x="17626" y="35960"/>
                  </a:cubicBezTo>
                  <a:cubicBezTo>
                    <a:pt x="15861" y="36602"/>
                    <a:pt x="13935" y="36892"/>
                    <a:pt x="12005" y="37080"/>
                  </a:cubicBezTo>
                  <a:cubicBezTo>
                    <a:pt x="11039" y="37166"/>
                    <a:pt x="10071" y="37211"/>
                    <a:pt x="9098" y="37216"/>
                  </a:cubicBezTo>
                  <a:cubicBezTo>
                    <a:pt x="8970" y="37217"/>
                    <a:pt x="8841" y="37218"/>
                    <a:pt x="8712" y="37218"/>
                  </a:cubicBezTo>
                  <a:cubicBezTo>
                    <a:pt x="7869" y="37218"/>
                    <a:pt x="7025" y="37186"/>
                    <a:pt x="6182" y="37122"/>
                  </a:cubicBezTo>
                  <a:cubicBezTo>
                    <a:pt x="4239" y="36971"/>
                    <a:pt x="2308" y="36649"/>
                    <a:pt x="404" y="36190"/>
                  </a:cubicBezTo>
                  <a:cubicBezTo>
                    <a:pt x="381" y="36184"/>
                    <a:pt x="357" y="36181"/>
                    <a:pt x="333" y="36181"/>
                  </a:cubicBezTo>
                  <a:cubicBezTo>
                    <a:pt x="332" y="36181"/>
                    <a:pt x="331" y="36181"/>
                    <a:pt x="330" y="36181"/>
                  </a:cubicBezTo>
                  <a:cubicBezTo>
                    <a:pt x="178" y="36181"/>
                    <a:pt x="49" y="36290"/>
                    <a:pt x="25" y="36440"/>
                  </a:cubicBezTo>
                  <a:cubicBezTo>
                    <a:pt x="0" y="36590"/>
                    <a:pt x="89" y="36736"/>
                    <a:pt x="234" y="36783"/>
                  </a:cubicBezTo>
                  <a:cubicBezTo>
                    <a:pt x="2130" y="37405"/>
                    <a:pt x="4094" y="37833"/>
                    <a:pt x="6080" y="38095"/>
                  </a:cubicBezTo>
                  <a:cubicBezTo>
                    <a:pt x="7074" y="38226"/>
                    <a:pt x="8073" y="38312"/>
                    <a:pt x="9079" y="38354"/>
                  </a:cubicBezTo>
                  <a:cubicBezTo>
                    <a:pt x="9492" y="38368"/>
                    <a:pt x="9907" y="38376"/>
                    <a:pt x="10321" y="38376"/>
                  </a:cubicBezTo>
                  <a:cubicBezTo>
                    <a:pt x="10911" y="38376"/>
                    <a:pt x="11503" y="38360"/>
                    <a:pt x="12094" y="38331"/>
                  </a:cubicBezTo>
                  <a:cubicBezTo>
                    <a:pt x="14097" y="38221"/>
                    <a:pt x="16123" y="37973"/>
                    <a:pt x="18100" y="37322"/>
                  </a:cubicBezTo>
                  <a:cubicBezTo>
                    <a:pt x="19084" y="36994"/>
                    <a:pt x="20050" y="36563"/>
                    <a:pt x="20940" y="35977"/>
                  </a:cubicBezTo>
                  <a:cubicBezTo>
                    <a:pt x="21838" y="35395"/>
                    <a:pt x="22633" y="34659"/>
                    <a:pt x="23302" y="33811"/>
                  </a:cubicBezTo>
                  <a:cubicBezTo>
                    <a:pt x="23822" y="33128"/>
                    <a:pt x="24267" y="32366"/>
                    <a:pt x="24561" y="31536"/>
                  </a:cubicBezTo>
                  <a:cubicBezTo>
                    <a:pt x="24757" y="31472"/>
                    <a:pt x="24952" y="31406"/>
                    <a:pt x="25143" y="31335"/>
                  </a:cubicBezTo>
                  <a:cubicBezTo>
                    <a:pt x="25630" y="31155"/>
                    <a:pt x="26110" y="30949"/>
                    <a:pt x="26567" y="30730"/>
                  </a:cubicBezTo>
                  <a:cubicBezTo>
                    <a:pt x="26799" y="30624"/>
                    <a:pt x="27030" y="30515"/>
                    <a:pt x="27257" y="30393"/>
                  </a:cubicBezTo>
                  <a:cubicBezTo>
                    <a:pt x="27484" y="30272"/>
                    <a:pt x="27715" y="30165"/>
                    <a:pt x="27938" y="30030"/>
                  </a:cubicBezTo>
                  <a:cubicBezTo>
                    <a:pt x="28837" y="29526"/>
                    <a:pt x="29712" y="28937"/>
                    <a:pt x="30493" y="28212"/>
                  </a:cubicBezTo>
                  <a:cubicBezTo>
                    <a:pt x="31276" y="27492"/>
                    <a:pt x="31951" y="26624"/>
                    <a:pt x="32436" y="25662"/>
                  </a:cubicBezTo>
                  <a:cubicBezTo>
                    <a:pt x="32924" y="24699"/>
                    <a:pt x="33233" y="23661"/>
                    <a:pt x="33379" y="22621"/>
                  </a:cubicBezTo>
                  <a:cubicBezTo>
                    <a:pt x="33670" y="20525"/>
                    <a:pt x="33434" y="18505"/>
                    <a:pt x="33258" y="16547"/>
                  </a:cubicBezTo>
                  <a:cubicBezTo>
                    <a:pt x="33081" y="14591"/>
                    <a:pt x="32917" y="12651"/>
                    <a:pt x="33273" y="10806"/>
                  </a:cubicBezTo>
                  <a:cubicBezTo>
                    <a:pt x="33410" y="9878"/>
                    <a:pt x="33747" y="8992"/>
                    <a:pt x="34106" y="8123"/>
                  </a:cubicBezTo>
                  <a:lnTo>
                    <a:pt x="34424" y="7490"/>
                  </a:lnTo>
                  <a:cubicBezTo>
                    <a:pt x="34477" y="7385"/>
                    <a:pt x="34528" y="7277"/>
                    <a:pt x="34585" y="7174"/>
                  </a:cubicBezTo>
                  <a:lnTo>
                    <a:pt x="34772" y="6872"/>
                  </a:lnTo>
                  <a:lnTo>
                    <a:pt x="35147" y="6267"/>
                  </a:lnTo>
                  <a:lnTo>
                    <a:pt x="35572" y="5697"/>
                  </a:lnTo>
                  <a:cubicBezTo>
                    <a:pt x="36711" y="4173"/>
                    <a:pt x="38229" y="2939"/>
                    <a:pt x="39911" y="2035"/>
                  </a:cubicBezTo>
                  <a:cubicBezTo>
                    <a:pt x="41612" y="1137"/>
                    <a:pt x="43503" y="652"/>
                    <a:pt x="45427" y="622"/>
                  </a:cubicBezTo>
                  <a:lnTo>
                    <a:pt x="45437" y="622"/>
                  </a:lnTo>
                  <a:cubicBezTo>
                    <a:pt x="45605" y="619"/>
                    <a:pt x="45740" y="483"/>
                    <a:pt x="45741" y="316"/>
                  </a:cubicBezTo>
                  <a:cubicBezTo>
                    <a:pt x="45742" y="147"/>
                    <a:pt x="45608" y="9"/>
                    <a:pt x="45440" y="5"/>
                  </a:cubicBezTo>
                  <a:lnTo>
                    <a:pt x="45440" y="5"/>
                  </a:lnTo>
                  <a:lnTo>
                    <a:pt x="45441" y="6"/>
                  </a:lnTo>
                  <a:cubicBezTo>
                    <a:pt x="45322" y="3"/>
                    <a:pt x="45204" y="1"/>
                    <a:pt x="4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951550" y="4337550"/>
              <a:ext cx="1049300" cy="1291175"/>
            </a:xfrm>
            <a:custGeom>
              <a:avLst/>
              <a:gdLst/>
              <a:ahLst/>
              <a:cxnLst/>
              <a:rect l="l" t="t" r="r" b="b"/>
              <a:pathLst>
                <a:path w="41972" h="51647" extrusionOk="0">
                  <a:moveTo>
                    <a:pt x="870" y="1"/>
                  </a:moveTo>
                  <a:cubicBezTo>
                    <a:pt x="856" y="1"/>
                    <a:pt x="842" y="1"/>
                    <a:pt x="828" y="2"/>
                  </a:cubicBezTo>
                  <a:cubicBezTo>
                    <a:pt x="623" y="10"/>
                    <a:pt x="431" y="98"/>
                    <a:pt x="289" y="244"/>
                  </a:cubicBezTo>
                  <a:cubicBezTo>
                    <a:pt x="93" y="446"/>
                    <a:pt x="0" y="753"/>
                    <a:pt x="97" y="1097"/>
                  </a:cubicBezTo>
                  <a:lnTo>
                    <a:pt x="225" y="1553"/>
                  </a:lnTo>
                  <a:lnTo>
                    <a:pt x="770" y="3488"/>
                  </a:lnTo>
                  <a:lnTo>
                    <a:pt x="3856" y="14457"/>
                  </a:lnTo>
                  <a:cubicBezTo>
                    <a:pt x="3861" y="14474"/>
                    <a:pt x="3868" y="14487"/>
                    <a:pt x="3874" y="14502"/>
                  </a:cubicBezTo>
                  <a:cubicBezTo>
                    <a:pt x="3884" y="14607"/>
                    <a:pt x="3922" y="14708"/>
                    <a:pt x="3985" y="14793"/>
                  </a:cubicBezTo>
                  <a:lnTo>
                    <a:pt x="30416" y="51044"/>
                  </a:lnTo>
                  <a:cubicBezTo>
                    <a:pt x="30423" y="51056"/>
                    <a:pt x="30426" y="51070"/>
                    <a:pt x="30434" y="51081"/>
                  </a:cubicBezTo>
                  <a:lnTo>
                    <a:pt x="30637" y="51346"/>
                  </a:lnTo>
                  <a:lnTo>
                    <a:pt x="30681" y="51408"/>
                  </a:lnTo>
                  <a:cubicBezTo>
                    <a:pt x="30687" y="51415"/>
                    <a:pt x="30693" y="51421"/>
                    <a:pt x="30699" y="51427"/>
                  </a:cubicBezTo>
                  <a:lnTo>
                    <a:pt x="30735" y="51475"/>
                  </a:lnTo>
                  <a:cubicBezTo>
                    <a:pt x="30820" y="51585"/>
                    <a:pt x="30950" y="51646"/>
                    <a:pt x="31083" y="51646"/>
                  </a:cubicBezTo>
                  <a:cubicBezTo>
                    <a:pt x="31131" y="51646"/>
                    <a:pt x="31178" y="51639"/>
                    <a:pt x="31225" y="51623"/>
                  </a:cubicBezTo>
                  <a:cubicBezTo>
                    <a:pt x="31241" y="51619"/>
                    <a:pt x="31259" y="51614"/>
                    <a:pt x="31275" y="51608"/>
                  </a:cubicBezTo>
                  <a:cubicBezTo>
                    <a:pt x="31304" y="51596"/>
                    <a:pt x="31330" y="51579"/>
                    <a:pt x="31354" y="51562"/>
                  </a:cubicBezTo>
                  <a:lnTo>
                    <a:pt x="34234" y="49363"/>
                  </a:lnTo>
                  <a:lnTo>
                    <a:pt x="36565" y="47584"/>
                  </a:lnTo>
                  <a:lnTo>
                    <a:pt x="41771" y="43610"/>
                  </a:lnTo>
                  <a:lnTo>
                    <a:pt x="41774" y="43607"/>
                  </a:lnTo>
                  <a:cubicBezTo>
                    <a:pt x="41812" y="43577"/>
                    <a:pt x="41844" y="43540"/>
                    <a:pt x="41868" y="43499"/>
                  </a:cubicBezTo>
                  <a:cubicBezTo>
                    <a:pt x="41972" y="43344"/>
                    <a:pt x="41967" y="43138"/>
                    <a:pt x="41853" y="42988"/>
                  </a:cubicBezTo>
                  <a:lnTo>
                    <a:pt x="41817" y="42941"/>
                  </a:lnTo>
                  <a:cubicBezTo>
                    <a:pt x="41811" y="42934"/>
                    <a:pt x="41808" y="42926"/>
                    <a:pt x="41804" y="42919"/>
                  </a:cubicBezTo>
                  <a:lnTo>
                    <a:pt x="41756" y="42859"/>
                  </a:lnTo>
                  <a:lnTo>
                    <a:pt x="41553" y="42595"/>
                  </a:lnTo>
                  <a:cubicBezTo>
                    <a:pt x="41545" y="42583"/>
                    <a:pt x="41531" y="42577"/>
                    <a:pt x="41522" y="42567"/>
                  </a:cubicBezTo>
                  <a:lnTo>
                    <a:pt x="13478" y="7451"/>
                  </a:lnTo>
                  <a:cubicBezTo>
                    <a:pt x="13415" y="7368"/>
                    <a:pt x="13329" y="7305"/>
                    <a:pt x="13230" y="7269"/>
                  </a:cubicBezTo>
                  <a:cubicBezTo>
                    <a:pt x="13220" y="7265"/>
                    <a:pt x="13210" y="7265"/>
                    <a:pt x="13201" y="7262"/>
                  </a:cubicBezTo>
                  <a:lnTo>
                    <a:pt x="11040" y="5963"/>
                  </a:lnTo>
                  <a:lnTo>
                    <a:pt x="10719" y="5771"/>
                  </a:lnTo>
                  <a:lnTo>
                    <a:pt x="9618" y="5109"/>
                  </a:lnTo>
                  <a:lnTo>
                    <a:pt x="8964" y="4716"/>
                  </a:lnTo>
                  <a:lnTo>
                    <a:pt x="8163" y="4235"/>
                  </a:lnTo>
                  <a:lnTo>
                    <a:pt x="7648" y="3924"/>
                  </a:lnTo>
                  <a:lnTo>
                    <a:pt x="7069" y="3578"/>
                  </a:lnTo>
                  <a:lnTo>
                    <a:pt x="6283" y="3105"/>
                  </a:lnTo>
                  <a:lnTo>
                    <a:pt x="5638" y="2717"/>
                  </a:lnTo>
                  <a:lnTo>
                    <a:pt x="4033" y="1753"/>
                  </a:lnTo>
                  <a:lnTo>
                    <a:pt x="3439" y="1396"/>
                  </a:lnTo>
                  <a:lnTo>
                    <a:pt x="3211" y="1259"/>
                  </a:lnTo>
                  <a:lnTo>
                    <a:pt x="2853" y="1044"/>
                  </a:lnTo>
                  <a:lnTo>
                    <a:pt x="1629" y="308"/>
                  </a:lnTo>
                  <a:lnTo>
                    <a:pt x="1444" y="197"/>
                  </a:lnTo>
                  <a:lnTo>
                    <a:pt x="1413" y="178"/>
                  </a:lnTo>
                  <a:lnTo>
                    <a:pt x="1350" y="141"/>
                  </a:lnTo>
                  <a:cubicBezTo>
                    <a:pt x="1230" y="66"/>
                    <a:pt x="1096" y="20"/>
                    <a:pt x="956" y="5"/>
                  </a:cubicBezTo>
                  <a:cubicBezTo>
                    <a:pt x="927" y="2"/>
                    <a:pt x="899" y="1"/>
                    <a:pt x="870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4949150" y="4337350"/>
              <a:ext cx="355725" cy="379225"/>
            </a:xfrm>
            <a:custGeom>
              <a:avLst/>
              <a:gdLst/>
              <a:ahLst/>
              <a:cxnLst/>
              <a:rect l="l" t="t" r="r" b="b"/>
              <a:pathLst>
                <a:path w="14229" h="15169" extrusionOk="0">
                  <a:moveTo>
                    <a:pt x="965" y="1"/>
                  </a:moveTo>
                  <a:cubicBezTo>
                    <a:pt x="423" y="1"/>
                    <a:pt x="1" y="523"/>
                    <a:pt x="207" y="1136"/>
                  </a:cubicBezTo>
                  <a:lnTo>
                    <a:pt x="4639" y="14289"/>
                  </a:lnTo>
                  <a:cubicBezTo>
                    <a:pt x="4824" y="14839"/>
                    <a:pt x="5359" y="14955"/>
                    <a:pt x="5824" y="15050"/>
                  </a:cubicBezTo>
                  <a:cubicBezTo>
                    <a:pt x="6231" y="15134"/>
                    <a:pt x="6635" y="15169"/>
                    <a:pt x="7039" y="15169"/>
                  </a:cubicBezTo>
                  <a:cubicBezTo>
                    <a:pt x="7118" y="15169"/>
                    <a:pt x="7196" y="15168"/>
                    <a:pt x="7275" y="15165"/>
                  </a:cubicBezTo>
                  <a:cubicBezTo>
                    <a:pt x="8255" y="15133"/>
                    <a:pt x="9202" y="14914"/>
                    <a:pt x="10051" y="14515"/>
                  </a:cubicBezTo>
                  <a:cubicBezTo>
                    <a:pt x="12415" y="13404"/>
                    <a:pt x="13910" y="10992"/>
                    <a:pt x="14171" y="8250"/>
                  </a:cubicBezTo>
                  <a:cubicBezTo>
                    <a:pt x="14228" y="7657"/>
                    <a:pt x="14214" y="6954"/>
                    <a:pt x="13653" y="6655"/>
                  </a:cubicBezTo>
                  <a:lnTo>
                    <a:pt x="1409" y="117"/>
                  </a:lnTo>
                  <a:cubicBezTo>
                    <a:pt x="1259" y="37"/>
                    <a:pt x="1108" y="1"/>
                    <a:pt x="965" y="1"/>
                  </a:cubicBez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009050" y="4360375"/>
              <a:ext cx="295825" cy="264025"/>
            </a:xfrm>
            <a:custGeom>
              <a:avLst/>
              <a:gdLst/>
              <a:ahLst/>
              <a:cxnLst/>
              <a:rect l="l" t="t" r="r" b="b"/>
              <a:pathLst>
                <a:path w="11833" h="10561" extrusionOk="0">
                  <a:moveTo>
                    <a:pt x="521" y="1"/>
                  </a:moveTo>
                  <a:lnTo>
                    <a:pt x="1927" y="752"/>
                  </a:lnTo>
                  <a:cubicBezTo>
                    <a:pt x="1214" y="993"/>
                    <a:pt x="558" y="1378"/>
                    <a:pt x="0" y="1884"/>
                  </a:cubicBezTo>
                  <a:cubicBezTo>
                    <a:pt x="3878" y="4321"/>
                    <a:pt x="7517" y="7281"/>
                    <a:pt x="10807" y="10561"/>
                  </a:cubicBezTo>
                  <a:cubicBezTo>
                    <a:pt x="11333" y="9592"/>
                    <a:pt x="11665" y="8490"/>
                    <a:pt x="11775" y="7329"/>
                  </a:cubicBezTo>
                  <a:cubicBezTo>
                    <a:pt x="11832" y="6736"/>
                    <a:pt x="11818" y="6033"/>
                    <a:pt x="11257" y="5734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4949150" y="4337350"/>
              <a:ext cx="108075" cy="106800"/>
            </a:xfrm>
            <a:custGeom>
              <a:avLst/>
              <a:gdLst/>
              <a:ahLst/>
              <a:cxnLst/>
              <a:rect l="l" t="t" r="r" b="b"/>
              <a:pathLst>
                <a:path w="4323" h="4272" extrusionOk="0">
                  <a:moveTo>
                    <a:pt x="966" y="1"/>
                  </a:moveTo>
                  <a:cubicBezTo>
                    <a:pt x="423" y="1"/>
                    <a:pt x="1" y="523"/>
                    <a:pt x="208" y="1136"/>
                  </a:cubicBezTo>
                  <a:lnTo>
                    <a:pt x="1264" y="4271"/>
                  </a:lnTo>
                  <a:cubicBezTo>
                    <a:pt x="1533" y="3762"/>
                    <a:pt x="1880" y="3298"/>
                    <a:pt x="2295" y="2898"/>
                  </a:cubicBezTo>
                  <a:cubicBezTo>
                    <a:pt x="2865" y="2348"/>
                    <a:pt x="3560" y="1934"/>
                    <a:pt x="4323" y="1673"/>
                  </a:cubicBez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062025" y="4502650"/>
              <a:ext cx="991525" cy="1085800"/>
            </a:xfrm>
            <a:custGeom>
              <a:avLst/>
              <a:gdLst/>
              <a:ahLst/>
              <a:cxnLst/>
              <a:rect l="l" t="t" r="r" b="b"/>
              <a:pathLst>
                <a:path w="39661" h="43432" extrusionOk="0">
                  <a:moveTo>
                    <a:pt x="8981" y="1"/>
                  </a:moveTo>
                  <a:cubicBezTo>
                    <a:pt x="8760" y="1"/>
                    <a:pt x="8568" y="161"/>
                    <a:pt x="8577" y="431"/>
                  </a:cubicBezTo>
                  <a:lnTo>
                    <a:pt x="8696" y="3806"/>
                  </a:lnTo>
                  <a:cubicBezTo>
                    <a:pt x="8713" y="4265"/>
                    <a:pt x="8385" y="4583"/>
                    <a:pt x="7972" y="4583"/>
                  </a:cubicBezTo>
                  <a:cubicBezTo>
                    <a:pt x="7869" y="4583"/>
                    <a:pt x="7760" y="4563"/>
                    <a:pt x="7650" y="4520"/>
                  </a:cubicBezTo>
                  <a:lnTo>
                    <a:pt x="5305" y="3614"/>
                  </a:lnTo>
                  <a:cubicBezTo>
                    <a:pt x="5194" y="3571"/>
                    <a:pt x="5085" y="3551"/>
                    <a:pt x="4982" y="3551"/>
                  </a:cubicBezTo>
                  <a:cubicBezTo>
                    <a:pt x="4513" y="3551"/>
                    <a:pt x="4165" y="3962"/>
                    <a:pt x="4279" y="4493"/>
                  </a:cubicBezTo>
                  <a:lnTo>
                    <a:pt x="4853" y="7144"/>
                  </a:lnTo>
                  <a:cubicBezTo>
                    <a:pt x="4966" y="7665"/>
                    <a:pt x="4627" y="8084"/>
                    <a:pt x="4152" y="8084"/>
                  </a:cubicBezTo>
                  <a:cubicBezTo>
                    <a:pt x="4085" y="8084"/>
                    <a:pt x="4016" y="8076"/>
                    <a:pt x="3945" y="8059"/>
                  </a:cubicBezTo>
                  <a:lnTo>
                    <a:pt x="653" y="7259"/>
                  </a:lnTo>
                  <a:cubicBezTo>
                    <a:pt x="612" y="7249"/>
                    <a:pt x="572" y="7244"/>
                    <a:pt x="535" y="7244"/>
                  </a:cubicBezTo>
                  <a:cubicBezTo>
                    <a:pt x="178" y="7244"/>
                    <a:pt x="0" y="7672"/>
                    <a:pt x="269" y="8005"/>
                  </a:cubicBezTo>
                  <a:lnTo>
                    <a:pt x="28789" y="43220"/>
                  </a:lnTo>
                  <a:cubicBezTo>
                    <a:pt x="28901" y="43358"/>
                    <a:pt x="29059" y="43432"/>
                    <a:pt x="29209" y="43432"/>
                  </a:cubicBezTo>
                  <a:cubicBezTo>
                    <a:pt x="29303" y="43432"/>
                    <a:pt x="29395" y="43402"/>
                    <a:pt x="29468" y="43340"/>
                  </a:cubicBezTo>
                  <a:lnTo>
                    <a:pt x="39472" y="34868"/>
                  </a:lnTo>
                  <a:cubicBezTo>
                    <a:pt x="39661" y="34707"/>
                    <a:pt x="39659" y="34395"/>
                    <a:pt x="39465" y="34178"/>
                  </a:cubicBezTo>
                  <a:lnTo>
                    <a:pt x="9379" y="193"/>
                  </a:lnTo>
                  <a:cubicBezTo>
                    <a:pt x="9262" y="61"/>
                    <a:pt x="9116" y="1"/>
                    <a:pt x="8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270300" y="4502650"/>
              <a:ext cx="783250" cy="931275"/>
            </a:xfrm>
            <a:custGeom>
              <a:avLst/>
              <a:gdLst/>
              <a:ahLst/>
              <a:cxnLst/>
              <a:rect l="l" t="t" r="r" b="b"/>
              <a:pathLst>
                <a:path w="31330" h="37251" extrusionOk="0">
                  <a:moveTo>
                    <a:pt x="650" y="1"/>
                  </a:moveTo>
                  <a:cubicBezTo>
                    <a:pt x="429" y="1"/>
                    <a:pt x="237" y="161"/>
                    <a:pt x="246" y="430"/>
                  </a:cubicBezTo>
                  <a:lnTo>
                    <a:pt x="366" y="3805"/>
                  </a:lnTo>
                  <a:cubicBezTo>
                    <a:pt x="377" y="4119"/>
                    <a:pt x="228" y="4366"/>
                    <a:pt x="0" y="4490"/>
                  </a:cubicBezTo>
                  <a:lnTo>
                    <a:pt x="28328" y="37250"/>
                  </a:lnTo>
                  <a:lnTo>
                    <a:pt x="31141" y="34868"/>
                  </a:lnTo>
                  <a:cubicBezTo>
                    <a:pt x="31330" y="34707"/>
                    <a:pt x="31328" y="34395"/>
                    <a:pt x="31134" y="34178"/>
                  </a:cubicBezTo>
                  <a:lnTo>
                    <a:pt x="1048" y="193"/>
                  </a:lnTo>
                  <a:cubicBezTo>
                    <a:pt x="931" y="61"/>
                    <a:pt x="785" y="1"/>
                    <a:pt x="650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062025" y="4683725"/>
              <a:ext cx="805800" cy="904725"/>
            </a:xfrm>
            <a:custGeom>
              <a:avLst/>
              <a:gdLst/>
              <a:ahLst/>
              <a:cxnLst/>
              <a:rect l="l" t="t" r="r" b="b"/>
              <a:pathLst>
                <a:path w="32232" h="36189" extrusionOk="0">
                  <a:moveTo>
                    <a:pt x="535" y="1"/>
                  </a:moveTo>
                  <a:cubicBezTo>
                    <a:pt x="178" y="1"/>
                    <a:pt x="0" y="429"/>
                    <a:pt x="269" y="762"/>
                  </a:cubicBezTo>
                  <a:lnTo>
                    <a:pt x="28789" y="35977"/>
                  </a:lnTo>
                  <a:cubicBezTo>
                    <a:pt x="28901" y="36115"/>
                    <a:pt x="29059" y="36189"/>
                    <a:pt x="29208" y="36189"/>
                  </a:cubicBezTo>
                  <a:cubicBezTo>
                    <a:pt x="29303" y="36189"/>
                    <a:pt x="29395" y="36159"/>
                    <a:pt x="29468" y="36097"/>
                  </a:cubicBezTo>
                  <a:lnTo>
                    <a:pt x="32232" y="33755"/>
                  </a:lnTo>
                  <a:lnTo>
                    <a:pt x="4533" y="736"/>
                  </a:lnTo>
                  <a:cubicBezTo>
                    <a:pt x="4423" y="803"/>
                    <a:pt x="4293" y="841"/>
                    <a:pt x="4151" y="841"/>
                  </a:cubicBezTo>
                  <a:cubicBezTo>
                    <a:pt x="4084" y="841"/>
                    <a:pt x="4016" y="833"/>
                    <a:pt x="3945" y="816"/>
                  </a:cubicBezTo>
                  <a:lnTo>
                    <a:pt x="653" y="16"/>
                  </a:lnTo>
                  <a:cubicBezTo>
                    <a:pt x="612" y="6"/>
                    <a:pt x="572" y="1"/>
                    <a:pt x="535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016750" y="4357550"/>
              <a:ext cx="975" cy="550"/>
            </a:xfrm>
            <a:custGeom>
              <a:avLst/>
              <a:gdLst/>
              <a:ahLst/>
              <a:cxnLst/>
              <a:rect l="l" t="t" r="r" b="b"/>
              <a:pathLst>
                <a:path w="39" h="22" extrusionOk="0">
                  <a:moveTo>
                    <a:pt x="1" y="1"/>
                  </a:moveTo>
                  <a:lnTo>
                    <a:pt x="39" y="22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4986000" y="4341125"/>
              <a:ext cx="850" cy="475"/>
            </a:xfrm>
            <a:custGeom>
              <a:avLst/>
              <a:gdLst/>
              <a:ahLst/>
              <a:cxnLst/>
              <a:rect l="l" t="t" r="r" b="b"/>
              <a:pathLst>
                <a:path w="34" h="19" extrusionOk="0">
                  <a:moveTo>
                    <a:pt x="1" y="1"/>
                  </a:moveTo>
                  <a:lnTo>
                    <a:pt x="34" y="18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4999650" y="4348400"/>
              <a:ext cx="12550" cy="6725"/>
            </a:xfrm>
            <a:custGeom>
              <a:avLst/>
              <a:gdLst/>
              <a:ahLst/>
              <a:cxnLst/>
              <a:rect l="l" t="t" r="r" b="b"/>
              <a:pathLst>
                <a:path w="502" h="269" extrusionOk="0">
                  <a:moveTo>
                    <a:pt x="0" y="1"/>
                  </a:moveTo>
                  <a:lnTo>
                    <a:pt x="501" y="269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4994075" y="4345450"/>
              <a:ext cx="2475" cy="1350"/>
            </a:xfrm>
            <a:custGeom>
              <a:avLst/>
              <a:gdLst/>
              <a:ahLst/>
              <a:cxnLst/>
              <a:rect l="l" t="t" r="r" b="b"/>
              <a:pathLst>
                <a:path w="99" h="54" extrusionOk="0">
                  <a:moveTo>
                    <a:pt x="0" y="1"/>
                  </a:moveTo>
                  <a:lnTo>
                    <a:pt x="99" y="53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4996525" y="4346775"/>
              <a:ext cx="3125" cy="1650"/>
            </a:xfrm>
            <a:custGeom>
              <a:avLst/>
              <a:gdLst/>
              <a:ahLst/>
              <a:cxnLst/>
              <a:rect l="l" t="t" r="r" b="b"/>
              <a:pathLst>
                <a:path w="125" h="66" extrusionOk="0">
                  <a:moveTo>
                    <a:pt x="1" y="0"/>
                  </a:moveTo>
                  <a:lnTo>
                    <a:pt x="124" y="6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4986825" y="4341575"/>
              <a:ext cx="7275" cy="3900"/>
            </a:xfrm>
            <a:custGeom>
              <a:avLst/>
              <a:gdLst/>
              <a:ahLst/>
              <a:cxnLst/>
              <a:rect l="l" t="t" r="r" b="b"/>
              <a:pathLst>
                <a:path w="291" h="156" extrusionOk="0">
                  <a:moveTo>
                    <a:pt x="1" y="0"/>
                  </a:moveTo>
                  <a:lnTo>
                    <a:pt x="290" y="15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4984400" y="4340250"/>
              <a:ext cx="1625" cy="900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0" y="1"/>
                  </a:moveTo>
                  <a:lnTo>
                    <a:pt x="65" y="3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4954300" y="4365725"/>
              <a:ext cx="3825" cy="11300"/>
            </a:xfrm>
            <a:custGeom>
              <a:avLst/>
              <a:gdLst/>
              <a:ahLst/>
              <a:cxnLst/>
              <a:rect l="l" t="t" r="r" b="b"/>
              <a:pathLst>
                <a:path w="153" h="452" extrusionOk="0">
                  <a:moveTo>
                    <a:pt x="1" y="1"/>
                  </a:moveTo>
                  <a:lnTo>
                    <a:pt x="153" y="451"/>
                  </a:lnTo>
                  <a:lnTo>
                    <a:pt x="153" y="45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012175" y="4355100"/>
              <a:ext cx="4600" cy="2475"/>
            </a:xfrm>
            <a:custGeom>
              <a:avLst/>
              <a:gdLst/>
              <a:ahLst/>
              <a:cxnLst/>
              <a:rect l="l" t="t" r="r" b="b"/>
              <a:pathLst>
                <a:path w="184" h="99" extrusionOk="0">
                  <a:moveTo>
                    <a:pt x="0" y="1"/>
                  </a:moveTo>
                  <a:lnTo>
                    <a:pt x="184" y="9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958100" y="4377000"/>
              <a:ext cx="22625" cy="67150"/>
            </a:xfrm>
            <a:custGeom>
              <a:avLst/>
              <a:gdLst/>
              <a:ahLst/>
              <a:cxnLst/>
              <a:rect l="l" t="t" r="r" b="b"/>
              <a:pathLst>
                <a:path w="905" h="2686" extrusionOk="0">
                  <a:moveTo>
                    <a:pt x="1" y="0"/>
                  </a:moveTo>
                  <a:lnTo>
                    <a:pt x="905" y="2685"/>
                  </a:lnTo>
                  <a:lnTo>
                    <a:pt x="905" y="26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017750" y="4358075"/>
              <a:ext cx="4325" cy="2325"/>
            </a:xfrm>
            <a:custGeom>
              <a:avLst/>
              <a:gdLst/>
              <a:ahLst/>
              <a:cxnLst/>
              <a:rect l="l" t="t" r="r" b="b"/>
              <a:pathLst>
                <a:path w="173" h="93" extrusionOk="0">
                  <a:moveTo>
                    <a:pt x="0" y="1"/>
                  </a:moveTo>
                  <a:lnTo>
                    <a:pt x="54" y="30"/>
                  </a:lnTo>
                  <a:lnTo>
                    <a:pt x="54" y="30"/>
                  </a:lnTo>
                  <a:cubicBezTo>
                    <a:pt x="36" y="20"/>
                    <a:pt x="18" y="10"/>
                    <a:pt x="0" y="1"/>
                  </a:cubicBezTo>
                  <a:close/>
                  <a:moveTo>
                    <a:pt x="54" y="30"/>
                  </a:moveTo>
                  <a:lnTo>
                    <a:pt x="54" y="30"/>
                  </a:lnTo>
                  <a:cubicBezTo>
                    <a:pt x="93" y="50"/>
                    <a:pt x="132" y="71"/>
                    <a:pt x="173" y="93"/>
                  </a:cubicBezTo>
                  <a:lnTo>
                    <a:pt x="54" y="3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949150" y="4337350"/>
              <a:ext cx="108075" cy="70150"/>
            </a:xfrm>
            <a:custGeom>
              <a:avLst/>
              <a:gdLst/>
              <a:ahLst/>
              <a:cxnLst/>
              <a:rect l="l" t="t" r="r" b="b"/>
              <a:pathLst>
                <a:path w="4323" h="2806" extrusionOk="0">
                  <a:moveTo>
                    <a:pt x="966" y="1"/>
                  </a:moveTo>
                  <a:cubicBezTo>
                    <a:pt x="424" y="1"/>
                    <a:pt x="1" y="523"/>
                    <a:pt x="208" y="1136"/>
                  </a:cubicBezTo>
                  <a:lnTo>
                    <a:pt x="360" y="1586"/>
                  </a:lnTo>
                  <a:cubicBezTo>
                    <a:pt x="1045" y="1977"/>
                    <a:pt x="1724" y="2382"/>
                    <a:pt x="2396" y="2805"/>
                  </a:cubicBezTo>
                  <a:cubicBezTo>
                    <a:pt x="2954" y="2299"/>
                    <a:pt x="3610" y="1914"/>
                    <a:pt x="4323" y="1673"/>
                  </a:cubicBezTo>
                  <a:lnTo>
                    <a:pt x="2917" y="922"/>
                  </a:lnTo>
                  <a:lnTo>
                    <a:pt x="2744" y="830"/>
                  </a:lnTo>
                  <a:lnTo>
                    <a:pt x="2705" y="809"/>
                  </a:lnTo>
                  <a:lnTo>
                    <a:pt x="2521" y="711"/>
                  </a:lnTo>
                  <a:lnTo>
                    <a:pt x="2019" y="443"/>
                  </a:lnTo>
                  <a:lnTo>
                    <a:pt x="1896" y="376"/>
                  </a:lnTo>
                  <a:lnTo>
                    <a:pt x="1798" y="325"/>
                  </a:lnTo>
                  <a:lnTo>
                    <a:pt x="1509" y="169"/>
                  </a:lnTo>
                  <a:lnTo>
                    <a:pt x="1476" y="152"/>
                  </a:ln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771200" y="5345375"/>
              <a:ext cx="282800" cy="243325"/>
            </a:xfrm>
            <a:custGeom>
              <a:avLst/>
              <a:gdLst/>
              <a:ahLst/>
              <a:cxnLst/>
              <a:rect l="l" t="t" r="r" b="b"/>
              <a:pathLst>
                <a:path w="11312" h="9733" extrusionOk="0">
                  <a:moveTo>
                    <a:pt x="10493" y="0"/>
                  </a:moveTo>
                  <a:cubicBezTo>
                    <a:pt x="10391" y="0"/>
                    <a:pt x="10289" y="35"/>
                    <a:pt x="10206" y="106"/>
                  </a:cubicBezTo>
                  <a:lnTo>
                    <a:pt x="210" y="8570"/>
                  </a:lnTo>
                  <a:cubicBezTo>
                    <a:pt x="23" y="8729"/>
                    <a:pt x="0" y="9010"/>
                    <a:pt x="159" y="9197"/>
                  </a:cubicBezTo>
                  <a:lnTo>
                    <a:pt x="479" y="9575"/>
                  </a:lnTo>
                  <a:cubicBezTo>
                    <a:pt x="567" y="9679"/>
                    <a:pt x="692" y="9732"/>
                    <a:pt x="819" y="9732"/>
                  </a:cubicBezTo>
                  <a:cubicBezTo>
                    <a:pt x="920" y="9732"/>
                    <a:pt x="1022" y="9698"/>
                    <a:pt x="1105" y="9627"/>
                  </a:cubicBezTo>
                  <a:lnTo>
                    <a:pt x="11100" y="1162"/>
                  </a:lnTo>
                  <a:cubicBezTo>
                    <a:pt x="11288" y="1004"/>
                    <a:pt x="11311" y="723"/>
                    <a:pt x="11153" y="536"/>
                  </a:cubicBezTo>
                  <a:lnTo>
                    <a:pt x="10833" y="157"/>
                  </a:lnTo>
                  <a:cubicBezTo>
                    <a:pt x="10745" y="54"/>
                    <a:pt x="10619" y="0"/>
                    <a:pt x="10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66" name="Google Shape;266;p5"/>
          <p:cNvGrpSpPr/>
          <p:nvPr/>
        </p:nvGrpSpPr>
        <p:grpSpPr>
          <a:xfrm>
            <a:off x="7518660" y="203940"/>
            <a:ext cx="340786" cy="570834"/>
            <a:chOff x="2002900" y="3914700"/>
            <a:chExt cx="259350" cy="434425"/>
          </a:xfrm>
        </p:grpSpPr>
        <p:sp>
          <p:nvSpPr>
            <p:cNvPr id="267" name="Google Shape;267;p5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69" name="Google Shape;269;p5"/>
          <p:cNvGrpSpPr/>
          <p:nvPr/>
        </p:nvGrpSpPr>
        <p:grpSpPr>
          <a:xfrm>
            <a:off x="7663124" y="887531"/>
            <a:ext cx="354386" cy="578521"/>
            <a:chOff x="2254100" y="3662800"/>
            <a:chExt cx="269700" cy="440275"/>
          </a:xfrm>
        </p:grpSpPr>
        <p:sp>
          <p:nvSpPr>
            <p:cNvPr id="270" name="Google Shape;270;p5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72" name="Google Shape;27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93930"/>
            <a:ext cx="1087749" cy="1878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paper with a grid&#10;&#10;Description automatically generated">
            <a:extLst>
              <a:ext uri="{FF2B5EF4-FFF2-40B4-BE49-F238E27FC236}">
                <a16:creationId xmlns:a16="http://schemas.microsoft.com/office/drawing/2014/main" id="{FA8C2B92-7366-C3E2-B714-421F9A0C0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60958"/>
          <a:stretch/>
        </p:blipFill>
        <p:spPr>
          <a:xfrm>
            <a:off x="521793" y="1402792"/>
            <a:ext cx="8269803" cy="2144622"/>
          </a:xfrm>
          <a:prstGeom prst="rect">
            <a:avLst/>
          </a:prstGeom>
        </p:spPr>
      </p:pic>
      <p:grpSp>
        <p:nvGrpSpPr>
          <p:cNvPr id="380" name="Google Shape;380;p15"/>
          <p:cNvGrpSpPr/>
          <p:nvPr/>
        </p:nvGrpSpPr>
        <p:grpSpPr>
          <a:xfrm>
            <a:off x="1991860" y="-137162"/>
            <a:ext cx="4978428" cy="738623"/>
            <a:chOff x="3740729" y="48495"/>
            <a:chExt cx="6637904" cy="984831"/>
          </a:xfrm>
        </p:grpSpPr>
        <p:sp>
          <p:nvSpPr>
            <p:cNvPr id="381" name="Google Shape;381;p15"/>
            <p:cNvSpPr/>
            <p:nvPr/>
          </p:nvSpPr>
          <p:spPr>
            <a:xfrm>
              <a:off x="3740729" y="357294"/>
              <a:ext cx="523220" cy="523220"/>
            </a:xfrm>
            <a:prstGeom prst="ellipse">
              <a:avLst/>
            </a:prstGeom>
            <a:solidFill>
              <a:srgbClr val="7030A0"/>
            </a:solidFill>
            <a:ln w="25400" cap="flat" cmpd="sng">
              <a:solidFill>
                <a:srgbClr val="D6E3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2" name="Google Shape;382;p15"/>
            <p:cNvSpPr txBox="1"/>
            <p:nvPr/>
          </p:nvSpPr>
          <p:spPr>
            <a:xfrm>
              <a:off x="4263949" y="48495"/>
              <a:ext cx="6114684" cy="984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(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mẫu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).</a:t>
              </a:r>
              <a:endParaRPr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3" name="Google Shape;383;p15"/>
          <p:cNvSpPr txBox="1"/>
          <p:nvPr/>
        </p:nvSpPr>
        <p:spPr>
          <a:xfrm>
            <a:off x="1414784" y="537397"/>
            <a:ext cx="6485500" cy="761707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kg + 4 kg = 			10 kg – 3 kg =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Google Shape;385;p15"/>
          <p:cNvSpPr txBox="1"/>
          <p:nvPr/>
        </p:nvSpPr>
        <p:spPr>
          <a:xfrm>
            <a:off x="489081" y="1153312"/>
            <a:ext cx="438857" cy="54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9" name="Google Shape;389;p15"/>
          <p:cNvSpPr txBox="1"/>
          <p:nvPr/>
        </p:nvSpPr>
        <p:spPr>
          <a:xfrm>
            <a:off x="1035895" y="2120860"/>
            <a:ext cx="24257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12 kg + 23 kg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2" name="Google Shape;392;p15"/>
          <p:cNvSpPr txBox="1"/>
          <p:nvPr/>
        </p:nvSpPr>
        <p:spPr>
          <a:xfrm>
            <a:off x="1011483" y="1661498"/>
            <a:ext cx="20885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9 kg + 7 kg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5" name="Google Shape;395;p15"/>
          <p:cNvSpPr txBox="1"/>
          <p:nvPr/>
        </p:nvSpPr>
        <p:spPr>
          <a:xfrm>
            <a:off x="1013535" y="2618694"/>
            <a:ext cx="252685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45 kg + 20 kg 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8" name="Google Shape;398;p15"/>
          <p:cNvSpPr txBox="1"/>
          <p:nvPr/>
        </p:nvSpPr>
        <p:spPr>
          <a:xfrm>
            <a:off x="5317267" y="1639393"/>
            <a:ext cx="24889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13 kg – 9 kg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1" name="Google Shape;401;p15"/>
          <p:cNvSpPr txBox="1"/>
          <p:nvPr/>
        </p:nvSpPr>
        <p:spPr>
          <a:xfrm>
            <a:off x="5301362" y="2135551"/>
            <a:ext cx="24149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42 kg – 30 kg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4" name="Google Shape;404;p15"/>
          <p:cNvSpPr txBox="1"/>
          <p:nvPr/>
        </p:nvSpPr>
        <p:spPr>
          <a:xfrm>
            <a:off x="5293191" y="2609312"/>
            <a:ext cx="29200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60 kg – 40 kg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7" name="Google Shape;407;p15"/>
          <p:cNvSpPr txBox="1"/>
          <p:nvPr/>
        </p:nvSpPr>
        <p:spPr>
          <a:xfrm>
            <a:off x="929039" y="2116503"/>
            <a:ext cx="36352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12 kg + 23 kg =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35 kg</a:t>
            </a:r>
            <a:endParaRPr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0" name="Google Shape;410;p15"/>
          <p:cNvSpPr txBox="1"/>
          <p:nvPr/>
        </p:nvSpPr>
        <p:spPr>
          <a:xfrm>
            <a:off x="1011004" y="2617639"/>
            <a:ext cx="37025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45 kg + 20 kg = </a:t>
            </a:r>
            <a:r>
              <a:rPr lang="en-US" sz="24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65 kg 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3" name="Google Shape;413;p15"/>
          <p:cNvSpPr txBox="1"/>
          <p:nvPr/>
        </p:nvSpPr>
        <p:spPr>
          <a:xfrm>
            <a:off x="1012584" y="1657914"/>
            <a:ext cx="35665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9 kg + 7 kg = </a:t>
            </a:r>
            <a:r>
              <a:rPr lang="en-US" sz="24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16 kg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6" name="Google Shape;416;p15"/>
          <p:cNvSpPr txBox="1"/>
          <p:nvPr/>
        </p:nvSpPr>
        <p:spPr>
          <a:xfrm>
            <a:off x="5301630" y="2141013"/>
            <a:ext cx="3626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42 kg – 30 kg =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12 kg</a:t>
            </a:r>
            <a:endParaRPr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" name="Google Shape;419;p15"/>
          <p:cNvSpPr txBox="1"/>
          <p:nvPr/>
        </p:nvSpPr>
        <p:spPr>
          <a:xfrm>
            <a:off x="5005374" y="1635809"/>
            <a:ext cx="35724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13 kg – 9 kg = </a:t>
            </a:r>
            <a:r>
              <a:rPr lang="en-US" sz="24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4 kg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2" name="Google Shape;422;p15"/>
          <p:cNvSpPr txBox="1"/>
          <p:nvPr/>
        </p:nvSpPr>
        <p:spPr>
          <a:xfrm>
            <a:off x="5301630" y="2603199"/>
            <a:ext cx="36645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60 kg – 40 kg = </a:t>
            </a:r>
            <a:r>
              <a:rPr lang="en-US" sz="24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20 kg</a:t>
            </a:r>
            <a:endParaRPr sz="24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3" name="Google Shape;423;p15"/>
          <p:cNvSpPr txBox="1"/>
          <p:nvPr/>
        </p:nvSpPr>
        <p:spPr>
          <a:xfrm>
            <a:off x="3439400" y="907989"/>
            <a:ext cx="675914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9kg</a:t>
            </a:r>
            <a:endParaRPr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4" name="Google Shape;424;p15"/>
          <p:cNvSpPr txBox="1"/>
          <p:nvPr/>
        </p:nvSpPr>
        <p:spPr>
          <a:xfrm flipH="1">
            <a:off x="7160976" y="892487"/>
            <a:ext cx="582182" cy="3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7kg</a:t>
            </a:r>
            <a:endParaRPr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6" name="Google Shape;426;p15"/>
          <p:cNvSpPr/>
          <p:nvPr/>
        </p:nvSpPr>
        <p:spPr>
          <a:xfrm>
            <a:off x="1066800" y="3964238"/>
            <a:ext cx="4866268" cy="104591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030A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*9kg + 7kg – 8kg =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27" name="Google Shape;427;p15"/>
          <p:cNvSpPr txBox="1"/>
          <p:nvPr/>
        </p:nvSpPr>
        <p:spPr>
          <a:xfrm>
            <a:off x="3952979" y="4029730"/>
            <a:ext cx="20562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16kg – 8kg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28" name="Google Shape;428;p15"/>
          <p:cNvSpPr txBox="1"/>
          <p:nvPr/>
        </p:nvSpPr>
        <p:spPr>
          <a:xfrm>
            <a:off x="3809708" y="4417941"/>
            <a:ext cx="18480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   8kg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1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6826495-C3D3-F043-9550-9BD03DA8E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4136" y="4228580"/>
            <a:ext cx="1153172" cy="648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57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389" grpId="0"/>
      <p:bldP spid="392" grpId="0"/>
      <p:bldP spid="395" grpId="0"/>
      <p:bldP spid="398" grpId="0"/>
      <p:bldP spid="401" grpId="0"/>
      <p:bldP spid="404" grpId="0"/>
      <p:bldP spid="407" grpId="0"/>
      <p:bldP spid="410" grpId="0"/>
      <p:bldP spid="413" grpId="0"/>
      <p:bldP spid="416" grpId="0"/>
      <p:bldP spid="419" grpId="0"/>
      <p:bldP spid="4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0"/>
          <p:cNvSpPr/>
          <p:nvPr/>
        </p:nvSpPr>
        <p:spPr>
          <a:xfrm>
            <a:off x="-165011" y="1148695"/>
            <a:ext cx="5738496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ngỗng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……..kg?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331" name="Google Shape;331;p10"/>
          <p:cNvGrpSpPr/>
          <p:nvPr/>
        </p:nvGrpSpPr>
        <p:grpSpPr>
          <a:xfrm>
            <a:off x="4800600" y="1047751"/>
            <a:ext cx="4267199" cy="2553990"/>
            <a:chOff x="2819400" y="800100"/>
            <a:chExt cx="4140488" cy="2372090"/>
          </a:xfrm>
        </p:grpSpPr>
        <p:pic>
          <p:nvPicPr>
            <p:cNvPr id="332" name="Google Shape;332;p10"/>
            <p:cNvPicPr preferRelativeResize="0"/>
            <p:nvPr/>
          </p:nvPicPr>
          <p:blipFill rotWithShape="1">
            <a:blip r:embed="rId5">
              <a:alphaModFix/>
            </a:blip>
            <a:srcRect l="3435" t="4367" r="46614"/>
            <a:stretch/>
          </p:blipFill>
          <p:spPr>
            <a:xfrm>
              <a:off x="3186898" y="1049769"/>
              <a:ext cx="3772990" cy="21224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p10"/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34" name="Google Shape;334;p10"/>
          <p:cNvSpPr/>
          <p:nvPr/>
        </p:nvSpPr>
        <p:spPr>
          <a:xfrm>
            <a:off x="417973" y="2047511"/>
            <a:ext cx="4572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ngỗng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nặng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7kg.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35" name="Google Shape;335;p10"/>
          <p:cNvSpPr/>
          <p:nvPr/>
        </p:nvSpPr>
        <p:spPr>
          <a:xfrm>
            <a:off x="7467600" y="2266950"/>
            <a:ext cx="1143000" cy="8382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2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32D28AD2-B41B-42FD-BE2F-332823BDE2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656" end="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8770" y="4047045"/>
            <a:ext cx="1153172" cy="648659"/>
          </a:xfrm>
          <a:prstGeom prst="rect">
            <a:avLst/>
          </a:prstGeom>
        </p:spPr>
      </p:pic>
      <p:grpSp>
        <p:nvGrpSpPr>
          <p:cNvPr id="2" name="Google Shape;380;p15">
            <a:extLst>
              <a:ext uri="{FF2B5EF4-FFF2-40B4-BE49-F238E27FC236}">
                <a16:creationId xmlns:a16="http://schemas.microsoft.com/office/drawing/2014/main" id="{6DC249E2-0610-1693-C34D-3B787E6FCA97}"/>
              </a:ext>
            </a:extLst>
          </p:cNvPr>
          <p:cNvGrpSpPr/>
          <p:nvPr/>
        </p:nvGrpSpPr>
        <p:grpSpPr>
          <a:xfrm>
            <a:off x="200917" y="119669"/>
            <a:ext cx="4978428" cy="738623"/>
            <a:chOff x="3740729" y="465183"/>
            <a:chExt cx="6637904" cy="984831"/>
          </a:xfrm>
        </p:grpSpPr>
        <p:sp>
          <p:nvSpPr>
            <p:cNvPr id="3" name="Google Shape;381;p15">
              <a:extLst>
                <a:ext uri="{FF2B5EF4-FFF2-40B4-BE49-F238E27FC236}">
                  <a16:creationId xmlns:a16="http://schemas.microsoft.com/office/drawing/2014/main" id="{FDB61287-EEE4-B91E-4AAE-7A027E52389A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rgbClr val="7030A0"/>
            </a:solidFill>
            <a:ln w="25400" cap="flat" cmpd="sng">
              <a:solidFill>
                <a:srgbClr val="D6E3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Google Shape;382;p15">
              <a:extLst>
                <a:ext uri="{FF2B5EF4-FFF2-40B4-BE49-F238E27FC236}">
                  <a16:creationId xmlns:a16="http://schemas.microsoft.com/office/drawing/2014/main" id="{780E937F-E6CC-DDDA-0DBD-8260FF368BF0}"/>
                </a:ext>
              </a:extLst>
            </p:cNvPr>
            <p:cNvSpPr txBox="1"/>
            <p:nvPr/>
          </p:nvSpPr>
          <p:spPr>
            <a:xfrm>
              <a:off x="4263949" y="465183"/>
              <a:ext cx="6114684" cy="984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1"/>
          <p:cNvSpPr/>
          <p:nvPr/>
        </p:nvSpPr>
        <p:spPr>
          <a:xfrm>
            <a:off x="609600" y="1504950"/>
            <a:ext cx="45720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nặng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3kg.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1710442" y="355608"/>
            <a:ext cx="5223248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nặng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…….. kg?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45" name="Google Shape;345;p11"/>
          <p:cNvPicPr preferRelativeResize="0"/>
          <p:nvPr/>
        </p:nvPicPr>
        <p:blipFill rotWithShape="1">
          <a:blip r:embed="rId5">
            <a:alphaModFix/>
          </a:blip>
          <a:srcRect l="55626" t="10256" r="168" b="2818"/>
          <a:stretch/>
        </p:blipFill>
        <p:spPr>
          <a:xfrm>
            <a:off x="5213555" y="1200150"/>
            <a:ext cx="3440270" cy="261463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1"/>
          <p:cNvSpPr/>
          <p:nvPr/>
        </p:nvSpPr>
        <p:spPr>
          <a:xfrm>
            <a:off x="7315200" y="2343150"/>
            <a:ext cx="1143000" cy="8382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0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A7479CAB-026F-4BDC-A65D-CA6726BB43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656" end="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8770" y="4047045"/>
            <a:ext cx="1153172" cy="648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"/>
          <p:cNvSpPr/>
          <p:nvPr/>
        </p:nvSpPr>
        <p:spPr>
          <a:xfrm>
            <a:off x="397124" y="1076191"/>
            <a:ext cx="7785868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–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-gam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21" name="Google Shape;32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8454" y="1705376"/>
            <a:ext cx="3600450" cy="22734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9"/>
          <p:cNvSpPr txBox="1"/>
          <p:nvPr/>
        </p:nvSpPr>
        <p:spPr>
          <a:xfrm>
            <a:off x="1808005" y="1855752"/>
            <a:ext cx="360044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30kg + 50 kg= 80kg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0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F3DA5030-45C8-40AD-B624-48F2A02A6B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656" end="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7047" y="3989545"/>
            <a:ext cx="1153172" cy="648659"/>
          </a:xfrm>
          <a:prstGeom prst="rect">
            <a:avLst/>
          </a:prstGeom>
        </p:spPr>
      </p:pic>
      <p:grpSp>
        <p:nvGrpSpPr>
          <p:cNvPr id="2" name="Google Shape;380;p15">
            <a:extLst>
              <a:ext uri="{FF2B5EF4-FFF2-40B4-BE49-F238E27FC236}">
                <a16:creationId xmlns:a16="http://schemas.microsoft.com/office/drawing/2014/main" id="{F17B300A-A804-B842-8019-50E2C429E272}"/>
              </a:ext>
            </a:extLst>
          </p:cNvPr>
          <p:cNvGrpSpPr/>
          <p:nvPr/>
        </p:nvGrpSpPr>
        <p:grpSpPr>
          <a:xfrm>
            <a:off x="200917" y="119669"/>
            <a:ext cx="8660054" cy="738623"/>
            <a:chOff x="3740729" y="465183"/>
            <a:chExt cx="11546739" cy="984831"/>
          </a:xfrm>
        </p:grpSpPr>
        <p:sp>
          <p:nvSpPr>
            <p:cNvPr id="3" name="Google Shape;381;p15">
              <a:extLst>
                <a:ext uri="{FF2B5EF4-FFF2-40B4-BE49-F238E27FC236}">
                  <a16:creationId xmlns:a16="http://schemas.microsoft.com/office/drawing/2014/main" id="{BDD10A9F-FD91-AF80-5CAC-A5F20DF15BB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rgbClr val="7030A0"/>
            </a:solidFill>
            <a:ln w="25400" cap="flat" cmpd="sng">
              <a:solidFill>
                <a:srgbClr val="D6E3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Google Shape;382;p15">
              <a:extLst>
                <a:ext uri="{FF2B5EF4-FFF2-40B4-BE49-F238E27FC236}">
                  <a16:creationId xmlns:a16="http://schemas.microsoft.com/office/drawing/2014/main" id="{8CA31A5E-02F1-75BD-E4F7-E645ABCCBFA2}"/>
                </a:ext>
              </a:extLst>
            </p:cNvPr>
            <p:cNvSpPr txBox="1"/>
            <p:nvPr/>
          </p:nvSpPr>
          <p:spPr>
            <a:xfrm>
              <a:off x="4263949" y="465183"/>
              <a:ext cx="11023519" cy="984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tổng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ki –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lô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– gam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thóc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thóc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Google Shape;453;p17">
            <a:extLst>
              <a:ext uri="{FF2B5EF4-FFF2-40B4-BE49-F238E27FC236}">
                <a16:creationId xmlns:a16="http://schemas.microsoft.com/office/drawing/2014/main" id="{2D7FD191-89A9-E2B8-9F94-3DBF71DC8F6C}"/>
              </a:ext>
            </a:extLst>
          </p:cNvPr>
          <p:cNvCxnSpPr>
            <a:cxnSpLocks/>
          </p:cNvCxnSpPr>
          <p:nvPr/>
        </p:nvCxnSpPr>
        <p:spPr>
          <a:xfrm>
            <a:off x="1497462" y="743683"/>
            <a:ext cx="624722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335;p10">
            <a:extLst>
              <a:ext uri="{FF2B5EF4-FFF2-40B4-BE49-F238E27FC236}">
                <a16:creationId xmlns:a16="http://schemas.microsoft.com/office/drawing/2014/main" id="{63071CEC-003A-782D-B7F5-486372319D47}"/>
              </a:ext>
            </a:extLst>
          </p:cNvPr>
          <p:cNvSpPr/>
          <p:nvPr/>
        </p:nvSpPr>
        <p:spPr>
          <a:xfrm>
            <a:off x="5638799" y="3028950"/>
            <a:ext cx="2105891" cy="8382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3" name="Google Shape;443;p17"/>
          <p:cNvCxnSpPr/>
          <p:nvPr/>
        </p:nvCxnSpPr>
        <p:spPr>
          <a:xfrm>
            <a:off x="1751775" y="926064"/>
            <a:ext cx="5574840" cy="0"/>
          </a:xfrm>
          <a:prstGeom prst="straightConnector1">
            <a:avLst/>
          </a:prstGeom>
          <a:noFill/>
          <a:ln w="38100" cap="flat" cmpd="sng">
            <a:solidFill>
              <a:srgbClr val="36609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4" name="Google Shape;444;p17"/>
          <p:cNvSpPr txBox="1"/>
          <p:nvPr/>
        </p:nvSpPr>
        <p:spPr>
          <a:xfrm>
            <a:off x="60135" y="-26134"/>
            <a:ext cx="9277366" cy="28623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Ba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rủ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nặng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32 kg, 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nặng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hơn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kg,rô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nhẹ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hơn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2kg.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lphaLcParenR"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nặng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bao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gam?</a:t>
            </a:r>
            <a:endParaRPr dirty="0"/>
          </a:p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lphaLcParenR"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nặng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bao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lô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gam?</a:t>
            </a:r>
            <a:endParaRPr dirty="0"/>
          </a:p>
        </p:txBody>
      </p:sp>
      <p:pic>
        <p:nvPicPr>
          <p:cNvPr id="445" name="Google Shape;4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4387" y="2838678"/>
            <a:ext cx="3044456" cy="21910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" name="Google Shape;446;p17"/>
          <p:cNvCxnSpPr>
            <a:cxnSpLocks/>
          </p:cNvCxnSpPr>
          <p:nvPr/>
        </p:nvCxnSpPr>
        <p:spPr>
          <a:xfrm>
            <a:off x="5135250" y="453390"/>
            <a:ext cx="3338190" cy="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9" name="Google Shape;449;p17"/>
          <p:cNvCxnSpPr/>
          <p:nvPr/>
        </p:nvCxnSpPr>
        <p:spPr>
          <a:xfrm>
            <a:off x="610855" y="2129790"/>
            <a:ext cx="13716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17"/>
          <p:cNvSpPr/>
          <p:nvPr/>
        </p:nvSpPr>
        <p:spPr>
          <a:xfrm>
            <a:off x="2151128" y="4289802"/>
            <a:ext cx="657848" cy="818872"/>
          </a:xfrm>
          <a:prstGeom prst="ellipse">
            <a:avLst/>
          </a:prstGeom>
          <a:noFill/>
          <a:ln w="25400" cap="flat" cmpd="sng">
            <a:solidFill>
              <a:srgbClr val="C455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1" name="Google Shape;451;p17"/>
          <p:cNvCxnSpPr>
            <a:cxnSpLocks/>
          </p:cNvCxnSpPr>
          <p:nvPr/>
        </p:nvCxnSpPr>
        <p:spPr>
          <a:xfrm>
            <a:off x="5006340" y="1031757"/>
            <a:ext cx="4137660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2" name="Google Shape;452;p17"/>
          <p:cNvCxnSpPr/>
          <p:nvPr/>
        </p:nvCxnSpPr>
        <p:spPr>
          <a:xfrm>
            <a:off x="610855" y="2663190"/>
            <a:ext cx="13716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3" name="Google Shape;453;p17"/>
          <p:cNvCxnSpPr>
            <a:cxnSpLocks/>
          </p:cNvCxnSpPr>
          <p:nvPr/>
        </p:nvCxnSpPr>
        <p:spPr>
          <a:xfrm flipV="1">
            <a:off x="76200" y="1030487"/>
            <a:ext cx="4802615" cy="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5" name="Google Shape;455;p17"/>
          <p:cNvSpPr/>
          <p:nvPr/>
        </p:nvSpPr>
        <p:spPr>
          <a:xfrm>
            <a:off x="76200" y="133350"/>
            <a:ext cx="392415" cy="392415"/>
          </a:xfrm>
          <a:prstGeom prst="ellipse">
            <a:avLst/>
          </a:prstGeom>
          <a:solidFill>
            <a:srgbClr val="7030A0"/>
          </a:solidFill>
          <a:ln w="25400" cap="flat" cmpd="sng">
            <a:solidFill>
              <a:srgbClr val="D6E3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0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7"/>
          <p:cNvSpPr txBox="1"/>
          <p:nvPr/>
        </p:nvSpPr>
        <p:spPr>
          <a:xfrm>
            <a:off x="355016" y="2818268"/>
            <a:ext cx="4486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Tóm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tắt</a:t>
            </a:r>
            <a:endParaRPr sz="2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A: 32 kg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A: 2kg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nhẹ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A: 2kg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B: …kg?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C: …kg?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17"/>
          <p:cNvSpPr/>
          <p:nvPr/>
        </p:nvSpPr>
        <p:spPr>
          <a:xfrm>
            <a:off x="342870" y="2800350"/>
            <a:ext cx="4392945" cy="230832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Google Shape;449;p17">
            <a:extLst>
              <a:ext uri="{FF2B5EF4-FFF2-40B4-BE49-F238E27FC236}">
                <a16:creationId xmlns:a16="http://schemas.microsoft.com/office/drawing/2014/main" id="{5AC926D4-FBD6-7C45-8A1D-114D774E4C40}"/>
              </a:ext>
            </a:extLst>
          </p:cNvPr>
          <p:cNvCxnSpPr>
            <a:cxnSpLocks/>
          </p:cNvCxnSpPr>
          <p:nvPr/>
        </p:nvCxnSpPr>
        <p:spPr>
          <a:xfrm>
            <a:off x="4539195" y="2129790"/>
            <a:ext cx="169396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452;p17">
            <a:extLst>
              <a:ext uri="{FF2B5EF4-FFF2-40B4-BE49-F238E27FC236}">
                <a16:creationId xmlns:a16="http://schemas.microsoft.com/office/drawing/2014/main" id="{4D1FCBF6-0EC6-DA44-AB9F-2FED228B07D5}"/>
              </a:ext>
            </a:extLst>
          </p:cNvPr>
          <p:cNvCxnSpPr>
            <a:cxnSpLocks/>
          </p:cNvCxnSpPr>
          <p:nvPr/>
        </p:nvCxnSpPr>
        <p:spPr>
          <a:xfrm>
            <a:off x="4539195" y="2663190"/>
            <a:ext cx="162538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450;p17">
            <a:extLst>
              <a:ext uri="{FF2B5EF4-FFF2-40B4-BE49-F238E27FC236}">
                <a16:creationId xmlns:a16="http://schemas.microsoft.com/office/drawing/2014/main" id="{1C244587-E1D0-8840-9728-431245EE72DF}"/>
              </a:ext>
            </a:extLst>
          </p:cNvPr>
          <p:cNvSpPr/>
          <p:nvPr/>
        </p:nvSpPr>
        <p:spPr>
          <a:xfrm>
            <a:off x="1549572" y="3617589"/>
            <a:ext cx="1259404" cy="354841"/>
          </a:xfrm>
          <a:prstGeom prst="ellipse">
            <a:avLst/>
          </a:prstGeom>
          <a:noFill/>
          <a:ln w="25400" cap="flat" cmpd="sng">
            <a:solidFill>
              <a:srgbClr val="C455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450;p17">
            <a:extLst>
              <a:ext uri="{FF2B5EF4-FFF2-40B4-BE49-F238E27FC236}">
                <a16:creationId xmlns:a16="http://schemas.microsoft.com/office/drawing/2014/main" id="{4812EEB9-4592-DC4D-8C04-4A6F2F39C513}"/>
              </a:ext>
            </a:extLst>
          </p:cNvPr>
          <p:cNvSpPr/>
          <p:nvPr/>
        </p:nvSpPr>
        <p:spPr>
          <a:xfrm>
            <a:off x="1553820" y="3972749"/>
            <a:ext cx="1130385" cy="354841"/>
          </a:xfrm>
          <a:prstGeom prst="ellipse">
            <a:avLst/>
          </a:prstGeom>
          <a:noFill/>
          <a:ln w="25400" cap="flat" cmpd="sng">
            <a:solidFill>
              <a:srgbClr val="C455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0" animBg="1"/>
      <p:bldP spid="456" grpId="0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18"/>
          <p:cNvGrpSpPr/>
          <p:nvPr/>
        </p:nvGrpSpPr>
        <p:grpSpPr>
          <a:xfrm>
            <a:off x="29272" y="-157817"/>
            <a:ext cx="9144000" cy="5236369"/>
            <a:chOff x="0" y="0"/>
            <a:chExt cx="12192000" cy="6981372"/>
          </a:xfrm>
        </p:grpSpPr>
        <p:pic>
          <p:nvPicPr>
            <p:cNvPr id="466" name="Google Shape;466;p18"/>
            <p:cNvPicPr preferRelativeResize="0"/>
            <p:nvPr/>
          </p:nvPicPr>
          <p:blipFill rotWithShape="1">
            <a:blip r:embed="rId5">
              <a:alphaModFix/>
            </a:blip>
            <a:srcRect l="15529" t="24155" r="25346" b="23067"/>
            <a:stretch/>
          </p:blipFill>
          <p:spPr>
            <a:xfrm>
              <a:off x="5222416" y="3483429"/>
              <a:ext cx="6969584" cy="3497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18"/>
            <p:cNvPicPr preferRelativeResize="0"/>
            <p:nvPr/>
          </p:nvPicPr>
          <p:blipFill rotWithShape="1">
            <a:blip r:embed="rId5">
              <a:alphaModFix/>
            </a:blip>
            <a:srcRect l="15529" t="24155" r="25346" b="23067"/>
            <a:stretch/>
          </p:blipFill>
          <p:spPr>
            <a:xfrm>
              <a:off x="5222416" y="0"/>
              <a:ext cx="6969584" cy="3497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18"/>
            <p:cNvPicPr preferRelativeResize="0"/>
            <p:nvPr/>
          </p:nvPicPr>
          <p:blipFill rotWithShape="1">
            <a:blip r:embed="rId5">
              <a:alphaModFix/>
            </a:blip>
            <a:srcRect l="15529" t="24155" r="25346" b="23067"/>
            <a:stretch/>
          </p:blipFill>
          <p:spPr>
            <a:xfrm>
              <a:off x="4347028" y="3483429"/>
              <a:ext cx="6969584" cy="3497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8"/>
            <p:cNvPicPr preferRelativeResize="0"/>
            <p:nvPr/>
          </p:nvPicPr>
          <p:blipFill rotWithShape="1">
            <a:blip r:embed="rId5">
              <a:alphaModFix/>
            </a:blip>
            <a:srcRect l="15529" t="24155" r="25346" b="23067"/>
            <a:stretch/>
          </p:blipFill>
          <p:spPr>
            <a:xfrm>
              <a:off x="0" y="3483429"/>
              <a:ext cx="6969584" cy="3497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18"/>
            <p:cNvPicPr preferRelativeResize="0"/>
            <p:nvPr/>
          </p:nvPicPr>
          <p:blipFill rotWithShape="1">
            <a:blip r:embed="rId5">
              <a:alphaModFix/>
            </a:blip>
            <a:srcRect l="15529" t="24155" r="25346" b="23067"/>
            <a:stretch/>
          </p:blipFill>
          <p:spPr>
            <a:xfrm>
              <a:off x="4347028" y="0"/>
              <a:ext cx="6969584" cy="3497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8"/>
            <p:cNvPicPr preferRelativeResize="0"/>
            <p:nvPr/>
          </p:nvPicPr>
          <p:blipFill rotWithShape="1">
            <a:blip r:embed="rId5">
              <a:alphaModFix/>
            </a:blip>
            <a:srcRect l="15529" t="24155" r="25346" b="23067"/>
            <a:stretch/>
          </p:blipFill>
          <p:spPr>
            <a:xfrm>
              <a:off x="0" y="0"/>
              <a:ext cx="6969584" cy="34979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2" name="Google Shape;472;p18"/>
          <p:cNvSpPr/>
          <p:nvPr/>
        </p:nvSpPr>
        <p:spPr>
          <a:xfrm>
            <a:off x="2600449" y="586834"/>
            <a:ext cx="36576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Bài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giải</a:t>
            </a:r>
            <a:endParaRPr sz="3000" b="1" dirty="0">
              <a:solidFill>
                <a:schemeClr val="dk1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473" name="Google Shape;473;p18"/>
          <p:cNvSpPr/>
          <p:nvPr/>
        </p:nvSpPr>
        <p:spPr>
          <a:xfrm>
            <a:off x="1911737" y="1227519"/>
            <a:ext cx="8001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a,Cân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nặng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của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rô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bốt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B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là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:</a:t>
            </a:r>
            <a:endParaRPr sz="3000" dirty="0">
              <a:latin typeface="HP001 4 hàng" panose="020B0603050302020204" pitchFamily="34" charset="0"/>
            </a:endParaRPr>
          </a:p>
        </p:txBody>
      </p:sp>
      <p:sp>
        <p:nvSpPr>
          <p:cNvPr id="474" name="Google Shape;474;p18"/>
          <p:cNvSpPr txBox="1"/>
          <p:nvPr/>
        </p:nvSpPr>
        <p:spPr>
          <a:xfrm>
            <a:off x="-155459" y="2183390"/>
            <a:ext cx="1847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HP001 4 hàng" panose="020B06030503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8"/>
          <p:cNvSpPr/>
          <p:nvPr/>
        </p:nvSpPr>
        <p:spPr>
          <a:xfrm>
            <a:off x="426011" y="1899620"/>
            <a:ext cx="729272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 32 + 2 = 34 (kg)</a:t>
            </a:r>
            <a:endParaRPr sz="3000" b="1" dirty="0">
              <a:solidFill>
                <a:schemeClr val="dk1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476" name="Google Shape;476;p18"/>
          <p:cNvSpPr/>
          <p:nvPr/>
        </p:nvSpPr>
        <p:spPr>
          <a:xfrm>
            <a:off x="1945999" y="3868793"/>
            <a:ext cx="5269213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Đáp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số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: a,34kg</a:t>
            </a:r>
            <a:endParaRPr sz="3000" b="1" dirty="0">
              <a:solidFill>
                <a:schemeClr val="dk1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478" name="Google Shape;478;p18"/>
          <p:cNvSpPr/>
          <p:nvPr/>
        </p:nvSpPr>
        <p:spPr>
          <a:xfrm>
            <a:off x="1322714" y="-86516"/>
            <a:ext cx="2409141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Bài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4:</a:t>
            </a:r>
            <a:endParaRPr sz="3000" b="1" dirty="0">
              <a:solidFill>
                <a:schemeClr val="dk1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479" name="Google Shape;479;p18"/>
          <p:cNvSpPr/>
          <p:nvPr/>
        </p:nvSpPr>
        <p:spPr>
          <a:xfrm>
            <a:off x="2298221" y="4503694"/>
            <a:ext cx="5289685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    b,30kg</a:t>
            </a:r>
            <a:endParaRPr sz="3000" b="1" dirty="0">
              <a:solidFill>
                <a:schemeClr val="dk1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480" name="Google Shape;480;p18"/>
          <p:cNvSpPr/>
          <p:nvPr/>
        </p:nvSpPr>
        <p:spPr>
          <a:xfrm>
            <a:off x="1902637" y="2540305"/>
            <a:ext cx="8001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b,Rô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bốt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C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cân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nặng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số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ki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-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lô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-gam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là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:</a:t>
            </a:r>
            <a:endParaRPr sz="3000" dirty="0">
              <a:latin typeface="HP001 4 hàng" panose="020B0603050302020204" pitchFamily="34" charset="0"/>
            </a:endParaRPr>
          </a:p>
        </p:txBody>
      </p:sp>
      <p:sp>
        <p:nvSpPr>
          <p:cNvPr id="481" name="Google Shape;481;p18"/>
          <p:cNvSpPr/>
          <p:nvPr/>
        </p:nvSpPr>
        <p:spPr>
          <a:xfrm>
            <a:off x="306104" y="3223665"/>
            <a:ext cx="729272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 32 - 2 = 30 (kg)</a:t>
            </a:r>
            <a:endParaRPr sz="3000" b="1" dirty="0">
              <a:solidFill>
                <a:schemeClr val="dk1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482" name="Google Shape;482;p18"/>
          <p:cNvSpPr/>
          <p:nvPr/>
        </p:nvSpPr>
        <p:spPr>
          <a:xfrm>
            <a:off x="1902637" y="1242190"/>
            <a:ext cx="8001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a,Rô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bốt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B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cân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nặng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số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ki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-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lô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-gam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là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:</a:t>
            </a:r>
            <a:endParaRPr sz="3000" dirty="0">
              <a:latin typeface="HP001 4 hàng" panose="020B0603050302020204" pitchFamily="34" charset="0"/>
            </a:endParaRPr>
          </a:p>
        </p:txBody>
      </p:sp>
      <p:sp>
        <p:nvSpPr>
          <p:cNvPr id="483" name="Google Shape;483;p18"/>
          <p:cNvSpPr/>
          <p:nvPr/>
        </p:nvSpPr>
        <p:spPr>
          <a:xfrm>
            <a:off x="1902637" y="2550275"/>
            <a:ext cx="8001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b,Cân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nặng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của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rô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bốt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 C </a:t>
            </a:r>
            <a:r>
              <a:rPr lang="en-US" sz="3000" b="1" dirty="0" err="1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là</a:t>
            </a:r>
            <a:r>
              <a:rPr lang="en-US" sz="3000" b="1" dirty="0">
                <a:solidFill>
                  <a:schemeClr val="dk1"/>
                </a:solidFill>
                <a:latin typeface="HP001 4 hàng" panose="020B0603050302020204" pitchFamily="34" charset="0"/>
                <a:sym typeface="Arial"/>
              </a:rPr>
              <a:t>:</a:t>
            </a:r>
            <a:endParaRPr sz="3000" dirty="0">
              <a:latin typeface="HP001 4 hàng" panose="020B0603050302020204" pitchFamily="34" charset="0"/>
            </a:endParaRPr>
          </a:p>
        </p:txBody>
      </p:sp>
      <p:pic>
        <p:nvPicPr>
          <p:cNvPr id="2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C1E8ECCD-E1F2-AE92-EC7C-E0041FAEF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0715" y="-122374"/>
            <a:ext cx="1386016" cy="779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73" grpId="0"/>
      <p:bldP spid="475" grpId="0"/>
      <p:bldP spid="476" grpId="0"/>
      <p:bldP spid="479" grpId="0"/>
      <p:bldP spid="480" grpId="0"/>
      <p:bldP spid="480" grpId="1"/>
      <p:bldP spid="481" grpId="0"/>
      <p:bldP spid="482" grpId="0"/>
      <p:bldP spid="482" grpId="1"/>
      <p:bldP spid="4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"/>
          <p:cNvSpPr/>
          <p:nvPr/>
        </p:nvSpPr>
        <p:spPr>
          <a:xfrm>
            <a:off x="1526394" y="3384703"/>
            <a:ext cx="936000" cy="93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1064605" y="1915535"/>
            <a:ext cx="936000" cy="93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5"/>
          <p:cNvSpPr txBox="1"/>
          <p:nvPr/>
        </p:nvSpPr>
        <p:spPr>
          <a:xfrm>
            <a:off x="2243135" y="45736"/>
            <a:ext cx="3980771" cy="71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/>
          </a:p>
        </p:txBody>
      </p:sp>
      <p:sp>
        <p:nvSpPr>
          <p:cNvPr id="236" name="Google Shape;236;p5"/>
          <p:cNvSpPr txBox="1"/>
          <p:nvPr/>
        </p:nvSpPr>
        <p:spPr>
          <a:xfrm>
            <a:off x="893066" y="2236908"/>
            <a:ext cx="130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  <a:endParaRPr dirty="0"/>
          </a:p>
        </p:txBody>
      </p:sp>
      <p:sp>
        <p:nvSpPr>
          <p:cNvPr id="237" name="Google Shape;237;p5"/>
          <p:cNvSpPr txBox="1"/>
          <p:nvPr/>
        </p:nvSpPr>
        <p:spPr>
          <a:xfrm>
            <a:off x="1339794" y="3681821"/>
            <a:ext cx="130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02</a:t>
            </a:r>
            <a:endParaRPr dirty="0"/>
          </a:p>
        </p:txBody>
      </p:sp>
      <p:sp>
        <p:nvSpPr>
          <p:cNvPr id="242" name="Google Shape;242;p5"/>
          <p:cNvSpPr/>
          <p:nvPr/>
        </p:nvSpPr>
        <p:spPr>
          <a:xfrm>
            <a:off x="2190299" y="1983711"/>
            <a:ext cx="6099100" cy="830997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2553035" y="3489706"/>
            <a:ext cx="6402585" cy="830956"/>
          </a:xfrm>
          <a:prstGeom prst="rect">
            <a:avLst/>
          </a:prstGeom>
          <a:solidFill>
            <a:srgbClr val="538CD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dung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thạo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ki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lô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-gam.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44" name="Google Shape;244;p5"/>
          <p:cNvGrpSpPr/>
          <p:nvPr/>
        </p:nvGrpSpPr>
        <p:grpSpPr>
          <a:xfrm rot="975267">
            <a:off x="8186660" y="-328099"/>
            <a:ext cx="1516614" cy="2882607"/>
            <a:chOff x="4949150" y="3435000"/>
            <a:chExt cx="1154175" cy="2193725"/>
          </a:xfrm>
        </p:grpSpPr>
        <p:sp>
          <p:nvSpPr>
            <p:cNvPr id="245" name="Google Shape;245;p5"/>
            <p:cNvSpPr/>
            <p:nvPr/>
          </p:nvSpPr>
          <p:spPr>
            <a:xfrm>
              <a:off x="4959775" y="3435000"/>
              <a:ext cx="1143550" cy="959400"/>
            </a:xfrm>
            <a:custGeom>
              <a:avLst/>
              <a:gdLst/>
              <a:ahLst/>
              <a:cxnLst/>
              <a:rect l="l" t="t" r="r" b="b"/>
              <a:pathLst>
                <a:path w="45742" h="38376" extrusionOk="0">
                  <a:moveTo>
                    <a:pt x="19361" y="24932"/>
                  </a:moveTo>
                  <a:cubicBezTo>
                    <a:pt x="19465" y="24932"/>
                    <a:pt x="19570" y="24937"/>
                    <a:pt x="19673" y="24944"/>
                  </a:cubicBezTo>
                  <a:cubicBezTo>
                    <a:pt x="20499" y="24997"/>
                    <a:pt x="21223" y="25325"/>
                    <a:pt x="21842" y="25875"/>
                  </a:cubicBezTo>
                  <a:cubicBezTo>
                    <a:pt x="22439" y="26436"/>
                    <a:pt x="22908" y="27180"/>
                    <a:pt x="23139" y="27996"/>
                  </a:cubicBezTo>
                  <a:cubicBezTo>
                    <a:pt x="23371" y="28729"/>
                    <a:pt x="23389" y="29503"/>
                    <a:pt x="23242" y="30263"/>
                  </a:cubicBezTo>
                  <a:cubicBezTo>
                    <a:pt x="22805" y="30365"/>
                    <a:pt x="22364" y="30438"/>
                    <a:pt x="21919" y="30483"/>
                  </a:cubicBezTo>
                  <a:cubicBezTo>
                    <a:pt x="21641" y="30509"/>
                    <a:pt x="21364" y="30524"/>
                    <a:pt x="21089" y="30524"/>
                  </a:cubicBezTo>
                  <a:cubicBezTo>
                    <a:pt x="20466" y="30524"/>
                    <a:pt x="19852" y="30452"/>
                    <a:pt x="19264" y="30296"/>
                  </a:cubicBezTo>
                  <a:cubicBezTo>
                    <a:pt x="18414" y="30070"/>
                    <a:pt x="17582" y="29685"/>
                    <a:pt x="16974" y="29149"/>
                  </a:cubicBezTo>
                  <a:cubicBezTo>
                    <a:pt x="16663" y="28887"/>
                    <a:pt x="16429" y="28580"/>
                    <a:pt x="16290" y="28259"/>
                  </a:cubicBezTo>
                  <a:cubicBezTo>
                    <a:pt x="16156" y="27938"/>
                    <a:pt x="16077" y="27605"/>
                    <a:pt x="16138" y="27244"/>
                  </a:cubicBezTo>
                  <a:cubicBezTo>
                    <a:pt x="16220" y="26485"/>
                    <a:pt x="16634" y="25875"/>
                    <a:pt x="17314" y="25469"/>
                  </a:cubicBezTo>
                  <a:cubicBezTo>
                    <a:pt x="17899" y="25115"/>
                    <a:pt x="18637" y="24932"/>
                    <a:pt x="19361" y="24932"/>
                  </a:cubicBezTo>
                  <a:close/>
                  <a:moveTo>
                    <a:pt x="45087" y="1"/>
                  </a:moveTo>
                  <a:cubicBezTo>
                    <a:pt x="43175" y="1"/>
                    <a:pt x="41253" y="430"/>
                    <a:pt x="39532" y="1282"/>
                  </a:cubicBezTo>
                  <a:cubicBezTo>
                    <a:pt x="37709" y="2187"/>
                    <a:pt x="36046" y="3454"/>
                    <a:pt x="34765" y="5058"/>
                  </a:cubicBezTo>
                  <a:lnTo>
                    <a:pt x="34286" y="5662"/>
                  </a:lnTo>
                  <a:lnTo>
                    <a:pt x="33860" y="6304"/>
                  </a:lnTo>
                  <a:lnTo>
                    <a:pt x="33647" y="6625"/>
                  </a:lnTo>
                  <a:cubicBezTo>
                    <a:pt x="33581" y="6737"/>
                    <a:pt x="33522" y="6851"/>
                    <a:pt x="33460" y="6964"/>
                  </a:cubicBezTo>
                  <a:lnTo>
                    <a:pt x="33091" y="7644"/>
                  </a:lnTo>
                  <a:cubicBezTo>
                    <a:pt x="32665" y="8582"/>
                    <a:pt x="32288" y="9557"/>
                    <a:pt x="32107" y="10584"/>
                  </a:cubicBezTo>
                  <a:cubicBezTo>
                    <a:pt x="31680" y="12628"/>
                    <a:pt x="31826" y="14684"/>
                    <a:pt x="31964" y="16654"/>
                  </a:cubicBezTo>
                  <a:cubicBezTo>
                    <a:pt x="32108" y="18623"/>
                    <a:pt x="32278" y="20577"/>
                    <a:pt x="31985" y="22402"/>
                  </a:cubicBezTo>
                  <a:cubicBezTo>
                    <a:pt x="31838" y="23316"/>
                    <a:pt x="31554" y="24191"/>
                    <a:pt x="31133" y="24985"/>
                  </a:cubicBezTo>
                  <a:cubicBezTo>
                    <a:pt x="30712" y="25777"/>
                    <a:pt x="30144" y="26485"/>
                    <a:pt x="29469" y="27098"/>
                  </a:cubicBezTo>
                  <a:cubicBezTo>
                    <a:pt x="28796" y="27712"/>
                    <a:pt x="28016" y="28231"/>
                    <a:pt x="27188" y="28683"/>
                  </a:cubicBezTo>
                  <a:cubicBezTo>
                    <a:pt x="26467" y="29071"/>
                    <a:pt x="25706" y="29437"/>
                    <a:pt x="24944" y="29732"/>
                  </a:cubicBezTo>
                  <a:cubicBezTo>
                    <a:pt x="24956" y="29561"/>
                    <a:pt x="24962" y="29389"/>
                    <a:pt x="24961" y="29214"/>
                  </a:cubicBezTo>
                  <a:cubicBezTo>
                    <a:pt x="24949" y="28646"/>
                    <a:pt x="24864" y="28083"/>
                    <a:pt x="24707" y="27538"/>
                  </a:cubicBezTo>
                  <a:cubicBezTo>
                    <a:pt x="24401" y="26451"/>
                    <a:pt x="23796" y="25453"/>
                    <a:pt x="22957" y="24659"/>
                  </a:cubicBezTo>
                  <a:cubicBezTo>
                    <a:pt x="22524" y="24262"/>
                    <a:pt x="22030" y="23940"/>
                    <a:pt x="21493" y="23702"/>
                  </a:cubicBezTo>
                  <a:cubicBezTo>
                    <a:pt x="20951" y="23459"/>
                    <a:pt x="20361" y="23324"/>
                    <a:pt x="19789" y="23288"/>
                  </a:cubicBezTo>
                  <a:cubicBezTo>
                    <a:pt x="19651" y="23279"/>
                    <a:pt x="19515" y="23275"/>
                    <a:pt x="19377" y="23275"/>
                  </a:cubicBezTo>
                  <a:cubicBezTo>
                    <a:pt x="18368" y="23275"/>
                    <a:pt x="17362" y="23515"/>
                    <a:pt x="16457" y="24057"/>
                  </a:cubicBezTo>
                  <a:cubicBezTo>
                    <a:pt x="15947" y="24366"/>
                    <a:pt x="15476" y="24787"/>
                    <a:pt x="15128" y="25314"/>
                  </a:cubicBezTo>
                  <a:cubicBezTo>
                    <a:pt x="15039" y="25443"/>
                    <a:pt x="14970" y="25586"/>
                    <a:pt x="14892" y="25724"/>
                  </a:cubicBezTo>
                  <a:cubicBezTo>
                    <a:pt x="14818" y="25863"/>
                    <a:pt x="14770" y="26014"/>
                    <a:pt x="14709" y="26159"/>
                  </a:cubicBezTo>
                  <a:cubicBezTo>
                    <a:pt x="14649" y="26304"/>
                    <a:pt x="14627" y="26455"/>
                    <a:pt x="14588" y="26604"/>
                  </a:cubicBezTo>
                  <a:cubicBezTo>
                    <a:pt x="14554" y="26754"/>
                    <a:pt x="14512" y="26898"/>
                    <a:pt x="14506" y="27059"/>
                  </a:cubicBezTo>
                  <a:cubicBezTo>
                    <a:pt x="14411" y="27679"/>
                    <a:pt x="14540" y="28355"/>
                    <a:pt x="14796" y="28932"/>
                  </a:cubicBezTo>
                  <a:cubicBezTo>
                    <a:pt x="15056" y="29513"/>
                    <a:pt x="15453" y="30001"/>
                    <a:pt x="15895" y="30376"/>
                  </a:cubicBezTo>
                  <a:cubicBezTo>
                    <a:pt x="16781" y="31141"/>
                    <a:pt x="17802" y="31585"/>
                    <a:pt x="18853" y="31865"/>
                  </a:cubicBezTo>
                  <a:cubicBezTo>
                    <a:pt x="19562" y="32052"/>
                    <a:pt x="20288" y="32134"/>
                    <a:pt x="21007" y="32134"/>
                  </a:cubicBezTo>
                  <a:cubicBezTo>
                    <a:pt x="21364" y="32134"/>
                    <a:pt x="21723" y="32114"/>
                    <a:pt x="22079" y="32075"/>
                  </a:cubicBezTo>
                  <a:cubicBezTo>
                    <a:pt x="22255" y="32056"/>
                    <a:pt x="22430" y="32033"/>
                    <a:pt x="22604" y="32007"/>
                  </a:cubicBezTo>
                  <a:lnTo>
                    <a:pt x="22604" y="32007"/>
                  </a:lnTo>
                  <a:cubicBezTo>
                    <a:pt x="22442" y="32304"/>
                    <a:pt x="22260" y="32591"/>
                    <a:pt x="22058" y="32863"/>
                  </a:cubicBezTo>
                  <a:cubicBezTo>
                    <a:pt x="20980" y="34309"/>
                    <a:pt x="19391" y="35325"/>
                    <a:pt x="17626" y="35960"/>
                  </a:cubicBezTo>
                  <a:cubicBezTo>
                    <a:pt x="15861" y="36602"/>
                    <a:pt x="13935" y="36892"/>
                    <a:pt x="12005" y="37080"/>
                  </a:cubicBezTo>
                  <a:cubicBezTo>
                    <a:pt x="11039" y="37166"/>
                    <a:pt x="10071" y="37211"/>
                    <a:pt x="9098" y="37216"/>
                  </a:cubicBezTo>
                  <a:cubicBezTo>
                    <a:pt x="8970" y="37217"/>
                    <a:pt x="8841" y="37218"/>
                    <a:pt x="8712" y="37218"/>
                  </a:cubicBezTo>
                  <a:cubicBezTo>
                    <a:pt x="7869" y="37218"/>
                    <a:pt x="7025" y="37186"/>
                    <a:pt x="6182" y="37122"/>
                  </a:cubicBezTo>
                  <a:cubicBezTo>
                    <a:pt x="4239" y="36971"/>
                    <a:pt x="2308" y="36649"/>
                    <a:pt x="404" y="36190"/>
                  </a:cubicBezTo>
                  <a:cubicBezTo>
                    <a:pt x="381" y="36184"/>
                    <a:pt x="357" y="36181"/>
                    <a:pt x="333" y="36181"/>
                  </a:cubicBezTo>
                  <a:cubicBezTo>
                    <a:pt x="332" y="36181"/>
                    <a:pt x="331" y="36181"/>
                    <a:pt x="330" y="36181"/>
                  </a:cubicBezTo>
                  <a:cubicBezTo>
                    <a:pt x="178" y="36181"/>
                    <a:pt x="49" y="36290"/>
                    <a:pt x="25" y="36440"/>
                  </a:cubicBezTo>
                  <a:cubicBezTo>
                    <a:pt x="0" y="36590"/>
                    <a:pt x="89" y="36736"/>
                    <a:pt x="234" y="36783"/>
                  </a:cubicBezTo>
                  <a:cubicBezTo>
                    <a:pt x="2130" y="37405"/>
                    <a:pt x="4094" y="37833"/>
                    <a:pt x="6080" y="38095"/>
                  </a:cubicBezTo>
                  <a:cubicBezTo>
                    <a:pt x="7074" y="38226"/>
                    <a:pt x="8073" y="38312"/>
                    <a:pt x="9079" y="38354"/>
                  </a:cubicBezTo>
                  <a:cubicBezTo>
                    <a:pt x="9492" y="38368"/>
                    <a:pt x="9907" y="38376"/>
                    <a:pt x="10321" y="38376"/>
                  </a:cubicBezTo>
                  <a:cubicBezTo>
                    <a:pt x="10911" y="38376"/>
                    <a:pt x="11503" y="38360"/>
                    <a:pt x="12094" y="38331"/>
                  </a:cubicBezTo>
                  <a:cubicBezTo>
                    <a:pt x="14097" y="38221"/>
                    <a:pt x="16123" y="37973"/>
                    <a:pt x="18100" y="37322"/>
                  </a:cubicBezTo>
                  <a:cubicBezTo>
                    <a:pt x="19084" y="36994"/>
                    <a:pt x="20050" y="36563"/>
                    <a:pt x="20940" y="35977"/>
                  </a:cubicBezTo>
                  <a:cubicBezTo>
                    <a:pt x="21838" y="35395"/>
                    <a:pt x="22633" y="34659"/>
                    <a:pt x="23302" y="33811"/>
                  </a:cubicBezTo>
                  <a:cubicBezTo>
                    <a:pt x="23822" y="33128"/>
                    <a:pt x="24267" y="32366"/>
                    <a:pt x="24561" y="31536"/>
                  </a:cubicBezTo>
                  <a:cubicBezTo>
                    <a:pt x="24757" y="31472"/>
                    <a:pt x="24952" y="31406"/>
                    <a:pt x="25143" y="31335"/>
                  </a:cubicBezTo>
                  <a:cubicBezTo>
                    <a:pt x="25630" y="31155"/>
                    <a:pt x="26110" y="30949"/>
                    <a:pt x="26567" y="30730"/>
                  </a:cubicBezTo>
                  <a:cubicBezTo>
                    <a:pt x="26799" y="30624"/>
                    <a:pt x="27030" y="30515"/>
                    <a:pt x="27257" y="30393"/>
                  </a:cubicBezTo>
                  <a:cubicBezTo>
                    <a:pt x="27484" y="30272"/>
                    <a:pt x="27715" y="30165"/>
                    <a:pt x="27938" y="30030"/>
                  </a:cubicBezTo>
                  <a:cubicBezTo>
                    <a:pt x="28837" y="29526"/>
                    <a:pt x="29712" y="28937"/>
                    <a:pt x="30493" y="28212"/>
                  </a:cubicBezTo>
                  <a:cubicBezTo>
                    <a:pt x="31276" y="27492"/>
                    <a:pt x="31951" y="26624"/>
                    <a:pt x="32436" y="25662"/>
                  </a:cubicBezTo>
                  <a:cubicBezTo>
                    <a:pt x="32924" y="24699"/>
                    <a:pt x="33233" y="23661"/>
                    <a:pt x="33379" y="22621"/>
                  </a:cubicBezTo>
                  <a:cubicBezTo>
                    <a:pt x="33670" y="20525"/>
                    <a:pt x="33434" y="18505"/>
                    <a:pt x="33258" y="16547"/>
                  </a:cubicBezTo>
                  <a:cubicBezTo>
                    <a:pt x="33081" y="14591"/>
                    <a:pt x="32917" y="12651"/>
                    <a:pt x="33273" y="10806"/>
                  </a:cubicBezTo>
                  <a:cubicBezTo>
                    <a:pt x="33410" y="9878"/>
                    <a:pt x="33747" y="8992"/>
                    <a:pt x="34106" y="8123"/>
                  </a:cubicBezTo>
                  <a:lnTo>
                    <a:pt x="34424" y="7490"/>
                  </a:lnTo>
                  <a:cubicBezTo>
                    <a:pt x="34477" y="7385"/>
                    <a:pt x="34528" y="7277"/>
                    <a:pt x="34585" y="7174"/>
                  </a:cubicBezTo>
                  <a:lnTo>
                    <a:pt x="34772" y="6872"/>
                  </a:lnTo>
                  <a:lnTo>
                    <a:pt x="35147" y="6267"/>
                  </a:lnTo>
                  <a:lnTo>
                    <a:pt x="35572" y="5697"/>
                  </a:lnTo>
                  <a:cubicBezTo>
                    <a:pt x="36711" y="4173"/>
                    <a:pt x="38229" y="2939"/>
                    <a:pt x="39911" y="2035"/>
                  </a:cubicBezTo>
                  <a:cubicBezTo>
                    <a:pt x="41612" y="1137"/>
                    <a:pt x="43503" y="652"/>
                    <a:pt x="45427" y="622"/>
                  </a:cubicBezTo>
                  <a:lnTo>
                    <a:pt x="45437" y="622"/>
                  </a:lnTo>
                  <a:cubicBezTo>
                    <a:pt x="45605" y="619"/>
                    <a:pt x="45740" y="483"/>
                    <a:pt x="45741" y="316"/>
                  </a:cubicBezTo>
                  <a:cubicBezTo>
                    <a:pt x="45742" y="147"/>
                    <a:pt x="45608" y="9"/>
                    <a:pt x="45440" y="5"/>
                  </a:cubicBezTo>
                  <a:lnTo>
                    <a:pt x="45440" y="5"/>
                  </a:lnTo>
                  <a:lnTo>
                    <a:pt x="45441" y="6"/>
                  </a:lnTo>
                  <a:cubicBezTo>
                    <a:pt x="45322" y="3"/>
                    <a:pt x="45204" y="1"/>
                    <a:pt x="4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951550" y="4337550"/>
              <a:ext cx="1049300" cy="1291175"/>
            </a:xfrm>
            <a:custGeom>
              <a:avLst/>
              <a:gdLst/>
              <a:ahLst/>
              <a:cxnLst/>
              <a:rect l="l" t="t" r="r" b="b"/>
              <a:pathLst>
                <a:path w="41972" h="51647" extrusionOk="0">
                  <a:moveTo>
                    <a:pt x="870" y="1"/>
                  </a:moveTo>
                  <a:cubicBezTo>
                    <a:pt x="856" y="1"/>
                    <a:pt x="842" y="1"/>
                    <a:pt x="828" y="2"/>
                  </a:cubicBezTo>
                  <a:cubicBezTo>
                    <a:pt x="623" y="10"/>
                    <a:pt x="431" y="98"/>
                    <a:pt x="289" y="244"/>
                  </a:cubicBezTo>
                  <a:cubicBezTo>
                    <a:pt x="93" y="446"/>
                    <a:pt x="0" y="753"/>
                    <a:pt x="97" y="1097"/>
                  </a:cubicBezTo>
                  <a:lnTo>
                    <a:pt x="225" y="1553"/>
                  </a:lnTo>
                  <a:lnTo>
                    <a:pt x="770" y="3488"/>
                  </a:lnTo>
                  <a:lnTo>
                    <a:pt x="3856" y="14457"/>
                  </a:lnTo>
                  <a:cubicBezTo>
                    <a:pt x="3861" y="14474"/>
                    <a:pt x="3868" y="14487"/>
                    <a:pt x="3874" y="14502"/>
                  </a:cubicBezTo>
                  <a:cubicBezTo>
                    <a:pt x="3884" y="14607"/>
                    <a:pt x="3922" y="14708"/>
                    <a:pt x="3985" y="14793"/>
                  </a:cubicBezTo>
                  <a:lnTo>
                    <a:pt x="30416" y="51044"/>
                  </a:lnTo>
                  <a:cubicBezTo>
                    <a:pt x="30423" y="51056"/>
                    <a:pt x="30426" y="51070"/>
                    <a:pt x="30434" y="51081"/>
                  </a:cubicBezTo>
                  <a:lnTo>
                    <a:pt x="30637" y="51346"/>
                  </a:lnTo>
                  <a:lnTo>
                    <a:pt x="30681" y="51408"/>
                  </a:lnTo>
                  <a:cubicBezTo>
                    <a:pt x="30687" y="51415"/>
                    <a:pt x="30693" y="51421"/>
                    <a:pt x="30699" y="51427"/>
                  </a:cubicBezTo>
                  <a:lnTo>
                    <a:pt x="30735" y="51475"/>
                  </a:lnTo>
                  <a:cubicBezTo>
                    <a:pt x="30820" y="51585"/>
                    <a:pt x="30950" y="51646"/>
                    <a:pt x="31083" y="51646"/>
                  </a:cubicBezTo>
                  <a:cubicBezTo>
                    <a:pt x="31131" y="51646"/>
                    <a:pt x="31178" y="51639"/>
                    <a:pt x="31225" y="51623"/>
                  </a:cubicBezTo>
                  <a:cubicBezTo>
                    <a:pt x="31241" y="51619"/>
                    <a:pt x="31259" y="51614"/>
                    <a:pt x="31275" y="51608"/>
                  </a:cubicBezTo>
                  <a:cubicBezTo>
                    <a:pt x="31304" y="51596"/>
                    <a:pt x="31330" y="51579"/>
                    <a:pt x="31354" y="51562"/>
                  </a:cubicBezTo>
                  <a:lnTo>
                    <a:pt x="34234" y="49363"/>
                  </a:lnTo>
                  <a:lnTo>
                    <a:pt x="36565" y="47584"/>
                  </a:lnTo>
                  <a:lnTo>
                    <a:pt x="41771" y="43610"/>
                  </a:lnTo>
                  <a:lnTo>
                    <a:pt x="41774" y="43607"/>
                  </a:lnTo>
                  <a:cubicBezTo>
                    <a:pt x="41812" y="43577"/>
                    <a:pt x="41844" y="43540"/>
                    <a:pt x="41868" y="43499"/>
                  </a:cubicBezTo>
                  <a:cubicBezTo>
                    <a:pt x="41972" y="43344"/>
                    <a:pt x="41967" y="43138"/>
                    <a:pt x="41853" y="42988"/>
                  </a:cubicBezTo>
                  <a:lnTo>
                    <a:pt x="41817" y="42941"/>
                  </a:lnTo>
                  <a:cubicBezTo>
                    <a:pt x="41811" y="42934"/>
                    <a:pt x="41808" y="42926"/>
                    <a:pt x="41804" y="42919"/>
                  </a:cubicBezTo>
                  <a:lnTo>
                    <a:pt x="41756" y="42859"/>
                  </a:lnTo>
                  <a:lnTo>
                    <a:pt x="41553" y="42595"/>
                  </a:lnTo>
                  <a:cubicBezTo>
                    <a:pt x="41545" y="42583"/>
                    <a:pt x="41531" y="42577"/>
                    <a:pt x="41522" y="42567"/>
                  </a:cubicBezTo>
                  <a:lnTo>
                    <a:pt x="13478" y="7451"/>
                  </a:lnTo>
                  <a:cubicBezTo>
                    <a:pt x="13415" y="7368"/>
                    <a:pt x="13329" y="7305"/>
                    <a:pt x="13230" y="7269"/>
                  </a:cubicBezTo>
                  <a:cubicBezTo>
                    <a:pt x="13220" y="7265"/>
                    <a:pt x="13210" y="7265"/>
                    <a:pt x="13201" y="7262"/>
                  </a:cubicBezTo>
                  <a:lnTo>
                    <a:pt x="11040" y="5963"/>
                  </a:lnTo>
                  <a:lnTo>
                    <a:pt x="10719" y="5771"/>
                  </a:lnTo>
                  <a:lnTo>
                    <a:pt x="9618" y="5109"/>
                  </a:lnTo>
                  <a:lnTo>
                    <a:pt x="8964" y="4716"/>
                  </a:lnTo>
                  <a:lnTo>
                    <a:pt x="8163" y="4235"/>
                  </a:lnTo>
                  <a:lnTo>
                    <a:pt x="7648" y="3924"/>
                  </a:lnTo>
                  <a:lnTo>
                    <a:pt x="7069" y="3578"/>
                  </a:lnTo>
                  <a:lnTo>
                    <a:pt x="6283" y="3105"/>
                  </a:lnTo>
                  <a:lnTo>
                    <a:pt x="5638" y="2717"/>
                  </a:lnTo>
                  <a:lnTo>
                    <a:pt x="4033" y="1753"/>
                  </a:lnTo>
                  <a:lnTo>
                    <a:pt x="3439" y="1396"/>
                  </a:lnTo>
                  <a:lnTo>
                    <a:pt x="3211" y="1259"/>
                  </a:lnTo>
                  <a:lnTo>
                    <a:pt x="2853" y="1044"/>
                  </a:lnTo>
                  <a:lnTo>
                    <a:pt x="1629" y="308"/>
                  </a:lnTo>
                  <a:lnTo>
                    <a:pt x="1444" y="197"/>
                  </a:lnTo>
                  <a:lnTo>
                    <a:pt x="1413" y="178"/>
                  </a:lnTo>
                  <a:lnTo>
                    <a:pt x="1350" y="141"/>
                  </a:lnTo>
                  <a:cubicBezTo>
                    <a:pt x="1230" y="66"/>
                    <a:pt x="1096" y="20"/>
                    <a:pt x="956" y="5"/>
                  </a:cubicBezTo>
                  <a:cubicBezTo>
                    <a:pt x="927" y="2"/>
                    <a:pt x="899" y="1"/>
                    <a:pt x="870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4949150" y="4337350"/>
              <a:ext cx="355725" cy="379225"/>
            </a:xfrm>
            <a:custGeom>
              <a:avLst/>
              <a:gdLst/>
              <a:ahLst/>
              <a:cxnLst/>
              <a:rect l="l" t="t" r="r" b="b"/>
              <a:pathLst>
                <a:path w="14229" h="15169" extrusionOk="0">
                  <a:moveTo>
                    <a:pt x="965" y="1"/>
                  </a:moveTo>
                  <a:cubicBezTo>
                    <a:pt x="423" y="1"/>
                    <a:pt x="1" y="523"/>
                    <a:pt x="207" y="1136"/>
                  </a:cubicBezTo>
                  <a:lnTo>
                    <a:pt x="4639" y="14289"/>
                  </a:lnTo>
                  <a:cubicBezTo>
                    <a:pt x="4824" y="14839"/>
                    <a:pt x="5359" y="14955"/>
                    <a:pt x="5824" y="15050"/>
                  </a:cubicBezTo>
                  <a:cubicBezTo>
                    <a:pt x="6231" y="15134"/>
                    <a:pt x="6635" y="15169"/>
                    <a:pt x="7039" y="15169"/>
                  </a:cubicBezTo>
                  <a:cubicBezTo>
                    <a:pt x="7118" y="15169"/>
                    <a:pt x="7196" y="15168"/>
                    <a:pt x="7275" y="15165"/>
                  </a:cubicBezTo>
                  <a:cubicBezTo>
                    <a:pt x="8255" y="15133"/>
                    <a:pt x="9202" y="14914"/>
                    <a:pt x="10051" y="14515"/>
                  </a:cubicBezTo>
                  <a:cubicBezTo>
                    <a:pt x="12415" y="13404"/>
                    <a:pt x="13910" y="10992"/>
                    <a:pt x="14171" y="8250"/>
                  </a:cubicBezTo>
                  <a:cubicBezTo>
                    <a:pt x="14228" y="7657"/>
                    <a:pt x="14214" y="6954"/>
                    <a:pt x="13653" y="6655"/>
                  </a:cubicBezTo>
                  <a:lnTo>
                    <a:pt x="1409" y="117"/>
                  </a:lnTo>
                  <a:cubicBezTo>
                    <a:pt x="1259" y="37"/>
                    <a:pt x="1108" y="1"/>
                    <a:pt x="965" y="1"/>
                  </a:cubicBez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009050" y="4360375"/>
              <a:ext cx="295825" cy="264025"/>
            </a:xfrm>
            <a:custGeom>
              <a:avLst/>
              <a:gdLst/>
              <a:ahLst/>
              <a:cxnLst/>
              <a:rect l="l" t="t" r="r" b="b"/>
              <a:pathLst>
                <a:path w="11833" h="10561" extrusionOk="0">
                  <a:moveTo>
                    <a:pt x="521" y="1"/>
                  </a:moveTo>
                  <a:lnTo>
                    <a:pt x="1927" y="752"/>
                  </a:lnTo>
                  <a:cubicBezTo>
                    <a:pt x="1214" y="993"/>
                    <a:pt x="558" y="1378"/>
                    <a:pt x="0" y="1884"/>
                  </a:cubicBezTo>
                  <a:cubicBezTo>
                    <a:pt x="3878" y="4321"/>
                    <a:pt x="7517" y="7281"/>
                    <a:pt x="10807" y="10561"/>
                  </a:cubicBezTo>
                  <a:cubicBezTo>
                    <a:pt x="11333" y="9592"/>
                    <a:pt x="11665" y="8490"/>
                    <a:pt x="11775" y="7329"/>
                  </a:cubicBezTo>
                  <a:cubicBezTo>
                    <a:pt x="11832" y="6736"/>
                    <a:pt x="11818" y="6033"/>
                    <a:pt x="11257" y="5734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4949150" y="4337350"/>
              <a:ext cx="108075" cy="106800"/>
            </a:xfrm>
            <a:custGeom>
              <a:avLst/>
              <a:gdLst/>
              <a:ahLst/>
              <a:cxnLst/>
              <a:rect l="l" t="t" r="r" b="b"/>
              <a:pathLst>
                <a:path w="4323" h="4272" extrusionOk="0">
                  <a:moveTo>
                    <a:pt x="966" y="1"/>
                  </a:moveTo>
                  <a:cubicBezTo>
                    <a:pt x="423" y="1"/>
                    <a:pt x="1" y="523"/>
                    <a:pt x="208" y="1136"/>
                  </a:cubicBezTo>
                  <a:lnTo>
                    <a:pt x="1264" y="4271"/>
                  </a:lnTo>
                  <a:cubicBezTo>
                    <a:pt x="1533" y="3762"/>
                    <a:pt x="1880" y="3298"/>
                    <a:pt x="2295" y="2898"/>
                  </a:cubicBezTo>
                  <a:cubicBezTo>
                    <a:pt x="2865" y="2348"/>
                    <a:pt x="3560" y="1934"/>
                    <a:pt x="4323" y="1673"/>
                  </a:cubicBez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062025" y="4502650"/>
              <a:ext cx="991525" cy="1085800"/>
            </a:xfrm>
            <a:custGeom>
              <a:avLst/>
              <a:gdLst/>
              <a:ahLst/>
              <a:cxnLst/>
              <a:rect l="l" t="t" r="r" b="b"/>
              <a:pathLst>
                <a:path w="39661" h="43432" extrusionOk="0">
                  <a:moveTo>
                    <a:pt x="8981" y="1"/>
                  </a:moveTo>
                  <a:cubicBezTo>
                    <a:pt x="8760" y="1"/>
                    <a:pt x="8568" y="161"/>
                    <a:pt x="8577" y="431"/>
                  </a:cubicBezTo>
                  <a:lnTo>
                    <a:pt x="8696" y="3806"/>
                  </a:lnTo>
                  <a:cubicBezTo>
                    <a:pt x="8713" y="4265"/>
                    <a:pt x="8385" y="4583"/>
                    <a:pt x="7972" y="4583"/>
                  </a:cubicBezTo>
                  <a:cubicBezTo>
                    <a:pt x="7869" y="4583"/>
                    <a:pt x="7760" y="4563"/>
                    <a:pt x="7650" y="4520"/>
                  </a:cubicBezTo>
                  <a:lnTo>
                    <a:pt x="5305" y="3614"/>
                  </a:lnTo>
                  <a:cubicBezTo>
                    <a:pt x="5194" y="3571"/>
                    <a:pt x="5085" y="3551"/>
                    <a:pt x="4982" y="3551"/>
                  </a:cubicBezTo>
                  <a:cubicBezTo>
                    <a:pt x="4513" y="3551"/>
                    <a:pt x="4165" y="3962"/>
                    <a:pt x="4279" y="4493"/>
                  </a:cubicBezTo>
                  <a:lnTo>
                    <a:pt x="4853" y="7144"/>
                  </a:lnTo>
                  <a:cubicBezTo>
                    <a:pt x="4966" y="7665"/>
                    <a:pt x="4627" y="8084"/>
                    <a:pt x="4152" y="8084"/>
                  </a:cubicBezTo>
                  <a:cubicBezTo>
                    <a:pt x="4085" y="8084"/>
                    <a:pt x="4016" y="8076"/>
                    <a:pt x="3945" y="8059"/>
                  </a:cubicBezTo>
                  <a:lnTo>
                    <a:pt x="653" y="7259"/>
                  </a:lnTo>
                  <a:cubicBezTo>
                    <a:pt x="612" y="7249"/>
                    <a:pt x="572" y="7244"/>
                    <a:pt x="535" y="7244"/>
                  </a:cubicBezTo>
                  <a:cubicBezTo>
                    <a:pt x="178" y="7244"/>
                    <a:pt x="0" y="7672"/>
                    <a:pt x="269" y="8005"/>
                  </a:cubicBezTo>
                  <a:lnTo>
                    <a:pt x="28789" y="43220"/>
                  </a:lnTo>
                  <a:cubicBezTo>
                    <a:pt x="28901" y="43358"/>
                    <a:pt x="29059" y="43432"/>
                    <a:pt x="29209" y="43432"/>
                  </a:cubicBezTo>
                  <a:cubicBezTo>
                    <a:pt x="29303" y="43432"/>
                    <a:pt x="29395" y="43402"/>
                    <a:pt x="29468" y="43340"/>
                  </a:cubicBezTo>
                  <a:lnTo>
                    <a:pt x="39472" y="34868"/>
                  </a:lnTo>
                  <a:cubicBezTo>
                    <a:pt x="39661" y="34707"/>
                    <a:pt x="39659" y="34395"/>
                    <a:pt x="39465" y="34178"/>
                  </a:cubicBezTo>
                  <a:lnTo>
                    <a:pt x="9379" y="193"/>
                  </a:lnTo>
                  <a:cubicBezTo>
                    <a:pt x="9262" y="61"/>
                    <a:pt x="9116" y="1"/>
                    <a:pt x="8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270300" y="4502650"/>
              <a:ext cx="783250" cy="931275"/>
            </a:xfrm>
            <a:custGeom>
              <a:avLst/>
              <a:gdLst/>
              <a:ahLst/>
              <a:cxnLst/>
              <a:rect l="l" t="t" r="r" b="b"/>
              <a:pathLst>
                <a:path w="31330" h="37251" extrusionOk="0">
                  <a:moveTo>
                    <a:pt x="650" y="1"/>
                  </a:moveTo>
                  <a:cubicBezTo>
                    <a:pt x="429" y="1"/>
                    <a:pt x="237" y="161"/>
                    <a:pt x="246" y="430"/>
                  </a:cubicBezTo>
                  <a:lnTo>
                    <a:pt x="366" y="3805"/>
                  </a:lnTo>
                  <a:cubicBezTo>
                    <a:pt x="377" y="4119"/>
                    <a:pt x="228" y="4366"/>
                    <a:pt x="0" y="4490"/>
                  </a:cubicBezTo>
                  <a:lnTo>
                    <a:pt x="28328" y="37250"/>
                  </a:lnTo>
                  <a:lnTo>
                    <a:pt x="31141" y="34868"/>
                  </a:lnTo>
                  <a:cubicBezTo>
                    <a:pt x="31330" y="34707"/>
                    <a:pt x="31328" y="34395"/>
                    <a:pt x="31134" y="34178"/>
                  </a:cubicBezTo>
                  <a:lnTo>
                    <a:pt x="1048" y="193"/>
                  </a:lnTo>
                  <a:cubicBezTo>
                    <a:pt x="931" y="61"/>
                    <a:pt x="785" y="1"/>
                    <a:pt x="650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062025" y="4683725"/>
              <a:ext cx="805800" cy="904725"/>
            </a:xfrm>
            <a:custGeom>
              <a:avLst/>
              <a:gdLst/>
              <a:ahLst/>
              <a:cxnLst/>
              <a:rect l="l" t="t" r="r" b="b"/>
              <a:pathLst>
                <a:path w="32232" h="36189" extrusionOk="0">
                  <a:moveTo>
                    <a:pt x="535" y="1"/>
                  </a:moveTo>
                  <a:cubicBezTo>
                    <a:pt x="178" y="1"/>
                    <a:pt x="0" y="429"/>
                    <a:pt x="269" y="762"/>
                  </a:cubicBezTo>
                  <a:lnTo>
                    <a:pt x="28789" y="35977"/>
                  </a:lnTo>
                  <a:cubicBezTo>
                    <a:pt x="28901" y="36115"/>
                    <a:pt x="29059" y="36189"/>
                    <a:pt x="29208" y="36189"/>
                  </a:cubicBezTo>
                  <a:cubicBezTo>
                    <a:pt x="29303" y="36189"/>
                    <a:pt x="29395" y="36159"/>
                    <a:pt x="29468" y="36097"/>
                  </a:cubicBezTo>
                  <a:lnTo>
                    <a:pt x="32232" y="33755"/>
                  </a:lnTo>
                  <a:lnTo>
                    <a:pt x="4533" y="736"/>
                  </a:lnTo>
                  <a:cubicBezTo>
                    <a:pt x="4423" y="803"/>
                    <a:pt x="4293" y="841"/>
                    <a:pt x="4151" y="841"/>
                  </a:cubicBezTo>
                  <a:cubicBezTo>
                    <a:pt x="4084" y="841"/>
                    <a:pt x="4016" y="833"/>
                    <a:pt x="3945" y="816"/>
                  </a:cubicBezTo>
                  <a:lnTo>
                    <a:pt x="653" y="16"/>
                  </a:lnTo>
                  <a:cubicBezTo>
                    <a:pt x="612" y="6"/>
                    <a:pt x="572" y="1"/>
                    <a:pt x="535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016750" y="4357550"/>
              <a:ext cx="975" cy="550"/>
            </a:xfrm>
            <a:custGeom>
              <a:avLst/>
              <a:gdLst/>
              <a:ahLst/>
              <a:cxnLst/>
              <a:rect l="l" t="t" r="r" b="b"/>
              <a:pathLst>
                <a:path w="39" h="22" extrusionOk="0">
                  <a:moveTo>
                    <a:pt x="1" y="1"/>
                  </a:moveTo>
                  <a:lnTo>
                    <a:pt x="39" y="22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4986000" y="4341125"/>
              <a:ext cx="850" cy="475"/>
            </a:xfrm>
            <a:custGeom>
              <a:avLst/>
              <a:gdLst/>
              <a:ahLst/>
              <a:cxnLst/>
              <a:rect l="l" t="t" r="r" b="b"/>
              <a:pathLst>
                <a:path w="34" h="19" extrusionOk="0">
                  <a:moveTo>
                    <a:pt x="1" y="1"/>
                  </a:moveTo>
                  <a:lnTo>
                    <a:pt x="34" y="18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4999650" y="4348400"/>
              <a:ext cx="12550" cy="6725"/>
            </a:xfrm>
            <a:custGeom>
              <a:avLst/>
              <a:gdLst/>
              <a:ahLst/>
              <a:cxnLst/>
              <a:rect l="l" t="t" r="r" b="b"/>
              <a:pathLst>
                <a:path w="502" h="269" extrusionOk="0">
                  <a:moveTo>
                    <a:pt x="0" y="1"/>
                  </a:moveTo>
                  <a:lnTo>
                    <a:pt x="501" y="269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4994075" y="4345450"/>
              <a:ext cx="2475" cy="1350"/>
            </a:xfrm>
            <a:custGeom>
              <a:avLst/>
              <a:gdLst/>
              <a:ahLst/>
              <a:cxnLst/>
              <a:rect l="l" t="t" r="r" b="b"/>
              <a:pathLst>
                <a:path w="99" h="54" extrusionOk="0">
                  <a:moveTo>
                    <a:pt x="0" y="1"/>
                  </a:moveTo>
                  <a:lnTo>
                    <a:pt x="99" y="53"/>
                  </a:lnTo>
                  <a:close/>
                </a:path>
              </a:pathLst>
            </a:custGeom>
            <a:solidFill>
              <a:srgbClr val="F6D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4996525" y="4346775"/>
              <a:ext cx="3125" cy="1650"/>
            </a:xfrm>
            <a:custGeom>
              <a:avLst/>
              <a:gdLst/>
              <a:ahLst/>
              <a:cxnLst/>
              <a:rect l="l" t="t" r="r" b="b"/>
              <a:pathLst>
                <a:path w="125" h="66" extrusionOk="0">
                  <a:moveTo>
                    <a:pt x="1" y="0"/>
                  </a:moveTo>
                  <a:lnTo>
                    <a:pt x="124" y="6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4986825" y="4341575"/>
              <a:ext cx="7275" cy="3900"/>
            </a:xfrm>
            <a:custGeom>
              <a:avLst/>
              <a:gdLst/>
              <a:ahLst/>
              <a:cxnLst/>
              <a:rect l="l" t="t" r="r" b="b"/>
              <a:pathLst>
                <a:path w="291" h="156" extrusionOk="0">
                  <a:moveTo>
                    <a:pt x="1" y="0"/>
                  </a:moveTo>
                  <a:lnTo>
                    <a:pt x="290" y="15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4984400" y="4340250"/>
              <a:ext cx="1625" cy="900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0" y="1"/>
                  </a:moveTo>
                  <a:lnTo>
                    <a:pt x="65" y="3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4954300" y="4365725"/>
              <a:ext cx="3825" cy="11300"/>
            </a:xfrm>
            <a:custGeom>
              <a:avLst/>
              <a:gdLst/>
              <a:ahLst/>
              <a:cxnLst/>
              <a:rect l="l" t="t" r="r" b="b"/>
              <a:pathLst>
                <a:path w="153" h="452" extrusionOk="0">
                  <a:moveTo>
                    <a:pt x="1" y="1"/>
                  </a:moveTo>
                  <a:lnTo>
                    <a:pt x="153" y="451"/>
                  </a:lnTo>
                  <a:lnTo>
                    <a:pt x="153" y="45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012175" y="4355100"/>
              <a:ext cx="4600" cy="2475"/>
            </a:xfrm>
            <a:custGeom>
              <a:avLst/>
              <a:gdLst/>
              <a:ahLst/>
              <a:cxnLst/>
              <a:rect l="l" t="t" r="r" b="b"/>
              <a:pathLst>
                <a:path w="184" h="99" extrusionOk="0">
                  <a:moveTo>
                    <a:pt x="0" y="1"/>
                  </a:moveTo>
                  <a:lnTo>
                    <a:pt x="184" y="9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958100" y="4377000"/>
              <a:ext cx="22625" cy="67150"/>
            </a:xfrm>
            <a:custGeom>
              <a:avLst/>
              <a:gdLst/>
              <a:ahLst/>
              <a:cxnLst/>
              <a:rect l="l" t="t" r="r" b="b"/>
              <a:pathLst>
                <a:path w="905" h="2686" extrusionOk="0">
                  <a:moveTo>
                    <a:pt x="1" y="0"/>
                  </a:moveTo>
                  <a:lnTo>
                    <a:pt x="905" y="2685"/>
                  </a:lnTo>
                  <a:lnTo>
                    <a:pt x="905" y="26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017750" y="4358075"/>
              <a:ext cx="4325" cy="2325"/>
            </a:xfrm>
            <a:custGeom>
              <a:avLst/>
              <a:gdLst/>
              <a:ahLst/>
              <a:cxnLst/>
              <a:rect l="l" t="t" r="r" b="b"/>
              <a:pathLst>
                <a:path w="173" h="93" extrusionOk="0">
                  <a:moveTo>
                    <a:pt x="0" y="1"/>
                  </a:moveTo>
                  <a:lnTo>
                    <a:pt x="54" y="30"/>
                  </a:lnTo>
                  <a:lnTo>
                    <a:pt x="54" y="30"/>
                  </a:lnTo>
                  <a:cubicBezTo>
                    <a:pt x="36" y="20"/>
                    <a:pt x="18" y="10"/>
                    <a:pt x="0" y="1"/>
                  </a:cubicBezTo>
                  <a:close/>
                  <a:moveTo>
                    <a:pt x="54" y="30"/>
                  </a:moveTo>
                  <a:lnTo>
                    <a:pt x="54" y="30"/>
                  </a:lnTo>
                  <a:cubicBezTo>
                    <a:pt x="93" y="50"/>
                    <a:pt x="132" y="71"/>
                    <a:pt x="173" y="93"/>
                  </a:cubicBezTo>
                  <a:lnTo>
                    <a:pt x="54" y="3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949150" y="4337350"/>
              <a:ext cx="108075" cy="70150"/>
            </a:xfrm>
            <a:custGeom>
              <a:avLst/>
              <a:gdLst/>
              <a:ahLst/>
              <a:cxnLst/>
              <a:rect l="l" t="t" r="r" b="b"/>
              <a:pathLst>
                <a:path w="4323" h="2806" extrusionOk="0">
                  <a:moveTo>
                    <a:pt x="966" y="1"/>
                  </a:moveTo>
                  <a:cubicBezTo>
                    <a:pt x="424" y="1"/>
                    <a:pt x="1" y="523"/>
                    <a:pt x="208" y="1136"/>
                  </a:cubicBezTo>
                  <a:lnTo>
                    <a:pt x="360" y="1586"/>
                  </a:lnTo>
                  <a:cubicBezTo>
                    <a:pt x="1045" y="1977"/>
                    <a:pt x="1724" y="2382"/>
                    <a:pt x="2396" y="2805"/>
                  </a:cubicBezTo>
                  <a:cubicBezTo>
                    <a:pt x="2954" y="2299"/>
                    <a:pt x="3610" y="1914"/>
                    <a:pt x="4323" y="1673"/>
                  </a:cubicBezTo>
                  <a:lnTo>
                    <a:pt x="2917" y="922"/>
                  </a:lnTo>
                  <a:lnTo>
                    <a:pt x="2744" y="830"/>
                  </a:lnTo>
                  <a:lnTo>
                    <a:pt x="2705" y="809"/>
                  </a:lnTo>
                  <a:lnTo>
                    <a:pt x="2521" y="711"/>
                  </a:lnTo>
                  <a:lnTo>
                    <a:pt x="2019" y="443"/>
                  </a:lnTo>
                  <a:lnTo>
                    <a:pt x="1896" y="376"/>
                  </a:lnTo>
                  <a:lnTo>
                    <a:pt x="1798" y="325"/>
                  </a:lnTo>
                  <a:lnTo>
                    <a:pt x="1509" y="169"/>
                  </a:lnTo>
                  <a:lnTo>
                    <a:pt x="1476" y="152"/>
                  </a:lnTo>
                  <a:lnTo>
                    <a:pt x="1410" y="117"/>
                  </a:lnTo>
                  <a:cubicBezTo>
                    <a:pt x="1260" y="37"/>
                    <a:pt x="1109" y="1"/>
                    <a:pt x="966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771200" y="5345375"/>
              <a:ext cx="282800" cy="243325"/>
            </a:xfrm>
            <a:custGeom>
              <a:avLst/>
              <a:gdLst/>
              <a:ahLst/>
              <a:cxnLst/>
              <a:rect l="l" t="t" r="r" b="b"/>
              <a:pathLst>
                <a:path w="11312" h="9733" extrusionOk="0">
                  <a:moveTo>
                    <a:pt x="10493" y="0"/>
                  </a:moveTo>
                  <a:cubicBezTo>
                    <a:pt x="10391" y="0"/>
                    <a:pt x="10289" y="35"/>
                    <a:pt x="10206" y="106"/>
                  </a:cubicBezTo>
                  <a:lnTo>
                    <a:pt x="210" y="8570"/>
                  </a:lnTo>
                  <a:cubicBezTo>
                    <a:pt x="23" y="8729"/>
                    <a:pt x="0" y="9010"/>
                    <a:pt x="159" y="9197"/>
                  </a:cubicBezTo>
                  <a:lnTo>
                    <a:pt x="479" y="9575"/>
                  </a:lnTo>
                  <a:cubicBezTo>
                    <a:pt x="567" y="9679"/>
                    <a:pt x="692" y="9732"/>
                    <a:pt x="819" y="9732"/>
                  </a:cubicBezTo>
                  <a:cubicBezTo>
                    <a:pt x="920" y="9732"/>
                    <a:pt x="1022" y="9698"/>
                    <a:pt x="1105" y="9627"/>
                  </a:cubicBezTo>
                  <a:lnTo>
                    <a:pt x="11100" y="1162"/>
                  </a:lnTo>
                  <a:cubicBezTo>
                    <a:pt x="11288" y="1004"/>
                    <a:pt x="11311" y="723"/>
                    <a:pt x="11153" y="536"/>
                  </a:cubicBezTo>
                  <a:lnTo>
                    <a:pt x="10833" y="157"/>
                  </a:lnTo>
                  <a:cubicBezTo>
                    <a:pt x="10745" y="54"/>
                    <a:pt x="10619" y="0"/>
                    <a:pt x="10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66" name="Google Shape;266;p5"/>
          <p:cNvGrpSpPr/>
          <p:nvPr/>
        </p:nvGrpSpPr>
        <p:grpSpPr>
          <a:xfrm>
            <a:off x="7518660" y="203940"/>
            <a:ext cx="340786" cy="570834"/>
            <a:chOff x="2002900" y="3914700"/>
            <a:chExt cx="259350" cy="434425"/>
          </a:xfrm>
        </p:grpSpPr>
        <p:sp>
          <p:nvSpPr>
            <p:cNvPr id="267" name="Google Shape;267;p5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69" name="Google Shape;269;p5"/>
          <p:cNvGrpSpPr/>
          <p:nvPr/>
        </p:nvGrpSpPr>
        <p:grpSpPr>
          <a:xfrm>
            <a:off x="7663124" y="887531"/>
            <a:ext cx="354386" cy="578521"/>
            <a:chOff x="2254100" y="3662800"/>
            <a:chExt cx="269700" cy="440275"/>
          </a:xfrm>
        </p:grpSpPr>
        <p:sp>
          <p:nvSpPr>
            <p:cNvPr id="270" name="Google Shape;270;p5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rgbClr val="000000">
                <a:alpha val="666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72" name="Google Shape;27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93930"/>
            <a:ext cx="1087749" cy="1878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483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505</Words>
  <Application>Microsoft Office PowerPoint</Application>
  <PresentationFormat>On-screen Show (16:9)</PresentationFormat>
  <Paragraphs>71</Paragraphs>
  <Slides>10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HP001 4 hàng</vt:lpstr>
      <vt:lpstr>Times New Roman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PHONGBUI</dc:creator>
  <cp:lastModifiedBy>Phạm Dương</cp:lastModifiedBy>
  <cp:revision>24</cp:revision>
  <dcterms:created xsi:type="dcterms:W3CDTF">2017-08-04T04:56:51Z</dcterms:created>
  <dcterms:modified xsi:type="dcterms:W3CDTF">2023-10-28T23:39:57Z</dcterms:modified>
</cp:coreProperties>
</file>