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0" r:id="rId3"/>
    <p:sldId id="265" r:id="rId4"/>
    <p:sldId id="271" r:id="rId5"/>
    <p:sldId id="272" r:id="rId6"/>
    <p:sldId id="273" r:id="rId7"/>
    <p:sldId id="292" r:id="rId8"/>
    <p:sldId id="274" r:id="rId9"/>
    <p:sldId id="295" r:id="rId10"/>
    <p:sldId id="294" r:id="rId11"/>
    <p:sldId id="296" r:id="rId12"/>
    <p:sldId id="297" r:id="rId13"/>
    <p:sldId id="298" r:id="rId14"/>
    <p:sldId id="299" r:id="rId15"/>
    <p:sldId id="300" r:id="rId16"/>
    <p:sldId id="301" r:id="rId17"/>
    <p:sldId id="303" r:id="rId18"/>
    <p:sldId id="304" r:id="rId19"/>
    <p:sldId id="307" r:id="rId20"/>
    <p:sldId id="308" r:id="rId21"/>
    <p:sldId id="309" r:id="rId22"/>
    <p:sldId id="310" r:id="rId23"/>
    <p:sldId id="312" r:id="rId24"/>
    <p:sldId id="313" r:id="rId25"/>
    <p:sldId id="311" r:id="rId26"/>
    <p:sldId id="305" r:id="rId27"/>
    <p:sldId id="306" r:id="rId28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D4E2D3"/>
    <a:srgbClr val="DF7962"/>
    <a:srgbClr val="4F81BD"/>
    <a:srgbClr val="324B9A"/>
    <a:srgbClr val="B1B0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09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  <inkml:channel name="T" type="integer" max="2.14748E9" units="dev"/>
        </inkml:traceFormat>
        <inkml:channelProperties>
          <inkml:channelProperty channel="X" name="resolution" value="1612.54919" units="1/cm"/>
          <inkml:channelProperty channel="Y" name="resolution" value="2580.07886" units="1/cm"/>
          <inkml:channelProperty channel="F" name="resolution" value="10E-6" units="1/cm"/>
          <inkml:channelProperty channel="T" name="resolution" value="1" units="1/dev"/>
        </inkml:channelProperties>
      </inkml:inkSource>
      <inkml:timestamp xml:id="ts0" timeString="2021-12-09T12:51:08.7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23355 15686 33 0,'4'9'172'16,"-1"-3"5"-16,-1-1-3 0,-1 1-2 0,-1-2-9 15,-1-1-12-15,1 0-30 0,-5-3-36 0,1 2-33 0,-4 0-26 0,1-2-58 16,-5-2-75-16,-1 0-37 0,-1 1-21 0,0-4-9 0,-3-1-2 15,-2 0 1-15,-2-1 4 0,-1 0 10 0</inkml:trace>
  <inkml:trace contextRef="#ctx0" brushRef="#br0" timeOffset="52490.46">14363 15020 10 0,'2'-2'104'0,"0"0"3"16,0 1 2-16,0-2 3 0,-1 0 1 0,1 1 1 0,2 1-3 15,-2-2-10-15,1 1-14 0,-2 0-18 0,1-1-16 0,2 0-15 0,-2 3-11 16,-1 0-6-16,2-3-4 0,0 1-1 0,-1 1-1 0,-1-1-3 15,-1 2 0-15,3 0-3 0,-3 0-1 0,0 0-1 0,0 0-2 0,0 0 1 16,0 0-2-16,0 0 0 0,0 0 0 0,0 0 0 0,0 0 1 16,0 0 0-16,0 0 1 0,0 0 0 0,0 0 2 0,0 0 1 15,0 0 0-15,0 0 2 0,0 2-1 0,0-1 0 0,0-1 1 16,0 2-2-16,0 1 1 0,0-3-1 0,0 0-1 0,0 3-1 0,0-3-1 16,0 0 1-16,0 0-1 0,0 0-2 0,2 0 0 0,-2 0 0 0,0 0 0 15,0 0 1-15,0 0 1 0,0 0 0 0,0 0 1 16,0 0 2-16,0 0 0 0,0 0 0 0,0 0 2 0,0 0 0 0,0 0 1 15,0 2 2-15,0-2-1 0,0 1 1 0,0-1 1 0,1 2-1 0,-1 0 0 16,0-1-1-16,4 1-1 0,-4-1-1 0,2-1 1 0,0 2-2 16,-2 1 0-16,1-3-2 0,-1 0-2 0,3 3-1 0,-2-2 0 15,-1 1-3-15,2-2 0 0,-2 2-1 0,3-2-1 0,-2 1 0 0,-1-1-1 16,0 0 0-16,3 2 0 0,-3-1 0 0,3 1 0 16,-3-2 0-16,3 0 1 0,-3 0 0 0,0 1 0 0,0-1 0 0,0 0 0 15,0 2 0-15,0-2 1 0,0 0-1 0,0 0 0 0,0 0 0 16,0 0 1-16,0 0-1 0,0 0 1 0,0 0 0 0,0 0-2 0,0 0 0 15,0 0 2-15,0 0 0 0,0 0 0 0,0 0 0 0,0 0 0 16,0 0-1-16,0 0 1 0,0 0-1 0,0 0 0 0,0 0 1 0,0 0 0 16,0 0 0-16,0 0 0 0,0 0 0 0,0 0 0 0,0-2-2 15,-3 2 0-15,3 0 1 0,-3-1 1 0,3-1 0 0,-1 1 0 0,1 1-1 16,-2-2 1-16,2 2 0 0,-1-1 0 0,1 1 1 0,0 0-1 16,0 0-1-16,0 0-3 0,0 0-3 0,0 0-8 0,-3 0-9 15,3 0-15-15,-2 0-18 0,2 0-29 0,-4 1-35 0,3 1-19 16,-3 1-9-16,0-3-5 0,1 1-2 0,0 1-1 0,3-2 0 0,0 0 3 15,0 0 4-15,0 0 8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E5B15-4806-4636-9A4E-6E44D888F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FDC85-03C3-4E6C-9300-D94E9B124E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00F0C-7731-4AA5-AFC6-D0E3B4FFF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860C-56DD-4DC4-A06E-B249E99699C9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333C0-737F-45B3-95EA-F29317D4F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7FBE7-7F3A-427D-9EA2-4E2B5152A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CB7C0-FA70-4EA4-830A-95FDC4174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CE731-AACC-4830-BB08-47A179B4F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CA970-5557-443F-AB88-C15C0E17C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F70E0-BA22-473C-8ECB-FC884B1AA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860C-56DD-4DC4-A06E-B249E99699C9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9BA8B-BC01-4CB7-8B20-32AC28516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662D7-4A63-4A3E-A1E7-778A19689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CB7C0-FA70-4EA4-830A-95FDC4174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77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EF6EA4-AA3D-40FB-ADFF-E18AD32826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8797A8-6162-4E28-B14E-94A93A562B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91883-7CFE-4C56-AE41-53BAEC3FA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860C-56DD-4DC4-A06E-B249E99699C9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D683E-408B-414E-984B-7931D9DD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3CFB2-64B0-4487-99BC-1EC978C11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CB7C0-FA70-4EA4-830A-95FDC4174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33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47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43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6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72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34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44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5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53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B13B8-989A-4571-B398-D09D6088A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507E4-525F-49DB-895F-234B6CF82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60591-5D7F-45DF-81FD-CDE79D9DE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860C-56DD-4DC4-A06E-B249E99699C9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8887A-B696-4F94-94E1-D4EE9DC36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63407-2999-4E2E-9073-97489E4A8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CB7C0-FA70-4EA4-830A-95FDC4174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630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57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42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40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15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57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74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6F027-941E-4E7D-AFD0-B09C7A1B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92A2D-3D1A-434A-B50A-68BBA6CD5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82502-23B3-4A85-9182-73814ED8A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860C-56DD-4DC4-A06E-B249E99699C9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6FB4B-7B01-4C2F-BE50-234474DC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015CB-C793-424A-BB84-19015C413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CB7C0-FA70-4EA4-830A-95FDC4174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01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796DF-63E7-4CFC-B5F4-D7117B55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892FD-CC87-42B7-99AB-A9D6B95C9C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C79EB4-20C2-4241-9DAF-E68EF7B215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EE8BE2-D435-46E6-B6A2-BBEF77CC0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860C-56DD-4DC4-A06E-B249E99699C9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53D85-EADB-4EC5-A856-600AB9C1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90ECAB-7CCD-4242-A511-134C3EEF6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CB7C0-FA70-4EA4-830A-95FDC4174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7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F8611-2BF7-49A6-BE9F-5660D9E78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39B36-C3BC-450F-AB0B-85CC6A5C6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57F7A4-F6F1-4C7C-964E-5951BF928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D8223F-78E5-4F06-AD1D-3CF6268ADC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0BB37-0F71-4492-BCF0-FA785999C7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56DE35-6E20-465F-866D-C435F1F6F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860C-56DD-4DC4-A06E-B249E99699C9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1AF349-A195-4FC0-81E9-13776B11F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820611-F493-4760-8672-68B17EA75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CB7C0-FA70-4EA4-830A-95FDC4174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12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B57E0-CD04-445E-9261-38B966328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4A22FC-02B2-44BA-ADE2-60233C7E8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860C-56DD-4DC4-A06E-B249E99699C9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43574A-2BBC-4B9D-B937-13CC95B4D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5F2D00-4B90-46F5-95D5-ECF74B98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CB7C0-FA70-4EA4-830A-95FDC4174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16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DFD5C2-F69B-4C82-A362-7398D863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860C-56DD-4DC4-A06E-B249E99699C9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B7E42A-022D-4CB5-AE78-561B4BC9E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85512-F68D-4BD0-A24B-ECA972AC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CB7C0-FA70-4EA4-830A-95FDC4174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78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C07B4-0D82-4DAA-9478-0C2660235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FFFA1-1826-4C16-A5A2-9C0F1C8E6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E2E1E-33A3-4591-BFBC-AFFE88EA1E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C702D-82BF-4AD3-97DA-5F4C96344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860C-56DD-4DC4-A06E-B249E99699C9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79E27-7CB8-42A4-BECF-53D2179F3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3398C-7F0C-4441-B178-62D42EA8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CB7C0-FA70-4EA4-830A-95FDC4174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06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DB50D-42C1-441E-B291-95D6FB02F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76E6FD-AD81-459D-9AD3-CFC0A58C10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FAF4-625C-4616-B388-86977930B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91D23-972D-4AD0-9D95-946A3D09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A860C-56DD-4DC4-A06E-B249E99699C9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AC556-4CF6-4CE6-B3C4-4B1072BB0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E07E1-DD3A-4496-97F1-32F1DF166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CB7C0-FA70-4EA4-830A-95FDC4174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62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8DD7F1-2F79-49A0-B961-F979934FA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93F9C-BF09-4E4D-8E54-2E2756B33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9E7D5-BEA2-4294-83AA-688A0920F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A860C-56DD-4DC4-A06E-B249E99699C9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20BEB-3C73-4AF2-B645-F853C5EB9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8F3CD-98BB-45CB-967F-1F8FF773D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CB7C0-FA70-4EA4-830A-95FDC4174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7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8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3" r:id="rId9"/>
    <p:sldLayoutId id="2147483672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11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29.png"/><Relationship Id="rId4" Type="http://schemas.openxmlformats.org/officeDocument/2006/relationships/image" Target="../media/image16.svg"/><Relationship Id="rId9" Type="http://schemas.openxmlformats.org/officeDocument/2006/relationships/image" Target="../media/image25.sv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33.png"/><Relationship Id="rId17" Type="http://schemas.microsoft.com/office/2007/relationships/hdphoto" Target="../media/hdphoto5.wdp"/><Relationship Id="rId2" Type="http://schemas.openxmlformats.org/officeDocument/2006/relationships/image" Target="../media/image14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11" Type="http://schemas.microsoft.com/office/2007/relationships/hdphoto" Target="../media/hdphoto3.wdp"/><Relationship Id="rId5" Type="http://schemas.openxmlformats.org/officeDocument/2006/relationships/image" Target="../media/image17.png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image" Target="../media/image16.svg"/><Relationship Id="rId9" Type="http://schemas.openxmlformats.org/officeDocument/2006/relationships/image" Target="../media/image25.sv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0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3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11" Type="http://schemas.openxmlformats.org/officeDocument/2006/relationships/image" Target="../media/image38.jpg"/><Relationship Id="rId5" Type="http://schemas.openxmlformats.org/officeDocument/2006/relationships/image" Target="../media/image17.png"/><Relationship Id="rId10" Type="http://schemas.openxmlformats.org/officeDocument/2006/relationships/image" Target="../media/image37.jpg"/><Relationship Id="rId4" Type="http://schemas.openxmlformats.org/officeDocument/2006/relationships/image" Target="../media/image16.svg"/><Relationship Id="rId9" Type="http://schemas.openxmlformats.org/officeDocument/2006/relationships/image" Target="../media/image25.svg"/><Relationship Id="rId1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11" Type="http://schemas.openxmlformats.org/officeDocument/2006/relationships/image" Target="../media/image43.png"/><Relationship Id="rId5" Type="http://schemas.openxmlformats.org/officeDocument/2006/relationships/image" Target="../media/image17.png"/><Relationship Id="rId10" Type="http://schemas.openxmlformats.org/officeDocument/2006/relationships/image" Target="../media/image42.jpg"/><Relationship Id="rId4" Type="http://schemas.openxmlformats.org/officeDocument/2006/relationships/image" Target="../media/image16.svg"/><Relationship Id="rId9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11" Type="http://schemas.openxmlformats.org/officeDocument/2006/relationships/image" Target="../media/image50.png"/><Relationship Id="rId5" Type="http://schemas.openxmlformats.org/officeDocument/2006/relationships/image" Target="../media/image17.png"/><Relationship Id="rId10" Type="http://schemas.openxmlformats.org/officeDocument/2006/relationships/customXml" Target="../ink/ink1.xml"/><Relationship Id="rId4" Type="http://schemas.openxmlformats.org/officeDocument/2006/relationships/image" Target="../media/image16.svg"/><Relationship Id="rId9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11" Type="http://schemas.microsoft.com/office/2007/relationships/hdphoto" Target="../media/hdphoto7.wdp"/><Relationship Id="rId5" Type="http://schemas.openxmlformats.org/officeDocument/2006/relationships/image" Target="../media/image17.png"/><Relationship Id="rId10" Type="http://schemas.openxmlformats.org/officeDocument/2006/relationships/image" Target="../media/image44.png"/><Relationship Id="rId4" Type="http://schemas.openxmlformats.org/officeDocument/2006/relationships/image" Target="../media/image16.svg"/><Relationship Id="rId9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11" Type="http://schemas.openxmlformats.org/officeDocument/2006/relationships/image" Target="../media/image46.png"/><Relationship Id="rId5" Type="http://schemas.openxmlformats.org/officeDocument/2006/relationships/image" Target="../media/image17.png"/><Relationship Id="rId10" Type="http://schemas.openxmlformats.org/officeDocument/2006/relationships/image" Target="../media/image45.jpeg"/><Relationship Id="rId4" Type="http://schemas.openxmlformats.org/officeDocument/2006/relationships/image" Target="../media/image16.svg"/><Relationship Id="rId9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11" Type="http://schemas.openxmlformats.org/officeDocument/2006/relationships/image" Target="../media/image23.sv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svg"/><Relationship Id="rId9" Type="http://schemas.openxmlformats.org/officeDocument/2006/relationships/image" Target="../media/image2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11" Type="http://schemas.openxmlformats.org/officeDocument/2006/relationships/image" Target="../media/image23.sv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svg"/><Relationship Id="rId9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png"/><Relationship Id="rId3" Type="http://schemas.openxmlformats.org/officeDocument/2006/relationships/control" Target="../activeX/activeX3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8.svg"/><Relationship Id="rId5" Type="http://schemas.openxmlformats.org/officeDocument/2006/relationships/control" Target="../activeX/activeX5.xml"/><Relationship Id="rId15" Type="http://schemas.openxmlformats.org/officeDocument/2006/relationships/image" Target="../media/image47.wmf"/><Relationship Id="rId10" Type="http://schemas.openxmlformats.org/officeDocument/2006/relationships/image" Target="../media/image17.png"/><Relationship Id="rId4" Type="http://schemas.openxmlformats.org/officeDocument/2006/relationships/control" Target="../activeX/activeX4.xml"/><Relationship Id="rId9" Type="http://schemas.openxmlformats.org/officeDocument/2006/relationships/image" Target="../media/image16.svg"/><Relationship Id="rId14" Type="http://schemas.openxmlformats.org/officeDocument/2006/relationships/image" Target="../media/image2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6.jpg"/><Relationship Id="rId4" Type="http://schemas.openxmlformats.org/officeDocument/2006/relationships/image" Target="../media/image16.svg"/><Relationship Id="rId9" Type="http://schemas.openxmlformats.org/officeDocument/2006/relationships/image" Target="../media/image2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4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11" Type="http://schemas.microsoft.com/office/2007/relationships/hdphoto" Target="../media/hdphoto9.wdp"/><Relationship Id="rId5" Type="http://schemas.openxmlformats.org/officeDocument/2006/relationships/image" Target="../media/image17.png"/><Relationship Id="rId10" Type="http://schemas.openxmlformats.org/officeDocument/2006/relationships/image" Target="../media/image48.png"/><Relationship Id="rId4" Type="http://schemas.openxmlformats.org/officeDocument/2006/relationships/image" Target="../media/image16.svg"/><Relationship Id="rId9" Type="http://schemas.openxmlformats.org/officeDocument/2006/relationships/image" Target="../media/image2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51.png"/><Relationship Id="rId4" Type="http://schemas.openxmlformats.org/officeDocument/2006/relationships/image" Target="../media/image16.svg"/><Relationship Id="rId9" Type="http://schemas.openxmlformats.org/officeDocument/2006/relationships/image" Target="../media/image25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11" Type="http://schemas.openxmlformats.org/officeDocument/2006/relationships/image" Target="../media/image23.sv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sv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11" Type="http://schemas.openxmlformats.org/officeDocument/2006/relationships/image" Target="../media/image23.sv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sv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3.sv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11" Type="http://schemas.openxmlformats.org/officeDocument/2006/relationships/image" Target="../media/image27.png"/><Relationship Id="rId5" Type="http://schemas.openxmlformats.org/officeDocument/2006/relationships/image" Target="../media/image17.png"/><Relationship Id="rId10" Type="http://schemas.openxmlformats.org/officeDocument/2006/relationships/image" Target="../media/image26.jpg"/><Relationship Id="rId4" Type="http://schemas.openxmlformats.org/officeDocument/2006/relationships/image" Target="../media/image16.sv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8.png"/><Relationship Id="rId4" Type="http://schemas.openxmlformats.org/officeDocument/2006/relationships/image" Target="../media/image16.svg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35601" y="1703460"/>
            <a:ext cx="9076843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spc="192" dirty="0">
                <a:solidFill>
                  <a:srgbClr val="324B9A"/>
                </a:solidFill>
                <a:latin typeface="Permanent Marker"/>
              </a:rPr>
              <a:t>CHÀO MỪNG CÁC BẠN ĐẾN VỚI TIẾT TOÁN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907211" y="685800"/>
            <a:ext cx="2880129" cy="9085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4750">
            <a:off x="8364218" y="4194079"/>
            <a:ext cx="1946164" cy="23733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17846">
            <a:off x="9449344" y="5041153"/>
            <a:ext cx="476163" cy="12964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556400" y="3893585"/>
            <a:ext cx="1271847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4235" y="4286253"/>
            <a:ext cx="1779029" cy="22288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08897">
            <a:off x="1806384" y="4831383"/>
            <a:ext cx="797014" cy="11385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07" b="2319"/>
          <a:stretch>
            <a:fillRect/>
          </a:stretch>
        </p:blipFill>
        <p:spPr>
          <a:xfrm>
            <a:off x="830274" y="2079258"/>
            <a:ext cx="12192000" cy="43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7910">
            <a:off x="-560125" y="5926548"/>
            <a:ext cx="3594816" cy="4273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69089">
            <a:off x="9615216" y="-2936257"/>
            <a:ext cx="3452376" cy="410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5410">
            <a:off x="-370357" y="-884121"/>
            <a:ext cx="1993877" cy="24615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2707" b="2319"/>
          <a:stretch>
            <a:fillRect/>
          </a:stretch>
        </p:blipFill>
        <p:spPr>
          <a:xfrm>
            <a:off x="0" y="1950924"/>
            <a:ext cx="12192000" cy="431000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E01EAA8-3924-4960-BE9F-04CD6DB20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73981">
            <a:off x="9998538" y="5645664"/>
            <a:ext cx="3083859" cy="308385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74B9D8-0A83-463D-9B3E-ECDC783840EF}"/>
              </a:ext>
            </a:extLst>
          </p:cNvPr>
          <p:cNvCxnSpPr>
            <a:cxnSpLocks/>
          </p:cNvCxnSpPr>
          <p:nvPr/>
        </p:nvCxnSpPr>
        <p:spPr>
          <a:xfrm>
            <a:off x="1391478" y="1205949"/>
            <a:ext cx="8353316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0988E19-1CCD-459D-8F5A-6EA0DEC7ADE8}"/>
              </a:ext>
            </a:extLst>
          </p:cNvPr>
          <p:cNvSpPr txBox="1"/>
          <p:nvPr/>
        </p:nvSpPr>
        <p:spPr>
          <a:xfrm flipH="1">
            <a:off x="1561772" y="405630"/>
            <a:ext cx="8183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ĐƯỜNG GẤP KHÚC. ĐỘ DÀI ĐƯỜNG GẤP KHÚC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AC1DE8B-F7FC-41C7-AF5E-36A81534201A}"/>
              </a:ext>
            </a:extLst>
          </p:cNvPr>
          <p:cNvSpPr/>
          <p:nvPr/>
        </p:nvSpPr>
        <p:spPr>
          <a:xfrm>
            <a:off x="2329184" y="3835439"/>
            <a:ext cx="120267" cy="120267"/>
          </a:xfrm>
          <a:prstGeom prst="ellipse">
            <a:avLst/>
          </a:prstGeom>
          <a:solidFill>
            <a:srgbClr val="4F81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42FEB8B-02E7-4CFF-AC2D-D0E45ED34EC1}"/>
              </a:ext>
            </a:extLst>
          </p:cNvPr>
          <p:cNvSpPr txBox="1"/>
          <p:nvPr/>
        </p:nvSpPr>
        <p:spPr>
          <a:xfrm>
            <a:off x="2134342" y="3102029"/>
            <a:ext cx="49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F7962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DB4FB63-504D-41F4-97CB-D25F7C2A4474}"/>
              </a:ext>
            </a:extLst>
          </p:cNvPr>
          <p:cNvSpPr txBox="1"/>
          <p:nvPr/>
        </p:nvSpPr>
        <p:spPr>
          <a:xfrm>
            <a:off x="4183573" y="1155986"/>
            <a:ext cx="49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F7962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FAD8B2E-3B39-4511-8249-D5F5862F66A7}"/>
              </a:ext>
            </a:extLst>
          </p:cNvPr>
          <p:cNvSpPr txBox="1"/>
          <p:nvPr/>
        </p:nvSpPr>
        <p:spPr>
          <a:xfrm>
            <a:off x="9496944" y="3144913"/>
            <a:ext cx="49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F7962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P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948EA80-9323-4A76-A09F-69FE0E76742B}"/>
              </a:ext>
            </a:extLst>
          </p:cNvPr>
          <p:cNvSpPr/>
          <p:nvPr/>
        </p:nvSpPr>
        <p:spPr>
          <a:xfrm>
            <a:off x="4311156" y="1832655"/>
            <a:ext cx="120267" cy="120267"/>
          </a:xfrm>
          <a:prstGeom prst="ellipse">
            <a:avLst/>
          </a:prstGeom>
          <a:solidFill>
            <a:srgbClr val="4F81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42637F5-938F-443C-B2E5-42B3983D463F}"/>
              </a:ext>
            </a:extLst>
          </p:cNvPr>
          <p:cNvSpPr/>
          <p:nvPr/>
        </p:nvSpPr>
        <p:spPr>
          <a:xfrm>
            <a:off x="9260371" y="3318516"/>
            <a:ext cx="120267" cy="120267"/>
          </a:xfrm>
          <a:prstGeom prst="ellipse">
            <a:avLst/>
          </a:prstGeom>
          <a:solidFill>
            <a:srgbClr val="4F81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D90D817-2235-4F08-86FA-E6E434793C2E}"/>
              </a:ext>
            </a:extLst>
          </p:cNvPr>
          <p:cNvCxnSpPr>
            <a:stCxn id="22" idx="3"/>
            <a:endCxn id="66" idx="3"/>
          </p:cNvCxnSpPr>
          <p:nvPr/>
        </p:nvCxnSpPr>
        <p:spPr>
          <a:xfrm flipV="1">
            <a:off x="2346797" y="1935309"/>
            <a:ext cx="1981972" cy="20027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5997ECE-2465-48D8-BEB6-2207902244D7}"/>
              </a:ext>
            </a:extLst>
          </p:cNvPr>
          <p:cNvCxnSpPr>
            <a:cxnSpLocks/>
            <a:stCxn id="67" idx="1"/>
          </p:cNvCxnSpPr>
          <p:nvPr/>
        </p:nvCxnSpPr>
        <p:spPr>
          <a:xfrm flipH="1" flipV="1">
            <a:off x="4397010" y="1863917"/>
            <a:ext cx="4880974" cy="14722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13D4804C-D893-48C2-810C-F2C89CAC97D9}"/>
              </a:ext>
            </a:extLst>
          </p:cNvPr>
          <p:cNvSpPr txBox="1"/>
          <p:nvPr/>
        </p:nvSpPr>
        <p:spPr>
          <a:xfrm>
            <a:off x="2956437" y="4172366"/>
            <a:ext cx="735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gấp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khúc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MNP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46635A4-1483-4C3C-BD88-597C646C761B}"/>
              </a:ext>
            </a:extLst>
          </p:cNvPr>
          <p:cNvSpPr txBox="1"/>
          <p:nvPr/>
        </p:nvSpPr>
        <p:spPr>
          <a:xfrm>
            <a:off x="1733266" y="4990267"/>
            <a:ext cx="9799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MNP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gồm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:                          MN, NP</a:t>
            </a:r>
          </a:p>
        </p:txBody>
      </p:sp>
    </p:spTree>
    <p:extLst>
      <p:ext uri="{BB962C8B-B14F-4D97-AF65-F5344CB8AC3E}">
        <p14:creationId xmlns:p14="http://schemas.microsoft.com/office/powerpoint/2010/main" val="296764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07" b="2319"/>
          <a:stretch>
            <a:fillRect/>
          </a:stretch>
        </p:blipFill>
        <p:spPr>
          <a:xfrm>
            <a:off x="0" y="1994419"/>
            <a:ext cx="12192000" cy="43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7910">
            <a:off x="-560125" y="5926548"/>
            <a:ext cx="3594816" cy="4273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69089">
            <a:off x="9615216" y="-2936257"/>
            <a:ext cx="3452376" cy="410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5410">
            <a:off x="-370357" y="-884121"/>
            <a:ext cx="1993877" cy="24615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2707" b="2319"/>
          <a:stretch>
            <a:fillRect/>
          </a:stretch>
        </p:blipFill>
        <p:spPr>
          <a:xfrm>
            <a:off x="152444" y="2052070"/>
            <a:ext cx="12192000" cy="431000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E01EAA8-3924-4960-BE9F-04CD6DB20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73981">
            <a:off x="9998538" y="5645664"/>
            <a:ext cx="3083859" cy="3083859"/>
          </a:xfrm>
          <a:prstGeom prst="rect">
            <a:avLst/>
          </a:prstGeom>
        </p:spPr>
      </p:pic>
      <p:pic>
        <p:nvPicPr>
          <p:cNvPr id="2050" name="Picture 2" descr="Crianças Vetores e Ilustrações de Stock - iStock | Kids cartoon characters,  Art drawings for kids, Children sketch">
            <a:extLst>
              <a:ext uri="{FF2B5EF4-FFF2-40B4-BE49-F238E27FC236}">
                <a16:creationId xmlns:a16="http://schemas.microsoft.com/office/drawing/2014/main" id="{EF5E2BC5-7458-4999-8CAF-2CC2D9D44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5366" y1="12195" x2="65366" y2="12195"/>
                        <a14:foregroundMark x1="62927" y1="18293" x2="62927" y2="18293"/>
                        <a14:foregroundMark x1="35122" y1="88618" x2="35122" y2="88618"/>
                        <a14:foregroundMark x1="56585" y1="89431" x2="56585" y2="89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218" y="3886473"/>
            <a:ext cx="2469670" cy="296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DA00F45-96D3-4A2B-93BA-8D1EBE126325}"/>
              </a:ext>
            </a:extLst>
          </p:cNvPr>
          <p:cNvGrpSpPr/>
          <p:nvPr/>
        </p:nvGrpSpPr>
        <p:grpSpPr>
          <a:xfrm>
            <a:off x="7961560" y="2032014"/>
            <a:ext cx="2976110" cy="1805383"/>
            <a:chOff x="7961560" y="2032014"/>
            <a:chExt cx="2976110" cy="1805383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015F3EE7-5121-4938-A397-CE9E4428933E}"/>
                </a:ext>
              </a:extLst>
            </p:cNvPr>
            <p:cNvSpPr/>
            <p:nvPr/>
          </p:nvSpPr>
          <p:spPr>
            <a:xfrm>
              <a:off x="7961560" y="2032014"/>
              <a:ext cx="2884534" cy="1805383"/>
            </a:xfrm>
            <a:prstGeom prst="cloudCallout">
              <a:avLst>
                <a:gd name="adj1" fmla="val 35245"/>
                <a:gd name="adj2" fmla="val 60181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84B294-5027-4CA3-AFF5-2E77F3A1132A}"/>
                </a:ext>
              </a:extLst>
            </p:cNvPr>
            <p:cNvSpPr txBox="1"/>
            <p:nvPr/>
          </p:nvSpPr>
          <p:spPr>
            <a:xfrm>
              <a:off x="8236288" y="2426144"/>
              <a:ext cx="27013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chemeClr val="accent4">
                      <a:lumMod val="75000"/>
                    </a:schemeClr>
                  </a:solidFill>
                  <a:latin typeface="#9Slide03 Quicksand Bold" panose="00000800000000000000" pitchFamily="2" charset="0"/>
                </a:rPr>
                <a:t>Đường</a:t>
              </a:r>
              <a:r>
                <a:rPr lang="en-US" sz="3200" dirty="0">
                  <a:solidFill>
                    <a:schemeClr val="accent4">
                      <a:lumMod val="75000"/>
                    </a:schemeClr>
                  </a:solidFill>
                  <a:latin typeface="#9Slide03 Quicksand Bold" panose="00000800000000000000" pitchFamily="2" charset="0"/>
                </a:rPr>
                <a:t> </a:t>
              </a:r>
              <a:r>
                <a:rPr lang="en-US" sz="3200" dirty="0" err="1">
                  <a:solidFill>
                    <a:schemeClr val="accent4">
                      <a:lumMod val="75000"/>
                    </a:schemeClr>
                  </a:solidFill>
                  <a:latin typeface="#9Slide03 Quicksand Bold" panose="00000800000000000000" pitchFamily="2" charset="0"/>
                </a:rPr>
                <a:t>gấp</a:t>
              </a:r>
              <a:r>
                <a:rPr lang="en-US" sz="3200" dirty="0">
                  <a:solidFill>
                    <a:schemeClr val="accent4">
                      <a:lumMod val="75000"/>
                    </a:schemeClr>
                  </a:solidFill>
                  <a:latin typeface="#9Slide03 Quicksand Bold" panose="00000800000000000000" pitchFamily="2" charset="0"/>
                </a:rPr>
                <a:t> </a:t>
              </a:r>
            </a:p>
            <a:p>
              <a:r>
                <a:rPr lang="en-US" sz="3200" dirty="0">
                  <a:solidFill>
                    <a:schemeClr val="accent4">
                      <a:lumMod val="75000"/>
                    </a:schemeClr>
                  </a:solidFill>
                  <a:latin typeface="#9Slide03 Quicksand Bold" panose="00000800000000000000" pitchFamily="2" charset="0"/>
                </a:rPr>
                <a:t>     </a:t>
              </a:r>
              <a:r>
                <a:rPr lang="en-US" sz="3200" dirty="0" err="1">
                  <a:solidFill>
                    <a:schemeClr val="accent4">
                      <a:lumMod val="75000"/>
                    </a:schemeClr>
                  </a:solidFill>
                  <a:latin typeface="#9Slide03 Quicksand Bold" panose="00000800000000000000" pitchFamily="2" charset="0"/>
                </a:rPr>
                <a:t>khúc</a:t>
              </a:r>
              <a:r>
                <a:rPr lang="en-US" sz="3200" dirty="0">
                  <a:solidFill>
                    <a:schemeClr val="accent4">
                      <a:lumMod val="75000"/>
                    </a:schemeClr>
                  </a:solidFill>
                  <a:latin typeface="#9Slide03 Quicksand Bold" panose="00000800000000000000" pitchFamily="2" charset="0"/>
                </a:rPr>
                <a:t>??? </a:t>
              </a:r>
            </a:p>
          </p:txBody>
        </p:sp>
      </p:grp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A562338C-3866-410B-9997-E6DD883A03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270" y="553581"/>
            <a:ext cx="3903174" cy="1889845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E59DF2E3-4EEB-4D4E-A2C5-6A97E889E6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53" y="2991465"/>
            <a:ext cx="4098792" cy="192308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2914517-3D0E-44EC-ACF5-79F9B0022151}"/>
              </a:ext>
            </a:extLst>
          </p:cNvPr>
          <p:cNvGrpSpPr/>
          <p:nvPr/>
        </p:nvGrpSpPr>
        <p:grpSpPr>
          <a:xfrm>
            <a:off x="6311139" y="1506413"/>
            <a:ext cx="6185749" cy="3483115"/>
            <a:chOff x="1231197" y="3163554"/>
            <a:chExt cx="3777303" cy="3237973"/>
          </a:xfrm>
        </p:grpSpPr>
        <p:grpSp>
          <p:nvGrpSpPr>
            <p:cNvPr id="27" name="组合 7">
              <a:extLst>
                <a:ext uri="{FF2B5EF4-FFF2-40B4-BE49-F238E27FC236}">
                  <a16:creationId xmlns:a16="http://schemas.microsoft.com/office/drawing/2014/main" id="{C5B9A4A5-CA02-4EE4-9F58-41DC93B3D689}"/>
                </a:ext>
              </a:extLst>
            </p:cNvPr>
            <p:cNvGrpSpPr/>
            <p:nvPr/>
          </p:nvGrpSpPr>
          <p:grpSpPr>
            <a:xfrm rot="5400000">
              <a:off x="1500862" y="2893889"/>
              <a:ext cx="3237973" cy="3777303"/>
              <a:chOff x="1768471" y="1342680"/>
              <a:chExt cx="3237973" cy="3777303"/>
            </a:xfrm>
          </p:grpSpPr>
          <p:sp>
            <p:nvSpPr>
              <p:cNvPr id="29" name="矩形: 圆角 6">
                <a:extLst>
                  <a:ext uri="{FF2B5EF4-FFF2-40B4-BE49-F238E27FC236}">
                    <a16:creationId xmlns:a16="http://schemas.microsoft.com/office/drawing/2014/main" id="{117AB03C-09C0-4334-9B8D-5C6D967D9971}"/>
                  </a:ext>
                </a:extLst>
              </p:cNvPr>
              <p:cNvSpPr/>
              <p:nvPr/>
            </p:nvSpPr>
            <p:spPr>
              <a:xfrm>
                <a:off x="2107956" y="1694713"/>
                <a:ext cx="2898488" cy="3425270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rgbClr val="0070C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/>
              </a:p>
            </p:txBody>
          </p:sp>
          <p:pic>
            <p:nvPicPr>
              <p:cNvPr id="30" name="图片 115">
                <a:extLst>
                  <a:ext uri="{FF2B5EF4-FFF2-40B4-BE49-F238E27FC236}">
                    <a16:creationId xmlns:a16="http://schemas.microsoft.com/office/drawing/2014/main" id="{9FD124CE-DC18-461B-BFBC-E790D817C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8471" y="1342680"/>
                <a:ext cx="753783" cy="718886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7DB2B39-65DB-4EC6-907B-4680DCFD8DFE}"/>
                </a:ext>
              </a:extLst>
            </p:cNvPr>
            <p:cNvSpPr txBox="1"/>
            <p:nvPr/>
          </p:nvSpPr>
          <p:spPr>
            <a:xfrm>
              <a:off x="1288088" y="3620222"/>
              <a:ext cx="3368379" cy="19909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28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liên</a:t>
              </a:r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28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* </a:t>
              </a:r>
              <a:r>
                <a:rPr lang="en-US" sz="28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gấp</a:t>
              </a:r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2, 3 </a:t>
              </a:r>
              <a:r>
                <a:rPr lang="en-US" sz="28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thẳng</a:t>
              </a:r>
              <a:r>
                <a:rPr lang="en-US" sz="28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8635A98-1E56-4067-B1A2-C96DD05C9E37}"/>
              </a:ext>
            </a:extLst>
          </p:cNvPr>
          <p:cNvSpPr txBox="1"/>
          <p:nvPr/>
        </p:nvSpPr>
        <p:spPr>
          <a:xfrm>
            <a:off x="951388" y="5255427"/>
            <a:ext cx="9799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Chú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ý: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Đọc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bằng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tên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chữ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cái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lần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lượt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từ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điểm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đầu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đến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điểm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cuối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từ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trái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sang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phải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3 Quicksand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357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07" b="2319"/>
          <a:stretch>
            <a:fillRect/>
          </a:stretch>
        </p:blipFill>
        <p:spPr>
          <a:xfrm>
            <a:off x="0" y="1994419"/>
            <a:ext cx="12192000" cy="43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7910">
            <a:off x="-560125" y="5926548"/>
            <a:ext cx="3594816" cy="4273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69089">
            <a:off x="9615216" y="-2936257"/>
            <a:ext cx="3452376" cy="410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5410">
            <a:off x="-448233" y="-829531"/>
            <a:ext cx="1993877" cy="24615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2707" b="2319"/>
          <a:stretch>
            <a:fillRect/>
          </a:stretch>
        </p:blipFill>
        <p:spPr>
          <a:xfrm>
            <a:off x="0" y="2018186"/>
            <a:ext cx="12192000" cy="431000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E01EAA8-3924-4960-BE9F-04CD6DB20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73981">
            <a:off x="9998538" y="5645664"/>
            <a:ext cx="3083859" cy="308385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9FA332-E1C0-47C4-A92E-69E22577EAD2}"/>
              </a:ext>
            </a:extLst>
          </p:cNvPr>
          <p:cNvCxnSpPr>
            <a:cxnSpLocks/>
          </p:cNvCxnSpPr>
          <p:nvPr/>
        </p:nvCxnSpPr>
        <p:spPr>
          <a:xfrm>
            <a:off x="1391478" y="1205949"/>
            <a:ext cx="8353316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2B09B1D-B3CE-4AC9-94CF-450DED36483F}"/>
              </a:ext>
            </a:extLst>
          </p:cNvPr>
          <p:cNvSpPr txBox="1"/>
          <p:nvPr/>
        </p:nvSpPr>
        <p:spPr>
          <a:xfrm flipH="1">
            <a:off x="1476625" y="478887"/>
            <a:ext cx="8183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#9Slide03 Quicksand Bold" panose="00000800000000000000" pitchFamily="2" charset="0"/>
              </a:rPr>
              <a:t>HÌNH NÀO LÀ ĐƯỜNG GẤP KHÚC?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#9Slide03 Quicksand Bold" panose="00000800000000000000" pitchFamily="2" charset="0"/>
            </a:endParaRPr>
          </a:p>
        </p:txBody>
      </p:sp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E50A5257-CB1B-4EEE-B3D5-A2F97423EA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4783" y1="12676" x2="44783" y2="12676"/>
                        <a14:foregroundMark x1="88261" y1="69953" x2="88261" y2="69953"/>
                        <a14:foregroundMark x1="13478" y1="80751" x2="13478" y2="80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02" y="3855382"/>
            <a:ext cx="2191056" cy="2029108"/>
          </a:xfrm>
          <a:prstGeom prst="rect">
            <a:avLst/>
          </a:prstGeom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1D9FC979-A51E-4182-9591-51AA2DB820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89474" l="9914" r="91379">
                        <a14:foregroundMark x1="26724" y1="9091" x2="26724" y2="9091"/>
                        <a14:foregroundMark x1="26724" y1="9091" x2="26724" y2="9091"/>
                        <a14:foregroundMark x1="26724" y1="9091" x2="26724" y2="9091"/>
                        <a14:foregroundMark x1="15948" y1="84689" x2="15948" y2="84689"/>
                        <a14:foregroundMark x1="42672" y1="67943" x2="42672" y2="67943"/>
                        <a14:foregroundMark x1="61638" y1="17225" x2="61638" y2="17225"/>
                        <a14:foregroundMark x1="90948" y1="47368" x2="90948" y2="47368"/>
                        <a14:foregroundMark x1="9914" y1="82775" x2="9914" y2="82775"/>
                        <a14:foregroundMark x1="91379" y1="41627" x2="91379" y2="4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806" y="1573630"/>
            <a:ext cx="2210108" cy="1991003"/>
          </a:xfrm>
          <a:prstGeom prst="rect">
            <a:avLst/>
          </a:prstGeom>
        </p:spPr>
      </p:pic>
      <p:pic>
        <p:nvPicPr>
          <p:cNvPr id="37" name="Picture 36" descr="Chart, line chart&#10;&#10;Description automatically generated">
            <a:extLst>
              <a:ext uri="{FF2B5EF4-FFF2-40B4-BE49-F238E27FC236}">
                <a16:creationId xmlns:a16="http://schemas.microsoft.com/office/drawing/2014/main" id="{EBD58596-F23E-4119-A2CC-96DA4DE8D7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389" y="4132134"/>
            <a:ext cx="4405258" cy="1872395"/>
          </a:xfrm>
          <a:prstGeom prst="rect">
            <a:avLst/>
          </a:prstGeom>
        </p:spPr>
      </p:pic>
      <p:pic>
        <p:nvPicPr>
          <p:cNvPr id="43" name="Picture 42" descr="Diagram&#10;&#10;Description automatically generated with low confidence">
            <a:extLst>
              <a:ext uri="{FF2B5EF4-FFF2-40B4-BE49-F238E27FC236}">
                <a16:creationId xmlns:a16="http://schemas.microsoft.com/office/drawing/2014/main" id="{1A456947-4A47-4881-AA00-1125AFD431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913" y="2415654"/>
            <a:ext cx="3623187" cy="1373893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D6084717-EE6A-4651-890E-99F06316EE21}"/>
              </a:ext>
            </a:extLst>
          </p:cNvPr>
          <p:cNvSpPr/>
          <p:nvPr/>
        </p:nvSpPr>
        <p:spPr>
          <a:xfrm>
            <a:off x="603900" y="1326270"/>
            <a:ext cx="4108550" cy="2178767"/>
          </a:xfrm>
          <a:prstGeom prst="ellipse">
            <a:avLst/>
          </a:prstGeom>
          <a:noFill/>
          <a:ln w="57150">
            <a:solidFill>
              <a:srgbClr val="DF796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4F69611-EC7E-42D0-8EA8-31353E5BD875}"/>
              </a:ext>
            </a:extLst>
          </p:cNvPr>
          <p:cNvSpPr/>
          <p:nvPr/>
        </p:nvSpPr>
        <p:spPr>
          <a:xfrm>
            <a:off x="847206" y="3920479"/>
            <a:ext cx="2529499" cy="2084050"/>
          </a:xfrm>
          <a:prstGeom prst="ellipse">
            <a:avLst/>
          </a:prstGeom>
          <a:noFill/>
          <a:ln w="57150">
            <a:solidFill>
              <a:srgbClr val="DF796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B084793-334D-42E8-9C7F-4CA8FC0C62FA}"/>
              </a:ext>
            </a:extLst>
          </p:cNvPr>
          <p:cNvSpPr/>
          <p:nvPr/>
        </p:nvSpPr>
        <p:spPr>
          <a:xfrm>
            <a:off x="5379078" y="1569608"/>
            <a:ext cx="2961563" cy="2018951"/>
          </a:xfrm>
          <a:prstGeom prst="ellipse">
            <a:avLst/>
          </a:prstGeom>
          <a:noFill/>
          <a:ln w="57150">
            <a:solidFill>
              <a:srgbClr val="DF796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EF93B41-5825-43B7-8706-659769EF3E9D}"/>
              </a:ext>
            </a:extLst>
          </p:cNvPr>
          <p:cNvSpPr/>
          <p:nvPr/>
        </p:nvSpPr>
        <p:spPr>
          <a:xfrm>
            <a:off x="4686056" y="3936252"/>
            <a:ext cx="5038047" cy="2368167"/>
          </a:xfrm>
          <a:prstGeom prst="ellipse">
            <a:avLst/>
          </a:prstGeom>
          <a:noFill/>
          <a:ln w="57150">
            <a:solidFill>
              <a:srgbClr val="DF796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5C2267F-A646-4F01-B181-300B26D6AE65}"/>
              </a:ext>
            </a:extLst>
          </p:cNvPr>
          <p:cNvSpPr txBox="1"/>
          <p:nvPr/>
        </p:nvSpPr>
        <p:spPr>
          <a:xfrm>
            <a:off x="351224" y="2996738"/>
            <a:ext cx="4799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Đường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gấp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khúc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MNPQ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FD3E873-4FEB-4E03-A748-AE71539B0002}"/>
              </a:ext>
            </a:extLst>
          </p:cNvPr>
          <p:cNvSpPr txBox="1"/>
          <p:nvPr/>
        </p:nvSpPr>
        <p:spPr>
          <a:xfrm>
            <a:off x="258334" y="5712141"/>
            <a:ext cx="4799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Đường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gấp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khúc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MNP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506840F-E4FB-4559-9E7B-563C63E8AC92}"/>
              </a:ext>
            </a:extLst>
          </p:cNvPr>
          <p:cNvSpPr txBox="1"/>
          <p:nvPr/>
        </p:nvSpPr>
        <p:spPr>
          <a:xfrm>
            <a:off x="6920921" y="1166953"/>
            <a:ext cx="4799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Đường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gấp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khúc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EGHIK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BDC60AC-DC07-424B-8D42-03A5E24A652D}"/>
              </a:ext>
            </a:extLst>
          </p:cNvPr>
          <p:cNvSpPr txBox="1"/>
          <p:nvPr/>
        </p:nvSpPr>
        <p:spPr>
          <a:xfrm>
            <a:off x="6291816" y="5755294"/>
            <a:ext cx="4799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Đường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gấp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khúc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ABCDE 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832EE05-8F05-4C49-B919-13A1DA165E1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01" b="89604" l="2797" r="28322">
                        <a14:foregroundMark x1="16434" y1="22772" x2="16434" y2="22772"/>
                        <a14:foregroundMark x1="17483" y1="27723" x2="17483" y2="28713"/>
                        <a14:foregroundMark x1="16783" y1="14356" x2="16783" y2="14356"/>
                        <a14:foregroundMark x1="18881" y1="15347" x2="18881" y2="15347"/>
                        <a14:foregroundMark x1="16434" y1="17327" x2="16434" y2="17327"/>
                        <a14:foregroundMark x1="18182" y1="14356" x2="18182" y2="14356"/>
                        <a14:foregroundMark x1="18881" y1="17327" x2="18881" y2="17327"/>
                        <a14:foregroundMark x1="26923" y1="53465" x2="26923" y2="53465"/>
                        <a14:foregroundMark x1="21329" y1="54950" x2="21329" y2="54950"/>
                        <a14:foregroundMark x1="9441" y1="71287" x2="9441" y2="71287"/>
                        <a14:foregroundMark x1="7343" y1="83168" x2="7343" y2="83168"/>
                        <a14:foregroundMark x1="8741" y1="81188" x2="8741" y2="81188"/>
                        <a14:foregroundMark x1="10140" y1="44554" x2="10140" y2="44554"/>
                        <a14:foregroundMark x1="28322" y1="54950" x2="28322" y2="54950"/>
                        <a14:foregroundMark x1="9441" y1="80198" x2="9441" y2="80198"/>
                        <a14:foregroundMark x1="6993" y1="81683" x2="6993" y2="81683"/>
                        <a14:foregroundMark x1="6993" y1="85149" x2="6993" y2="85149"/>
                        <a14:foregroundMark x1="9441" y1="82178" x2="9441" y2="82178"/>
                        <a14:foregroundMark x1="8741" y1="82673" x2="8741" y2="82673"/>
                        <a14:foregroundMark x1="8392" y1="83663" x2="8392" y2="83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926"/>
          <a:stretch/>
        </p:blipFill>
        <p:spPr>
          <a:xfrm rot="16200000">
            <a:off x="1828967" y="598610"/>
            <a:ext cx="1564475" cy="355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2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53" grpId="0" animBg="1"/>
      <p:bldP spid="53" grpId="1" animBg="1"/>
      <p:bldP spid="55" grpId="0" animBg="1"/>
      <p:bldP spid="55" grpId="1" animBg="1"/>
      <p:bldP spid="57" grpId="0" animBg="1"/>
      <p:bldP spid="57" grpId="1" animBg="1"/>
      <p:bldP spid="58" grpId="0"/>
      <p:bldP spid="59" grpId="0"/>
      <p:bldP spid="60" grpId="0"/>
      <p:bldP spid="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07" b="2319"/>
          <a:stretch>
            <a:fillRect/>
          </a:stretch>
        </p:blipFill>
        <p:spPr>
          <a:xfrm>
            <a:off x="0" y="1994419"/>
            <a:ext cx="12192000" cy="43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7910">
            <a:off x="-560125" y="5926548"/>
            <a:ext cx="3594816" cy="4273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69089">
            <a:off x="9615216" y="-2936257"/>
            <a:ext cx="3452376" cy="410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5410">
            <a:off x="-370357" y="-884121"/>
            <a:ext cx="1993877" cy="24615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2707" b="2319"/>
          <a:stretch>
            <a:fillRect/>
          </a:stretch>
        </p:blipFill>
        <p:spPr>
          <a:xfrm>
            <a:off x="0" y="2011479"/>
            <a:ext cx="12192000" cy="431000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E01EAA8-3924-4960-BE9F-04CD6DB20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73981">
            <a:off x="9998538" y="5645664"/>
            <a:ext cx="3083859" cy="3083859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6916AF-8E3E-4ED0-8AD5-25BBF262757C}"/>
              </a:ext>
            </a:extLst>
          </p:cNvPr>
          <p:cNvCxnSpPr>
            <a:cxnSpLocks/>
          </p:cNvCxnSpPr>
          <p:nvPr/>
        </p:nvCxnSpPr>
        <p:spPr>
          <a:xfrm>
            <a:off x="1391478" y="1205949"/>
            <a:ext cx="8353316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B7115CE-4A73-4B31-8D72-C3DA373D92B1}"/>
              </a:ext>
            </a:extLst>
          </p:cNvPr>
          <p:cNvSpPr txBox="1"/>
          <p:nvPr/>
        </p:nvSpPr>
        <p:spPr>
          <a:xfrm flipH="1">
            <a:off x="1561772" y="405630"/>
            <a:ext cx="8183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ĐƯỜNG GẤP KHÚC TRONG THỰC TẾ</a:t>
            </a:r>
          </a:p>
        </p:txBody>
      </p:sp>
      <p:pic>
        <p:nvPicPr>
          <p:cNvPr id="9" name="Picture 8" descr="A picture containing text, wall, indoor, several&#10;&#10;Description automatically generated">
            <a:extLst>
              <a:ext uri="{FF2B5EF4-FFF2-40B4-BE49-F238E27FC236}">
                <a16:creationId xmlns:a16="http://schemas.microsoft.com/office/drawing/2014/main" id="{87A36F2D-B037-49DC-B9E5-171D9B228A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08" y="1438167"/>
            <a:ext cx="2105327" cy="2012692"/>
          </a:xfrm>
          <a:prstGeom prst="rect">
            <a:avLst/>
          </a:prstGeom>
        </p:spPr>
      </p:pic>
      <p:pic>
        <p:nvPicPr>
          <p:cNvPr id="14" name="Picture 13" descr="A picture containing microscope&#10;&#10;Description automatically generated">
            <a:extLst>
              <a:ext uri="{FF2B5EF4-FFF2-40B4-BE49-F238E27FC236}">
                <a16:creationId xmlns:a16="http://schemas.microsoft.com/office/drawing/2014/main" id="{3DEEC518-1BAE-4C91-AE25-C00D229D9C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692" y="1379733"/>
            <a:ext cx="2071126" cy="2071126"/>
          </a:xfrm>
          <a:prstGeom prst="rect">
            <a:avLst/>
          </a:prstGeom>
        </p:spPr>
      </p:pic>
      <p:pic>
        <p:nvPicPr>
          <p:cNvPr id="18" name="Picture 17" descr="A picture containing indoor, wall, room, furniture&#10;&#10;Description automatically generated">
            <a:extLst>
              <a:ext uri="{FF2B5EF4-FFF2-40B4-BE49-F238E27FC236}">
                <a16:creationId xmlns:a16="http://schemas.microsoft.com/office/drawing/2014/main" id="{FE29D9DE-6CB1-4C27-9AA3-BEEF23FDAB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832" y="1375227"/>
            <a:ext cx="2105327" cy="2105327"/>
          </a:xfrm>
          <a:prstGeom prst="rect">
            <a:avLst/>
          </a:prstGeom>
        </p:spPr>
      </p:pic>
      <p:pic>
        <p:nvPicPr>
          <p:cNvPr id="37" name="Picture 36" descr="A picture containing indoor, wall, floor, step&#10;&#10;Description automatically generated">
            <a:extLst>
              <a:ext uri="{FF2B5EF4-FFF2-40B4-BE49-F238E27FC236}">
                <a16:creationId xmlns:a16="http://schemas.microsoft.com/office/drawing/2014/main" id="{FC185B2A-E2DE-4B7A-BA6C-9CDD401FEE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074" y="4051102"/>
            <a:ext cx="3028254" cy="2015166"/>
          </a:xfrm>
          <a:prstGeom prst="rect">
            <a:avLst/>
          </a:prstGeom>
        </p:spPr>
      </p:pic>
      <p:pic>
        <p:nvPicPr>
          <p:cNvPr id="39" name="Picture 38" descr="A picture containing outdoor, building, tree, house&#10;&#10;Description automatically generated">
            <a:extLst>
              <a:ext uri="{FF2B5EF4-FFF2-40B4-BE49-F238E27FC236}">
                <a16:creationId xmlns:a16="http://schemas.microsoft.com/office/drawing/2014/main" id="{6B2A10AD-A297-492B-A407-F2FEB19FB78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64"/>
          <a:stretch/>
        </p:blipFill>
        <p:spPr>
          <a:xfrm>
            <a:off x="2771587" y="4043001"/>
            <a:ext cx="3324413" cy="198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70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07" b="2319"/>
          <a:stretch>
            <a:fillRect/>
          </a:stretch>
        </p:blipFill>
        <p:spPr>
          <a:xfrm>
            <a:off x="0" y="1994419"/>
            <a:ext cx="12192000" cy="43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7910">
            <a:off x="-560125" y="5926548"/>
            <a:ext cx="3594816" cy="4273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69089">
            <a:off x="9615216" y="-2936257"/>
            <a:ext cx="3452376" cy="410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5410">
            <a:off x="-370357" y="-884121"/>
            <a:ext cx="1993877" cy="24615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2707" b="2319"/>
          <a:stretch>
            <a:fillRect/>
          </a:stretch>
        </p:blipFill>
        <p:spPr>
          <a:xfrm>
            <a:off x="0" y="2011479"/>
            <a:ext cx="12192000" cy="431000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E01EAA8-3924-4960-BE9F-04CD6DB20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73981">
            <a:off x="9998538" y="5645664"/>
            <a:ext cx="3083859" cy="3083859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6916AF-8E3E-4ED0-8AD5-25BBF262757C}"/>
              </a:ext>
            </a:extLst>
          </p:cNvPr>
          <p:cNvCxnSpPr>
            <a:cxnSpLocks/>
          </p:cNvCxnSpPr>
          <p:nvPr/>
        </p:nvCxnSpPr>
        <p:spPr>
          <a:xfrm>
            <a:off x="1391478" y="1014877"/>
            <a:ext cx="8353316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B7115CE-4A73-4B31-8D72-C3DA373D92B1}"/>
              </a:ext>
            </a:extLst>
          </p:cNvPr>
          <p:cNvSpPr txBox="1"/>
          <p:nvPr/>
        </p:nvSpPr>
        <p:spPr>
          <a:xfrm flipH="1">
            <a:off x="1561772" y="405630"/>
            <a:ext cx="8183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ĐƯỜNG GẤP KHÚC TRONG THỰC TẾ</a:t>
            </a:r>
          </a:p>
        </p:txBody>
      </p:sp>
      <p:pic>
        <p:nvPicPr>
          <p:cNvPr id="8" name="Picture 7" descr="A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C124BD03-BEAC-4B1A-AF35-66BA3BEE11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80" y="2719317"/>
            <a:ext cx="5091831" cy="2754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2F7EA05-C0AB-43E6-96D2-96314221C0FD}"/>
              </a:ext>
            </a:extLst>
          </p:cNvPr>
          <p:cNvGrpSpPr/>
          <p:nvPr/>
        </p:nvGrpSpPr>
        <p:grpSpPr>
          <a:xfrm>
            <a:off x="2030385" y="914806"/>
            <a:ext cx="2090607" cy="1987169"/>
            <a:chOff x="1580641" y="1066556"/>
            <a:chExt cx="1733130" cy="1733130"/>
          </a:xfrm>
        </p:grpSpPr>
        <p:pic>
          <p:nvPicPr>
            <p:cNvPr id="8200" name="Picture 8" descr="Vẽ Tay Hoạt Hình Khinh Khí Cầu đầy Màu Sắc Hình ảnh | Định dạng hình ảnh PSD  611555605| vn.lovepik.com">
              <a:extLst>
                <a:ext uri="{FF2B5EF4-FFF2-40B4-BE49-F238E27FC236}">
                  <a16:creationId xmlns:a16="http://schemas.microsoft.com/office/drawing/2014/main" id="{8087B5FE-F34A-41CE-B8DF-144E87B1FE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333" b="89778" l="9778" r="89778">
                          <a14:foregroundMark x1="47111" y1="80000" x2="47111" y2="80000"/>
                          <a14:foregroundMark x1="48889" y1="74222" x2="48889" y2="74222"/>
                          <a14:foregroundMark x1="48889" y1="74222" x2="48889" y2="74222"/>
                          <a14:foregroundMark x1="48444" y1="66222" x2="48444" y2="66222"/>
                          <a14:foregroundMark x1="46222" y1="70667" x2="46222" y2="70667"/>
                          <a14:foregroundMark x1="74222" y1="68444" x2="74222" y2="68444"/>
                          <a14:foregroundMark x1="73333" y1="84444" x2="73333" y2="84444"/>
                          <a14:foregroundMark x1="79556" y1="72889" x2="79556" y2="72889"/>
                          <a14:foregroundMark x1="75556" y1="75111" x2="75556" y2="75111"/>
                          <a14:foregroundMark x1="78222" y1="74222" x2="78222" y2="74222"/>
                          <a14:foregroundMark x1="46222" y1="9333" x2="46222" y2="9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0243">
              <a:off x="1580641" y="1066556"/>
              <a:ext cx="1733130" cy="1733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CC20CE-9D3E-42AC-9257-B77ADB1AC333}"/>
                </a:ext>
              </a:extLst>
            </p:cNvPr>
            <p:cNvSpPr txBox="1"/>
            <p:nvPr/>
          </p:nvSpPr>
          <p:spPr>
            <a:xfrm>
              <a:off x="1927815" y="1348088"/>
              <a:ext cx="1045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#9Slide04 SFU Belle" panose="00000400000000000000" pitchFamily="2" charset="0"/>
                </a:rPr>
                <a:t>Bạn</a:t>
              </a:r>
              <a:r>
                <a:rPr lang="en-US" dirty="0">
                  <a:latin typeface="#9Slide04 SFU Belle" panose="00000400000000000000" pitchFamily="2" charset="0"/>
                </a:rPr>
                <a:t> </a:t>
              </a:r>
              <a:r>
                <a:rPr lang="en-US" dirty="0" err="1">
                  <a:latin typeface="#9Slide04 SFU Belle" panose="00000400000000000000" pitchFamily="2" charset="0"/>
                </a:rPr>
                <a:t>có</a:t>
              </a:r>
              <a:r>
                <a:rPr lang="en-US" dirty="0">
                  <a:latin typeface="#9Slide04 SFU Belle" panose="00000400000000000000" pitchFamily="2" charset="0"/>
                </a:rPr>
                <a:t> </a:t>
              </a:r>
            </a:p>
            <a:p>
              <a:pPr algn="ctr"/>
              <a:r>
                <a:rPr lang="en-US" dirty="0" err="1">
                  <a:latin typeface="#9Slide04 SFU Belle" panose="00000400000000000000" pitchFamily="2" charset="0"/>
                </a:rPr>
                <a:t>biết</a:t>
              </a:r>
              <a:endParaRPr lang="en-US" dirty="0">
                <a:latin typeface="#9Slide04 SFU Belle" panose="00000400000000000000" pitchFamily="2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AD738C-79F4-433A-B1C8-97F6051EEA98}"/>
              </a:ext>
            </a:extLst>
          </p:cNvPr>
          <p:cNvSpPr/>
          <p:nvPr/>
        </p:nvSpPr>
        <p:spPr>
          <a:xfrm>
            <a:off x="1471086" y="5745915"/>
            <a:ext cx="3112283" cy="55850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Ample" panose="02000000000000000000" pitchFamily="2" charset="0"/>
              </a:rPr>
              <a:t>Cầu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Ample" panose="02000000000000000000" pitchFamily="2" charset="0"/>
              </a:rPr>
              <a:t> Long Biên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0041DC-4D84-4FBD-B6B2-FD74572CEBC6}"/>
              </a:ext>
            </a:extLst>
          </p:cNvPr>
          <p:cNvSpPr txBox="1"/>
          <p:nvPr/>
        </p:nvSpPr>
        <p:spPr>
          <a:xfrm>
            <a:off x="6608561" y="2889353"/>
            <a:ext cx="4732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Bắc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ngang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sông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Hồng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#9Slide03 Quicksand Bold" panose="00000800000000000000" pitchFamily="2" charset="0"/>
              <a:cs typeface="#9Slide03 Arima Madurai" panose="00000500000000000000" pitchFamily="2" charset="0"/>
            </a:endParaRPr>
          </a:p>
          <a:p>
            <a:pPr algn="just"/>
            <a:endParaRPr lang="en-US" sz="2400" dirty="0">
              <a:solidFill>
                <a:schemeClr val="accent1">
                  <a:lumMod val="50000"/>
                </a:schemeClr>
              </a:solidFill>
              <a:latin typeface="#9Slide03 Quicksand Bold" panose="00000800000000000000" pitchFamily="2" charset="0"/>
              <a:cs typeface="#9Slide03 Arima Madurai" panose="00000500000000000000" pitchFamily="2" charset="0"/>
            </a:endParaRPr>
          </a:p>
          <a:p>
            <a:pPr algn="just"/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xây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dựng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năm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(1898–1902), </a:t>
            </a:r>
            <a:r>
              <a:rPr lang="en-US" sz="24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2400" b="0" i="0" dirty="0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tồn</a:t>
            </a:r>
            <a:r>
              <a:rPr lang="en-US" sz="2400" b="0" i="0" dirty="0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tại</a:t>
            </a:r>
            <a:r>
              <a:rPr lang="en-US" sz="2400" b="0" i="0" dirty="0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2400" b="0" i="0" dirty="0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100 </a:t>
            </a:r>
            <a:r>
              <a:rPr lang="en-US" sz="24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năm</a:t>
            </a:r>
            <a:r>
              <a:rPr lang="en-US" sz="2400" b="0" i="0" dirty="0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24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2400" b="0" i="0" dirty="0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đó</a:t>
            </a:r>
            <a:r>
              <a:rPr lang="en-US" sz="2400" b="0" i="0" dirty="0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cầu</a:t>
            </a:r>
            <a:r>
              <a:rPr lang="en-US" sz="2400" b="0" i="0" dirty="0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Long Biên </a:t>
            </a:r>
            <a:r>
              <a:rPr lang="en-US" sz="24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400" b="0" i="0" dirty="0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sz="2400" b="0" i="0" dirty="0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cầu</a:t>
            </a:r>
            <a:r>
              <a:rPr lang="en-US" sz="2400" b="0" i="0" dirty="0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dài</a:t>
            </a:r>
            <a:r>
              <a:rPr lang="en-US" sz="2400" b="0" i="0" dirty="0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thứ</a:t>
            </a:r>
            <a:r>
              <a:rPr lang="en-US" sz="2400" b="0" i="0" dirty="0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hai</a:t>
            </a:r>
            <a:r>
              <a:rPr lang="en-US" sz="2400" b="0" i="0" dirty="0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2400" b="0" i="0" dirty="0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T</a:t>
            </a:r>
            <a:r>
              <a:rPr lang="en-US" sz="24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hế</a:t>
            </a:r>
            <a:r>
              <a:rPr lang="en-US" sz="2400" b="0" i="0" dirty="0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Giới</a:t>
            </a:r>
            <a:r>
              <a:rPr lang="en-US" sz="2400" b="0" i="0" dirty="0">
                <a:solidFill>
                  <a:schemeClr val="accent1">
                    <a:lumMod val="50000"/>
                  </a:schemeClr>
                </a:solidFill>
                <a:effectLst/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.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#9Slide03 Quicksand Bold" panose="000008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799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07" b="2319"/>
          <a:stretch>
            <a:fillRect/>
          </a:stretch>
        </p:blipFill>
        <p:spPr>
          <a:xfrm>
            <a:off x="0" y="1994419"/>
            <a:ext cx="12192000" cy="43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7910">
            <a:off x="-560125" y="5926548"/>
            <a:ext cx="3594816" cy="4273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69089">
            <a:off x="9615216" y="-2936257"/>
            <a:ext cx="3452376" cy="410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5410">
            <a:off x="-370357" y="-884121"/>
            <a:ext cx="1993877" cy="24615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2707" b="2319"/>
          <a:stretch>
            <a:fillRect/>
          </a:stretch>
        </p:blipFill>
        <p:spPr>
          <a:xfrm>
            <a:off x="0" y="1985739"/>
            <a:ext cx="12192000" cy="431000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E01EAA8-3924-4960-BE9F-04CD6DB20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73981">
            <a:off x="9998538" y="5645664"/>
            <a:ext cx="3083859" cy="3083859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6916AF-8E3E-4ED0-8AD5-25BBF262757C}"/>
              </a:ext>
            </a:extLst>
          </p:cNvPr>
          <p:cNvCxnSpPr>
            <a:cxnSpLocks/>
          </p:cNvCxnSpPr>
          <p:nvPr/>
        </p:nvCxnSpPr>
        <p:spPr>
          <a:xfrm>
            <a:off x="1391478" y="1014877"/>
            <a:ext cx="8353316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B7115CE-4A73-4B31-8D72-C3DA373D92B1}"/>
              </a:ext>
            </a:extLst>
          </p:cNvPr>
          <p:cNvSpPr txBox="1"/>
          <p:nvPr/>
        </p:nvSpPr>
        <p:spPr>
          <a:xfrm flipH="1">
            <a:off x="1561772" y="405630"/>
            <a:ext cx="8183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#9Slide03 Quicksand Bold" panose="00000800000000000000" pitchFamily="2" charset="0"/>
              </a:rPr>
              <a:t>ĐỘ DÀI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ĐƯỜNG GẤP KHÚC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BECF25-DC13-45FD-9BAE-BC3E44384C31}"/>
              </a:ext>
            </a:extLst>
          </p:cNvPr>
          <p:cNvSpPr txBox="1"/>
          <p:nvPr/>
        </p:nvSpPr>
        <p:spPr>
          <a:xfrm>
            <a:off x="799585" y="3326080"/>
            <a:ext cx="49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DF796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806135-CE93-4FDD-9613-1C46CAC047D1}"/>
              </a:ext>
            </a:extLst>
          </p:cNvPr>
          <p:cNvSpPr txBox="1"/>
          <p:nvPr/>
        </p:nvSpPr>
        <p:spPr>
          <a:xfrm>
            <a:off x="2262058" y="1948812"/>
            <a:ext cx="49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DF796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391AFF-F2C0-4EBF-BCD9-0F8DAB756561}"/>
              </a:ext>
            </a:extLst>
          </p:cNvPr>
          <p:cNvSpPr txBox="1"/>
          <p:nvPr/>
        </p:nvSpPr>
        <p:spPr>
          <a:xfrm>
            <a:off x="6417587" y="1588557"/>
            <a:ext cx="410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DF796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742DBE1-BAD4-4D05-A9C0-EEACC0DB99BE}"/>
              </a:ext>
            </a:extLst>
          </p:cNvPr>
          <p:cNvCxnSpPr>
            <a:cxnSpLocks/>
          </p:cNvCxnSpPr>
          <p:nvPr/>
        </p:nvCxnSpPr>
        <p:spPr>
          <a:xfrm flipV="1">
            <a:off x="1417983" y="2544346"/>
            <a:ext cx="1025413" cy="10337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2B73D5-ACD4-4FA4-AFB7-821AE8E4F253}"/>
              </a:ext>
            </a:extLst>
          </p:cNvPr>
          <p:cNvCxnSpPr>
            <a:cxnSpLocks/>
          </p:cNvCxnSpPr>
          <p:nvPr/>
        </p:nvCxnSpPr>
        <p:spPr>
          <a:xfrm flipH="1" flipV="1">
            <a:off x="2443396" y="2536221"/>
            <a:ext cx="1774929" cy="9987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D2B929A-E454-414C-8F7E-C04826302ED0}"/>
              </a:ext>
            </a:extLst>
          </p:cNvPr>
          <p:cNvCxnSpPr>
            <a:cxnSpLocks/>
          </p:cNvCxnSpPr>
          <p:nvPr/>
        </p:nvCxnSpPr>
        <p:spPr>
          <a:xfrm flipV="1">
            <a:off x="4195853" y="1580664"/>
            <a:ext cx="2310562" cy="19407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89DAD86-5A6B-40EE-B1E4-D434C605CC09}"/>
              </a:ext>
            </a:extLst>
          </p:cNvPr>
          <p:cNvSpPr txBox="1"/>
          <p:nvPr/>
        </p:nvSpPr>
        <p:spPr>
          <a:xfrm>
            <a:off x="3948003" y="3578086"/>
            <a:ext cx="49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DF796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3A4A92D-4B19-48C5-9E63-6E563D6D2AF3}"/>
              </a:ext>
            </a:extLst>
          </p:cNvPr>
          <p:cNvSpPr txBox="1"/>
          <p:nvPr/>
        </p:nvSpPr>
        <p:spPr>
          <a:xfrm>
            <a:off x="1706733" y="4228940"/>
            <a:ext cx="4799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Đường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gấp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khúc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ABCD </a:t>
            </a:r>
          </a:p>
        </p:txBody>
      </p:sp>
      <p:sp>
        <p:nvSpPr>
          <p:cNvPr id="8212" name="TextBox 8211">
            <a:extLst>
              <a:ext uri="{FF2B5EF4-FFF2-40B4-BE49-F238E27FC236}">
                <a16:creationId xmlns:a16="http://schemas.microsoft.com/office/drawing/2014/main" id="{0CB3E69F-971A-4491-A810-1E0FB3EFB904}"/>
              </a:ext>
            </a:extLst>
          </p:cNvPr>
          <p:cNvSpPr txBox="1"/>
          <p:nvPr/>
        </p:nvSpPr>
        <p:spPr>
          <a:xfrm rot="18865073">
            <a:off x="1305166" y="2641633"/>
            <a:ext cx="87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2cm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0329630-2D71-4CC5-BAA5-D8E74FA2AD1B}"/>
              </a:ext>
            </a:extLst>
          </p:cNvPr>
          <p:cNvSpPr txBox="1"/>
          <p:nvPr/>
        </p:nvSpPr>
        <p:spPr>
          <a:xfrm rot="1637297">
            <a:off x="3150389" y="2571678"/>
            <a:ext cx="87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3cm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167EA89-DF25-4EBC-9B10-026A3295DBC9}"/>
              </a:ext>
            </a:extLst>
          </p:cNvPr>
          <p:cNvSpPr txBox="1"/>
          <p:nvPr/>
        </p:nvSpPr>
        <p:spPr>
          <a:xfrm rot="19283573">
            <a:off x="4552886" y="2278303"/>
            <a:ext cx="87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5cm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FA32FDB-5773-4E69-9EA9-4AC59C229120}"/>
              </a:ext>
            </a:extLst>
          </p:cNvPr>
          <p:cNvSpPr txBox="1"/>
          <p:nvPr/>
        </p:nvSpPr>
        <p:spPr>
          <a:xfrm>
            <a:off x="7323407" y="1526165"/>
            <a:ext cx="46742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Gồm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3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đoạn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thẳng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: 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AB = 2cm, BC = 3cm, CD = 5cm</a:t>
            </a:r>
          </a:p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        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4DDEA2C-364F-403F-95E5-C089BCD9DC46}"/>
              </a:ext>
            </a:extLst>
          </p:cNvPr>
          <p:cNvSpPr txBox="1"/>
          <p:nvPr/>
        </p:nvSpPr>
        <p:spPr>
          <a:xfrm>
            <a:off x="7323407" y="2604259"/>
            <a:ext cx="40474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Độ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dài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đường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gấp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khúc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ABCD : AB + BC + CD</a:t>
            </a:r>
          </a:p>
          <a:p>
            <a:pPr algn="just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2cm + 3cm + 5cm =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1D4DD56-56AE-4923-ADC9-F7E5249D258E}"/>
              </a:ext>
            </a:extLst>
          </p:cNvPr>
          <p:cNvSpPr txBox="1"/>
          <p:nvPr/>
        </p:nvSpPr>
        <p:spPr>
          <a:xfrm>
            <a:off x="10427289" y="3290593"/>
            <a:ext cx="2060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DF7962"/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10cm</a:t>
            </a:r>
            <a:endParaRPr lang="en-US" sz="2400" dirty="0">
              <a:solidFill>
                <a:srgbClr val="DF7962"/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251D795-7215-40F4-B2DA-069C0B561EFD}"/>
              </a:ext>
            </a:extLst>
          </p:cNvPr>
          <p:cNvSpPr txBox="1"/>
          <p:nvPr/>
        </p:nvSpPr>
        <p:spPr>
          <a:xfrm>
            <a:off x="7400783" y="4105828"/>
            <a:ext cx="40857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Vậy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Đường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gấp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khúc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ABCD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dài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#9Slide03 Quicksand Bold" panose="00000800000000000000" pitchFamily="2" charset="0"/>
                <a:cs typeface="#9Slide03 Arima Madurai" panose="00000500000000000000" pitchFamily="2" charset="0"/>
              </a:rPr>
              <a:t> 10cm. </a:t>
            </a:r>
            <a:endParaRPr lang="en-US" sz="2400" dirty="0"/>
          </a:p>
        </p:txBody>
      </p:sp>
      <p:sp>
        <p:nvSpPr>
          <p:cNvPr id="8216" name="Rectangle: Rounded Corners 8215">
            <a:extLst>
              <a:ext uri="{FF2B5EF4-FFF2-40B4-BE49-F238E27FC236}">
                <a16:creationId xmlns:a16="http://schemas.microsoft.com/office/drawing/2014/main" id="{21CC4D72-3045-42B7-BC0A-49E49EE16A9B}"/>
              </a:ext>
            </a:extLst>
          </p:cNvPr>
          <p:cNvSpPr/>
          <p:nvPr/>
        </p:nvSpPr>
        <p:spPr>
          <a:xfrm>
            <a:off x="1295285" y="5168339"/>
            <a:ext cx="9854787" cy="885922"/>
          </a:xfrm>
          <a:prstGeom prst="roundRect">
            <a:avLst/>
          </a:prstGeom>
          <a:solidFill>
            <a:srgbClr val="D4E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Muốn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tính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độ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dài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đường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gấp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khúc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ta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lấy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độ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dài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đoạn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thẳng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cộng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lại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với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nhau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C89DDA5-6755-443C-B932-A53014340447}"/>
              </a:ext>
            </a:extLst>
          </p:cNvPr>
          <p:cNvSpPr/>
          <p:nvPr/>
        </p:nvSpPr>
        <p:spPr>
          <a:xfrm>
            <a:off x="1382028" y="3508972"/>
            <a:ext cx="120267" cy="1202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9DAAAC2-C50F-413A-BCE3-B9B3F3310443}"/>
              </a:ext>
            </a:extLst>
          </p:cNvPr>
          <p:cNvCxnSpPr>
            <a:cxnSpLocks/>
          </p:cNvCxnSpPr>
          <p:nvPr/>
        </p:nvCxnSpPr>
        <p:spPr>
          <a:xfrm flipV="1">
            <a:off x="1417347" y="2535365"/>
            <a:ext cx="1025413" cy="10337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F548648-83A4-4F0B-8343-97388FB4FD1D}"/>
              </a:ext>
            </a:extLst>
          </p:cNvPr>
          <p:cNvCxnSpPr>
            <a:cxnSpLocks/>
          </p:cNvCxnSpPr>
          <p:nvPr/>
        </p:nvCxnSpPr>
        <p:spPr>
          <a:xfrm flipH="1" flipV="1">
            <a:off x="2432145" y="2539094"/>
            <a:ext cx="1774929" cy="998795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D4C7B1-E383-4B65-BB39-28FE929DA72D}"/>
              </a:ext>
            </a:extLst>
          </p:cNvPr>
          <p:cNvCxnSpPr>
            <a:cxnSpLocks/>
          </p:cNvCxnSpPr>
          <p:nvPr/>
        </p:nvCxnSpPr>
        <p:spPr>
          <a:xfrm flipV="1">
            <a:off x="4157328" y="1597127"/>
            <a:ext cx="2310562" cy="1940762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0D62EAD-ACE5-4A7C-A7A4-BD2213D1F22D}"/>
                  </a:ext>
                </a:extLst>
              </p14:cNvPr>
              <p14:cNvContentPartPr/>
              <p14:nvPr/>
            </p14:nvContentPartPr>
            <p14:xfrm>
              <a:off x="5170680" y="5394600"/>
              <a:ext cx="3241080" cy="267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0D62EAD-ACE5-4A7C-A7A4-BD2213D1F2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61320" y="5385240"/>
                <a:ext cx="3259800" cy="28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7236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46 C 0.00443 -0.01227 0.01758 -0.0375 0.03177 -0.06273 C 0.04583 -0.08796 0.07422 -0.14005 0.0849 -0.15162 C 0.1 -0.17616 0.08659 -0.14537 0.09075 -0.14167 C 0.09531 -0.13565 0.09557 -0.13796 0.11107 -0.12245 C 0.1263 -0.10718 0.16302 -0.0706 0.18242 -0.04815 C 0.19596 -0.03333 0.19219 -0.03958 0.19792 -0.03194 C 0.20404 -0.02407 0.21784 -0.00833 0.21888 -0.00278 C 0.2306 -0.00278 0.23437 -0.02153 0.24779 -0.04282 C 0.26081 -0.06435 0.28099 -0.09143 0.30716 -0.13449 C 0.33802 -0.18032 0.39987 -0.26435 0.41536 -0.29097 " pathEditMode="relative" rAng="0" ptsTypes="AAAAAAAAAAA">
                                      <p:cBhvr>
                                        <p:cTn id="3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68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25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8" grpId="0"/>
      <p:bldP spid="8216" grpId="0" animBg="1"/>
      <p:bldP spid="26" grpId="0" animBg="1"/>
      <p:bldP spid="2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07" b="2319"/>
          <a:stretch>
            <a:fillRect/>
          </a:stretch>
        </p:blipFill>
        <p:spPr>
          <a:xfrm>
            <a:off x="0" y="1994419"/>
            <a:ext cx="12192000" cy="43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7910">
            <a:off x="-560125" y="5926548"/>
            <a:ext cx="3594816" cy="4273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69089">
            <a:off x="9615216" y="-2936257"/>
            <a:ext cx="3452376" cy="410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5410">
            <a:off x="-370357" y="-884121"/>
            <a:ext cx="1993877" cy="24615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2707" b="2319"/>
          <a:stretch>
            <a:fillRect/>
          </a:stretch>
        </p:blipFill>
        <p:spPr>
          <a:xfrm>
            <a:off x="0" y="1977797"/>
            <a:ext cx="12192000" cy="431000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E01EAA8-3924-4960-BE9F-04CD6DB20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73981">
            <a:off x="9998538" y="5645664"/>
            <a:ext cx="3083859" cy="3083859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6916AF-8E3E-4ED0-8AD5-25BBF262757C}"/>
              </a:ext>
            </a:extLst>
          </p:cNvPr>
          <p:cNvCxnSpPr>
            <a:cxnSpLocks/>
          </p:cNvCxnSpPr>
          <p:nvPr/>
        </p:nvCxnSpPr>
        <p:spPr>
          <a:xfrm>
            <a:off x="1391478" y="1014877"/>
            <a:ext cx="8353316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B7115CE-4A73-4B31-8D72-C3DA373D92B1}"/>
              </a:ext>
            </a:extLst>
          </p:cNvPr>
          <p:cNvSpPr txBox="1"/>
          <p:nvPr/>
        </p:nvSpPr>
        <p:spPr>
          <a:xfrm flipH="1">
            <a:off x="1561772" y="405630"/>
            <a:ext cx="262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#9Slide03 Quicksand Bold" panose="00000800000000000000" pitchFamily="2" charset="0"/>
              </a:rPr>
              <a:t>HÌNH TỨ GIÁC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#9Slide03 Quicksand Bold" panose="00000800000000000000" pitchFamily="2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980EFF-0914-4E17-BEAE-9A60CBA39B9F}"/>
              </a:ext>
            </a:extLst>
          </p:cNvPr>
          <p:cNvCxnSpPr>
            <a:cxnSpLocks/>
          </p:cNvCxnSpPr>
          <p:nvPr/>
        </p:nvCxnSpPr>
        <p:spPr>
          <a:xfrm>
            <a:off x="1417983" y="2322478"/>
            <a:ext cx="676887" cy="16776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10A7EF-18C0-4824-8820-A7897F413B08}"/>
              </a:ext>
            </a:extLst>
          </p:cNvPr>
          <p:cNvCxnSpPr>
            <a:cxnSpLocks/>
          </p:cNvCxnSpPr>
          <p:nvPr/>
        </p:nvCxnSpPr>
        <p:spPr>
          <a:xfrm flipH="1" flipV="1">
            <a:off x="2088700" y="3970831"/>
            <a:ext cx="2107153" cy="40248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71A2F94-DD4B-4905-B897-D7798F6780BD}"/>
              </a:ext>
            </a:extLst>
          </p:cNvPr>
          <p:cNvCxnSpPr>
            <a:cxnSpLocks/>
          </p:cNvCxnSpPr>
          <p:nvPr/>
        </p:nvCxnSpPr>
        <p:spPr>
          <a:xfrm flipV="1">
            <a:off x="4200078" y="2419987"/>
            <a:ext cx="9185" cy="19452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DE56621-E0FB-468C-948F-FDB8990101B5}"/>
              </a:ext>
            </a:extLst>
          </p:cNvPr>
          <p:cNvSpPr txBox="1"/>
          <p:nvPr/>
        </p:nvSpPr>
        <p:spPr>
          <a:xfrm>
            <a:off x="2203272" y="4482033"/>
            <a:ext cx="4799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Hình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tứ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giác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#9Slide03 Quicksand Bold" panose="000008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5905CC-1669-41DD-A1EB-2A517DFED6CE}"/>
              </a:ext>
            </a:extLst>
          </p:cNvPr>
          <p:cNvGrpSpPr/>
          <p:nvPr/>
        </p:nvGrpSpPr>
        <p:grpSpPr>
          <a:xfrm rot="1480664">
            <a:off x="1520305" y="1854712"/>
            <a:ext cx="5345828" cy="1146356"/>
            <a:chOff x="1994481" y="3137932"/>
            <a:chExt cx="5345828" cy="114635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D5D3CA2-8991-48F1-94DA-54D49EB46864}"/>
                </a:ext>
              </a:extLst>
            </p:cNvPr>
            <p:cNvCxnSpPr>
              <a:cxnSpLocks/>
            </p:cNvCxnSpPr>
            <p:nvPr/>
          </p:nvCxnSpPr>
          <p:spPr>
            <a:xfrm rot="20119336">
              <a:off x="4575566" y="3137932"/>
              <a:ext cx="2764743" cy="5053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A138D33-C5A4-41B3-91A4-3B316915C4D6}"/>
                </a:ext>
              </a:extLst>
            </p:cNvPr>
            <p:cNvCxnSpPr>
              <a:cxnSpLocks/>
            </p:cNvCxnSpPr>
            <p:nvPr/>
          </p:nvCxnSpPr>
          <p:spPr>
            <a:xfrm rot="20119336">
              <a:off x="1994481" y="4186779"/>
              <a:ext cx="2791734" cy="97509"/>
            </a:xfrm>
            <a:prstGeom prst="line">
              <a:avLst/>
            </a:prstGeom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2568386-84DD-4720-8D76-87C4429D936F}"/>
              </a:ext>
            </a:extLst>
          </p:cNvPr>
          <p:cNvSpPr txBox="1"/>
          <p:nvPr/>
        </p:nvSpPr>
        <p:spPr>
          <a:xfrm>
            <a:off x="5879228" y="1441397"/>
            <a:ext cx="4642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Hình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bên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phải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là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đường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gấp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khúc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hay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không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?</a:t>
            </a:r>
          </a:p>
        </p:txBody>
      </p:sp>
      <p:pic>
        <p:nvPicPr>
          <p:cNvPr id="1026" name="Picture 2" descr="Tứ giác là gì? Những hình tứ giác phổ biến hiện nay">
            <a:extLst>
              <a:ext uri="{FF2B5EF4-FFF2-40B4-BE49-F238E27FC236}">
                <a16:creationId xmlns:a16="http://schemas.microsoft.com/office/drawing/2014/main" id="{81A72026-BC34-455F-806B-2BC5281B6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667" r="99000">
                        <a14:foregroundMark x1="14333" y1="30250" x2="14333" y2="30250"/>
                        <a14:foregroundMark x1="6000" y1="32500" x2="6000" y2="32500"/>
                        <a14:foregroundMark x1="43000" y1="33500" x2="43000" y2="33500"/>
                        <a14:foregroundMark x1="68000" y1="35000" x2="68000" y2="35000"/>
                        <a14:foregroundMark x1="93333" y1="33000" x2="93333" y2="33000"/>
                        <a14:foregroundMark x1="97667" y1="38750" x2="97667" y2="38750"/>
                        <a14:foregroundMark x1="80000" y1="66500" x2="80000" y2="66500"/>
                        <a14:foregroundMark x1="15667" y1="62250" x2="15667" y2="62250"/>
                        <a14:foregroundMark x1="1833" y1="75500" x2="1833" y2="75500"/>
                        <a14:foregroundMark x1="14167" y1="76500" x2="14167" y2="76500"/>
                        <a14:foregroundMark x1="43167" y1="71250" x2="43167" y2="71250"/>
                        <a14:foregroundMark x1="42000" y1="76750" x2="42000" y2="76750"/>
                        <a14:foregroundMark x1="46000" y1="70000" x2="46000" y2="70000"/>
                        <a14:foregroundMark x1="46000" y1="70000" x2="46000" y2="70000"/>
                        <a14:foregroundMark x1="38333" y1="76000" x2="38333" y2="76000"/>
                        <a14:foregroundMark x1="14500" y1="65750" x2="14500" y2="65750"/>
                        <a14:foregroundMark x1="74833" y1="63750" x2="74833" y2="63750"/>
                        <a14:foregroundMark x1="67000" y1="70250" x2="67000" y2="70250"/>
                        <a14:foregroundMark x1="98500" y1="30250" x2="98500" y2="30250"/>
                        <a14:foregroundMark x1="98667" y1="25750" x2="98667" y2="25750"/>
                        <a14:foregroundMark x1="98667" y1="25750" x2="98667" y2="25750"/>
                        <a14:foregroundMark x1="98667" y1="27500" x2="98667" y2="30000"/>
                        <a14:foregroundMark x1="98667" y1="30500" x2="99000" y2="51750"/>
                        <a14:foregroundMark x1="94500" y1="38250" x2="94500" y2="38250"/>
                        <a14:foregroundMark x1="93167" y1="37750" x2="93167" y2="37750"/>
                        <a14:foregroundMark x1="17667" y1="67250" x2="17667" y2="67250"/>
                        <a14:foregroundMark x1="18000" y1="67250" x2="18000" y2="67250"/>
                        <a14:foregroundMark x1="20000" y1="63750" x2="20000" y2="63750"/>
                        <a14:foregroundMark x1="22333" y1="62000" x2="22333" y2="62000"/>
                        <a14:foregroundMark x1="24667" y1="62000" x2="24667" y2="62000"/>
                        <a14:foregroundMark x1="21500" y1="69000" x2="21500" y2="69000"/>
                        <a14:foregroundMark x1="39500" y1="68500" x2="39500" y2="68500"/>
                        <a14:foregroundMark x1="47000" y1="65250" x2="47000" y2="65250"/>
                        <a14:foregroundMark x1="55333" y1="69750" x2="55333" y2="69750"/>
                        <a14:foregroundMark x1="51500" y1="71250" x2="51500" y2="71250"/>
                        <a14:foregroundMark x1="43333" y1="65000" x2="43333" y2="65000"/>
                        <a14:foregroundMark x1="59667" y1="40000" x2="59667" y2="40000"/>
                        <a14:foregroundMark x1="65667" y1="29000" x2="65667" y2="29000"/>
                        <a14:foregroundMark x1="67667" y1="44250" x2="67667" y2="44250"/>
                        <a14:foregroundMark x1="64500" y1="31750" x2="64500" y2="31750"/>
                        <a14:foregroundMark x1="78000" y1="63250" x2="78000" y2="63250"/>
                        <a14:foregroundMark x1="76167" y1="70250" x2="76167" y2="70250"/>
                        <a14:foregroundMark x1="86000" y1="73500" x2="86000" y2="73500"/>
                        <a14:foregroundMark x1="88000" y1="65250" x2="88000" y2="65250"/>
                        <a14:foregroundMark x1="89500" y1="59750" x2="89500" y2="59750"/>
                        <a14:foregroundMark x1="71333" y1="59750" x2="71333" y2="59750"/>
                        <a14:foregroundMark x1="72500" y1="70000" x2="72500" y2="70000"/>
                        <a14:foregroundMark x1="74333" y1="72250" x2="74333" y2="72250"/>
                        <a14:foregroundMark x1="47667" y1="70250" x2="47667" y2="70250"/>
                        <a14:foregroundMark x1="13167" y1="67250" x2="13167" y2="6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89" b="18189"/>
          <a:stretch/>
        </p:blipFill>
        <p:spPr bwMode="auto">
          <a:xfrm>
            <a:off x="4520489" y="1283303"/>
            <a:ext cx="7360284" cy="313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4A47176-9A53-4FE5-8AC2-EC9F5EA72CC4}"/>
              </a:ext>
            </a:extLst>
          </p:cNvPr>
          <p:cNvSpPr txBox="1"/>
          <p:nvPr/>
        </p:nvSpPr>
        <p:spPr>
          <a:xfrm>
            <a:off x="7197636" y="4528611"/>
            <a:ext cx="4799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Hình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tứ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giác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D0AE24-2A37-4B63-8ED1-B39343E68F8D}"/>
              </a:ext>
            </a:extLst>
          </p:cNvPr>
          <p:cNvSpPr txBox="1"/>
          <p:nvPr/>
        </p:nvSpPr>
        <p:spPr>
          <a:xfrm>
            <a:off x="3194815" y="5473086"/>
            <a:ext cx="4799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gì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giống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nhau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698336-2958-4B80-B544-5A1034169650}"/>
              </a:ext>
            </a:extLst>
          </p:cNvPr>
          <p:cNvSpPr txBox="1"/>
          <p:nvPr/>
        </p:nvSpPr>
        <p:spPr>
          <a:xfrm>
            <a:off x="3194815" y="5464148"/>
            <a:ext cx="5703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4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cạnh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khép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kín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lại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với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nhau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#9Slide03 Quicksand Bold" panose="00000800000000000000" pitchFamily="2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B582A52-6205-46E2-BE2A-B242D4576A0C}"/>
              </a:ext>
            </a:extLst>
          </p:cNvPr>
          <p:cNvSpPr/>
          <p:nvPr/>
        </p:nvSpPr>
        <p:spPr>
          <a:xfrm>
            <a:off x="4604766" y="1296672"/>
            <a:ext cx="2093902" cy="1977849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A7F3272-C57B-4E48-936B-56D234E22D77}"/>
              </a:ext>
            </a:extLst>
          </p:cNvPr>
          <p:cNvSpPr/>
          <p:nvPr/>
        </p:nvSpPr>
        <p:spPr>
          <a:xfrm>
            <a:off x="9068309" y="2757833"/>
            <a:ext cx="2641147" cy="1819154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015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1" grpId="1"/>
      <p:bldP spid="24" grpId="0"/>
      <p:bldP spid="24" grpId="1"/>
      <p:bldP spid="26" grpId="0"/>
      <p:bldP spid="27" grpId="0"/>
      <p:bldP spid="27" grpId="1"/>
      <p:bldP spid="28" grpId="0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07" b="2319"/>
          <a:stretch>
            <a:fillRect/>
          </a:stretch>
        </p:blipFill>
        <p:spPr>
          <a:xfrm>
            <a:off x="0" y="1994419"/>
            <a:ext cx="12192000" cy="43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7910">
            <a:off x="-560125" y="5926548"/>
            <a:ext cx="3594816" cy="4273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69089">
            <a:off x="9615216" y="-2936257"/>
            <a:ext cx="3452376" cy="410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5410">
            <a:off x="-370357" y="-884121"/>
            <a:ext cx="1993877" cy="24615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2707" b="2319"/>
          <a:stretch>
            <a:fillRect/>
          </a:stretch>
        </p:blipFill>
        <p:spPr>
          <a:xfrm>
            <a:off x="0" y="1977797"/>
            <a:ext cx="12192000" cy="431000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E01EAA8-3924-4960-BE9F-04CD6DB20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73981">
            <a:off x="9998538" y="5645664"/>
            <a:ext cx="3083859" cy="3083859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6916AF-8E3E-4ED0-8AD5-25BBF262757C}"/>
              </a:ext>
            </a:extLst>
          </p:cNvPr>
          <p:cNvCxnSpPr>
            <a:cxnSpLocks/>
          </p:cNvCxnSpPr>
          <p:nvPr/>
        </p:nvCxnSpPr>
        <p:spPr>
          <a:xfrm>
            <a:off x="1391478" y="1014877"/>
            <a:ext cx="8353316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B7115CE-4A73-4B31-8D72-C3DA373D92B1}"/>
              </a:ext>
            </a:extLst>
          </p:cNvPr>
          <p:cNvSpPr txBox="1"/>
          <p:nvPr/>
        </p:nvSpPr>
        <p:spPr>
          <a:xfrm flipH="1">
            <a:off x="1561772" y="405630"/>
            <a:ext cx="262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HÌNH TỨ GIÁC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ED9013-D800-4FEB-8C53-6EFC6972F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01" y="1270440"/>
            <a:ext cx="7284153" cy="409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214106-D85B-4CCD-B479-4B2BD598CC05}"/>
              </a:ext>
            </a:extLst>
          </p:cNvPr>
          <p:cNvSpPr txBox="1"/>
          <p:nvPr/>
        </p:nvSpPr>
        <p:spPr>
          <a:xfrm>
            <a:off x="8569383" y="1492528"/>
            <a:ext cx="32754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 err="1"/>
              <a:t>Trong</a:t>
            </a:r>
            <a:r>
              <a:rPr lang="en-US" sz="2500" i="1" dirty="0"/>
              <a:t> </a:t>
            </a:r>
            <a:r>
              <a:rPr lang="en-US" sz="2500" i="1" dirty="0" err="1"/>
              <a:t>bức</a:t>
            </a:r>
            <a:r>
              <a:rPr lang="en-US" sz="2500" i="1" dirty="0"/>
              <a:t> </a:t>
            </a:r>
            <a:r>
              <a:rPr lang="en-US" sz="2500" i="1" dirty="0" err="1"/>
              <a:t>tranh</a:t>
            </a:r>
            <a:r>
              <a:rPr lang="en-US" sz="2500" i="1" dirty="0"/>
              <a:t> </a:t>
            </a:r>
            <a:r>
              <a:rPr lang="en-US" sz="2500" i="1" dirty="0" err="1"/>
              <a:t>này</a:t>
            </a:r>
            <a:r>
              <a:rPr lang="en-US" sz="2500" i="1" dirty="0"/>
              <a:t> </a:t>
            </a:r>
            <a:r>
              <a:rPr lang="en-US" sz="2500" i="1" dirty="0" err="1"/>
              <a:t>có</a:t>
            </a:r>
            <a:r>
              <a:rPr lang="en-US" sz="2500" i="1" dirty="0"/>
              <a:t> </a:t>
            </a:r>
            <a:r>
              <a:rPr lang="en-US" sz="2500" i="1" dirty="0" err="1"/>
              <a:t>rất</a:t>
            </a:r>
            <a:r>
              <a:rPr lang="en-US" sz="2500" i="1" dirty="0"/>
              <a:t> </a:t>
            </a:r>
            <a:r>
              <a:rPr lang="en-US" sz="2500" i="1" dirty="0" err="1"/>
              <a:t>nhiều</a:t>
            </a:r>
            <a:r>
              <a:rPr lang="en-US" sz="2500" i="1" dirty="0"/>
              <a:t> </a:t>
            </a:r>
            <a:r>
              <a:rPr lang="en-US" sz="2500" i="1" dirty="0" err="1"/>
              <a:t>hình</a:t>
            </a:r>
            <a:r>
              <a:rPr lang="en-US" sz="2500" i="1" dirty="0"/>
              <a:t> </a:t>
            </a:r>
            <a:r>
              <a:rPr lang="en-US" sz="2500" i="1" dirty="0" err="1"/>
              <a:t>tứ</a:t>
            </a:r>
            <a:r>
              <a:rPr lang="en-US" sz="2500" i="1" dirty="0"/>
              <a:t> </a:t>
            </a:r>
            <a:r>
              <a:rPr lang="en-US" sz="2500" i="1" dirty="0" err="1"/>
              <a:t>giác</a:t>
            </a:r>
            <a:r>
              <a:rPr lang="en-US" sz="2500" i="1" dirty="0"/>
              <a:t>.</a:t>
            </a:r>
          </a:p>
        </p:txBody>
      </p:sp>
      <p:pic>
        <p:nvPicPr>
          <p:cNvPr id="13" name="Picture 12" descr="20210409041757_wm_shs-toan-2-tap-1">
            <a:extLst>
              <a:ext uri="{FF2B5EF4-FFF2-40B4-BE49-F238E27FC236}">
                <a16:creationId xmlns:a16="http://schemas.microsoft.com/office/drawing/2014/main" id="{D07FB0EA-9D52-4914-BDAC-5417F6AEA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313" b="89938" l="13860" r="30439">
                        <a14:foregroundMark x1="27018" y1="79813" x2="27018" y2="79813"/>
                        <a14:foregroundMark x1="25000" y1="79375" x2="25000" y2="79375"/>
                        <a14:foregroundMark x1="29561" y1="81063" x2="29561" y2="81063"/>
                        <a14:foregroundMark x1="26579" y1="81188" x2="26579" y2="81188"/>
                        <a14:foregroundMark x1="24123" y1="81000" x2="24123" y2="81000"/>
                        <a14:foregroundMark x1="29912" y1="86313" x2="29912" y2="86313"/>
                        <a14:foregroundMark x1="29649" y1="85063" x2="29649" y2="85063"/>
                        <a14:foregroundMark x1="30439" y1="85688" x2="30439" y2="85688"/>
                        <a14:foregroundMark x1="24649" y1="77750" x2="24649" y2="77750"/>
                        <a14:foregroundMark x1="13860" y1="77313" x2="13860" y2="77313"/>
                        <a14:foregroundMark x1="24035" y1="81375" x2="24035" y2="81375"/>
                        <a14:foregroundMark x1="24035" y1="81375" x2="24035" y2="81375"/>
                        <a14:foregroundMark x1="27544" y1="81125" x2="27544" y2="81125"/>
                        <a14:foregroundMark x1="26228" y1="81063" x2="26228" y2="81063"/>
                        <a14:backgroundMark x1="26754" y1="77313" x2="26754" y2="77313"/>
                        <a14:backgroundMark x1="24035" y1="78063" x2="24035" y2="78063"/>
                        <a14:backgroundMark x1="18947" y1="78438" x2="18947" y2="78438"/>
                        <a14:backgroundMark x1="14298" y1="77750" x2="14298" y2="77750"/>
                        <a14:backgroundMark x1="13684" y1="77250" x2="13684" y2="77250"/>
                        <a14:backgroundMark x1="15351" y1="78000" x2="15351" y2="78000"/>
                        <a14:backgroundMark x1="15965" y1="78000" x2="15965" y2="78000"/>
                        <a14:backgroundMark x1="26228" y1="78125" x2="26228" y2="78125"/>
                        <a14:backgroundMark x1="14649" y1="77625" x2="14649" y2="77625"/>
                        <a14:backgroundMark x1="14386" y1="77438" x2="14386" y2="77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8" t="78982" r="69057" b="8798"/>
          <a:stretch/>
        </p:blipFill>
        <p:spPr bwMode="auto">
          <a:xfrm flipH="1">
            <a:off x="9216646" y="2816094"/>
            <a:ext cx="2013132" cy="243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393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07" b="2319"/>
          <a:stretch>
            <a:fillRect/>
          </a:stretch>
        </p:blipFill>
        <p:spPr>
          <a:xfrm>
            <a:off x="0" y="1994419"/>
            <a:ext cx="12192000" cy="43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7910">
            <a:off x="-560125" y="5926548"/>
            <a:ext cx="3594816" cy="4273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69089">
            <a:off x="9615216" y="-2936257"/>
            <a:ext cx="3452376" cy="410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5410">
            <a:off x="-370357" y="-884121"/>
            <a:ext cx="1993877" cy="24615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2707" b="2319"/>
          <a:stretch>
            <a:fillRect/>
          </a:stretch>
        </p:blipFill>
        <p:spPr>
          <a:xfrm>
            <a:off x="238539" y="1906401"/>
            <a:ext cx="12192000" cy="4310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28124" y="2462636"/>
            <a:ext cx="956036" cy="1564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3550" y="4201054"/>
            <a:ext cx="1144670" cy="181066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E01EAA8-3924-4960-BE9F-04CD6DB20F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773981">
            <a:off x="9998538" y="5645664"/>
            <a:ext cx="3083859" cy="3083859"/>
          </a:xfrm>
          <a:prstGeom prst="rect">
            <a:avLst/>
          </a:prstGeom>
        </p:spPr>
      </p:pic>
      <p:sp>
        <p:nvSpPr>
          <p:cNvPr id="14" name="CustomText1">
            <a:extLst>
              <a:ext uri="{FF2B5EF4-FFF2-40B4-BE49-F238E27FC236}">
                <a16:creationId xmlns:a16="http://schemas.microsoft.com/office/drawing/2014/main" id="{EA32520F-B0AA-4274-80A8-2A680A6CF64E}"/>
              </a:ext>
            </a:extLst>
          </p:cNvPr>
          <p:cNvSpPr txBox="1"/>
          <p:nvPr/>
        </p:nvSpPr>
        <p:spPr>
          <a:xfrm>
            <a:off x="3523134" y="2598137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5" name="ValueShape1">
            <a:extLst>
              <a:ext uri="{FF2B5EF4-FFF2-40B4-BE49-F238E27FC236}">
                <a16:creationId xmlns:a16="http://schemas.microsoft.com/office/drawing/2014/main" id="{B458526C-9E43-454E-AE4D-0C635C58BFAA}"/>
              </a:ext>
            </a:extLst>
          </p:cNvPr>
          <p:cNvSpPr/>
          <p:nvPr/>
        </p:nvSpPr>
        <p:spPr bwMode="auto">
          <a:xfrm>
            <a:off x="4566139" y="1406609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16" name="文本框 6">
            <a:extLst>
              <a:ext uri="{FF2B5EF4-FFF2-40B4-BE49-F238E27FC236}">
                <a16:creationId xmlns:a16="http://schemas.microsoft.com/office/drawing/2014/main" id="{A8D798A3-EE60-4161-AA70-AB4B6D3CFF1A}"/>
              </a:ext>
            </a:extLst>
          </p:cNvPr>
          <p:cNvSpPr txBox="1"/>
          <p:nvPr/>
        </p:nvSpPr>
        <p:spPr>
          <a:xfrm>
            <a:off x="4651338" y="2627794"/>
            <a:ext cx="25375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HOẠT ĐỘNG</a:t>
            </a:r>
            <a:endParaRPr lang="zh-CN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9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07" b="2319"/>
          <a:stretch>
            <a:fillRect/>
          </a:stretch>
        </p:blipFill>
        <p:spPr>
          <a:xfrm>
            <a:off x="0" y="1994419"/>
            <a:ext cx="12192000" cy="43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7910">
            <a:off x="-560125" y="5926548"/>
            <a:ext cx="3594816" cy="4273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69089">
            <a:off x="9615216" y="-2936257"/>
            <a:ext cx="3452376" cy="410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5410">
            <a:off x="-370357" y="-884121"/>
            <a:ext cx="1993877" cy="24615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2707" b="2319"/>
          <a:stretch>
            <a:fillRect/>
          </a:stretch>
        </p:blipFill>
        <p:spPr>
          <a:xfrm>
            <a:off x="0" y="1977797"/>
            <a:ext cx="12192000" cy="431000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E01EAA8-3924-4960-BE9F-04CD6DB20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73981">
            <a:off x="9998538" y="5645664"/>
            <a:ext cx="3083859" cy="3083859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6916AF-8E3E-4ED0-8AD5-25BBF262757C}"/>
              </a:ext>
            </a:extLst>
          </p:cNvPr>
          <p:cNvCxnSpPr>
            <a:cxnSpLocks/>
          </p:cNvCxnSpPr>
          <p:nvPr/>
        </p:nvCxnSpPr>
        <p:spPr>
          <a:xfrm>
            <a:off x="1391478" y="1014877"/>
            <a:ext cx="8353316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B7115CE-4A73-4B31-8D72-C3DA373D92B1}"/>
              </a:ext>
            </a:extLst>
          </p:cNvPr>
          <p:cNvSpPr txBox="1"/>
          <p:nvPr/>
        </p:nvSpPr>
        <p:spPr>
          <a:xfrm flipH="1">
            <a:off x="1992280" y="445846"/>
            <a:ext cx="8183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gấp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khúc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: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90DA06-C751-4473-A9EF-6277E633C8FB}"/>
              </a:ext>
            </a:extLst>
          </p:cNvPr>
          <p:cNvSpPr/>
          <p:nvPr/>
        </p:nvSpPr>
        <p:spPr>
          <a:xfrm>
            <a:off x="1398740" y="359993"/>
            <a:ext cx="617957" cy="61795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054F08-D7F9-4B10-AA9F-ECA44EF70DB8}"/>
              </a:ext>
            </a:extLst>
          </p:cNvPr>
          <p:cNvCxnSpPr/>
          <p:nvPr/>
        </p:nvCxnSpPr>
        <p:spPr>
          <a:xfrm flipH="1">
            <a:off x="1909826" y="2891003"/>
            <a:ext cx="1393086" cy="110877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33EF7F2-9FAE-4691-8EB3-32B4993E9C61}"/>
              </a:ext>
            </a:extLst>
          </p:cNvPr>
          <p:cNvSpPr txBox="1"/>
          <p:nvPr/>
        </p:nvSpPr>
        <p:spPr>
          <a:xfrm>
            <a:off x="1909826" y="1933683"/>
            <a:ext cx="93410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a)                                               b)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54A962-29C1-4047-BE13-023424719C7A}"/>
              </a:ext>
            </a:extLst>
          </p:cNvPr>
          <p:cNvCxnSpPr/>
          <p:nvPr/>
        </p:nvCxnSpPr>
        <p:spPr>
          <a:xfrm flipH="1">
            <a:off x="8076267" y="2419457"/>
            <a:ext cx="230311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EE3B12D-FCED-4D1F-B570-1C5430A119D1}"/>
              </a:ext>
            </a:extLst>
          </p:cNvPr>
          <p:cNvGrpSpPr/>
          <p:nvPr/>
        </p:nvGrpSpPr>
        <p:grpSpPr>
          <a:xfrm>
            <a:off x="1352962" y="3558466"/>
            <a:ext cx="665403" cy="646331"/>
            <a:chOff x="904890" y="2778718"/>
            <a:chExt cx="665403" cy="64633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FCAFD8E-BB5E-4D93-B105-FC073ACCECAD}"/>
                </a:ext>
              </a:extLst>
            </p:cNvPr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21C8C5F-DEE3-4989-A881-8CDCFFDBAF3E}"/>
                </a:ext>
              </a:extLst>
            </p:cNvPr>
            <p:cNvSpPr txBox="1"/>
            <p:nvPr/>
          </p:nvSpPr>
          <p:spPr>
            <a:xfrm>
              <a:off x="904890" y="290182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305FF51-0625-46BB-B8F7-B6123375668C}"/>
              </a:ext>
            </a:extLst>
          </p:cNvPr>
          <p:cNvCxnSpPr/>
          <p:nvPr/>
        </p:nvCxnSpPr>
        <p:spPr>
          <a:xfrm>
            <a:off x="3302911" y="2891003"/>
            <a:ext cx="1560406" cy="108075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CB776C9-F859-49BB-BF4C-1D5F7E3EA026}"/>
              </a:ext>
            </a:extLst>
          </p:cNvPr>
          <p:cNvGrpSpPr/>
          <p:nvPr/>
        </p:nvGrpSpPr>
        <p:grpSpPr>
          <a:xfrm>
            <a:off x="3067047" y="2329047"/>
            <a:ext cx="423514" cy="736741"/>
            <a:chOff x="3474126" y="1300240"/>
            <a:chExt cx="423514" cy="73674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F68AA2-95BB-46B1-91D2-D79060FB2960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1CEB7C9-2718-4438-9D56-66A5BC644369}"/>
                </a:ext>
              </a:extLst>
            </p:cNvPr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304394-C996-4177-930C-50509400A498}"/>
              </a:ext>
            </a:extLst>
          </p:cNvPr>
          <p:cNvGrpSpPr/>
          <p:nvPr/>
        </p:nvGrpSpPr>
        <p:grpSpPr>
          <a:xfrm>
            <a:off x="4723714" y="3476558"/>
            <a:ext cx="600296" cy="694191"/>
            <a:chOff x="3576640" y="3804008"/>
            <a:chExt cx="600296" cy="69419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F0836A1-BD5A-486B-8AEC-82BBB2D54CB2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89F4682-446D-436D-B2CA-42609E2BFBD4}"/>
                </a:ext>
              </a:extLst>
            </p:cNvPr>
            <p:cNvSpPr txBox="1"/>
            <p:nvPr/>
          </p:nvSpPr>
          <p:spPr>
            <a:xfrm>
              <a:off x="3732584" y="380400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9D0343-9F35-4F79-BA9D-5EBD9C4DD84C}"/>
              </a:ext>
            </a:extLst>
          </p:cNvPr>
          <p:cNvCxnSpPr/>
          <p:nvPr/>
        </p:nvCxnSpPr>
        <p:spPr>
          <a:xfrm flipH="1">
            <a:off x="7598081" y="3961197"/>
            <a:ext cx="280987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DD2618C-6A7D-40FA-97DD-7DC8A0C4592A}"/>
              </a:ext>
            </a:extLst>
          </p:cNvPr>
          <p:cNvCxnSpPr/>
          <p:nvPr/>
        </p:nvCxnSpPr>
        <p:spPr>
          <a:xfrm flipV="1">
            <a:off x="10388906" y="2409932"/>
            <a:ext cx="1" cy="152373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59D2003-CFEE-4677-B982-5C6A3EEA6D89}"/>
              </a:ext>
            </a:extLst>
          </p:cNvPr>
          <p:cNvGrpSpPr/>
          <p:nvPr/>
        </p:nvGrpSpPr>
        <p:grpSpPr>
          <a:xfrm>
            <a:off x="7840406" y="1875496"/>
            <a:ext cx="444352" cy="736741"/>
            <a:chOff x="3474126" y="1300240"/>
            <a:chExt cx="444352" cy="73674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45B8DC2-C811-4733-88CD-5F853E77783B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3B949CB-4AFC-441E-AD6D-517A256DA0FC}"/>
                </a:ext>
              </a:extLst>
            </p:cNvPr>
            <p:cNvSpPr txBox="1"/>
            <p:nvPr/>
          </p:nvSpPr>
          <p:spPr>
            <a:xfrm>
              <a:off x="3474126" y="1300240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0862E2-EAD7-4722-96B9-CCAB66D471D5}"/>
              </a:ext>
            </a:extLst>
          </p:cNvPr>
          <p:cNvGrpSpPr/>
          <p:nvPr/>
        </p:nvGrpSpPr>
        <p:grpSpPr>
          <a:xfrm>
            <a:off x="10139049" y="1875496"/>
            <a:ext cx="423514" cy="736741"/>
            <a:chOff x="3474126" y="1300240"/>
            <a:chExt cx="423514" cy="73674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105518D-1E85-43BB-A231-9D20EDC12F80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FCE797-48CD-4D29-9699-24F7C7BA21D0}"/>
                </a:ext>
              </a:extLst>
            </p:cNvPr>
            <p:cNvSpPr txBox="1"/>
            <p:nvPr/>
          </p:nvSpPr>
          <p:spPr>
            <a:xfrm>
              <a:off x="3474126" y="130024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2BD7543-B160-4678-937A-C591B7A856EE}"/>
              </a:ext>
            </a:extLst>
          </p:cNvPr>
          <p:cNvGrpSpPr/>
          <p:nvPr/>
        </p:nvGrpSpPr>
        <p:grpSpPr>
          <a:xfrm>
            <a:off x="10241563" y="3500564"/>
            <a:ext cx="463588" cy="976603"/>
            <a:chOff x="3576640" y="1390650"/>
            <a:chExt cx="463588" cy="97660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C642E09-A2BD-4ED5-98BE-0D2ADA5157FC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84139D7-F96A-4BEE-BDBD-CD335125B937}"/>
                </a:ext>
              </a:extLst>
            </p:cNvPr>
            <p:cNvSpPr txBox="1"/>
            <p:nvPr/>
          </p:nvSpPr>
          <p:spPr>
            <a:xfrm>
              <a:off x="3576640" y="1844033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G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75DAEE8-2503-4851-9429-6AE5444171C5}"/>
              </a:ext>
            </a:extLst>
          </p:cNvPr>
          <p:cNvGrpSpPr/>
          <p:nvPr/>
        </p:nvGrpSpPr>
        <p:grpSpPr>
          <a:xfrm>
            <a:off x="7463969" y="3500564"/>
            <a:ext cx="444352" cy="976603"/>
            <a:chOff x="3576640" y="1390650"/>
            <a:chExt cx="444352" cy="976603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F97F7A4-71CF-456B-A92D-6FF2E990FA66}"/>
                </a:ext>
              </a:extLst>
            </p:cNvPr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F58C610-8BB1-4CB0-9AF8-DA39ADF43DA4}"/>
                </a:ext>
              </a:extLst>
            </p:cNvPr>
            <p:cNvSpPr txBox="1"/>
            <p:nvPr/>
          </p:nvSpPr>
          <p:spPr>
            <a:xfrm>
              <a:off x="3576640" y="184403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H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25FBF700-8656-449E-AF7F-62B09A427C59}"/>
              </a:ext>
            </a:extLst>
          </p:cNvPr>
          <p:cNvSpPr txBox="1"/>
          <p:nvPr/>
        </p:nvSpPr>
        <p:spPr>
          <a:xfrm>
            <a:off x="1556385" y="4516427"/>
            <a:ext cx="376762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ABC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9C3D315-DF05-4838-B59B-6BECB475404B}"/>
              </a:ext>
            </a:extLst>
          </p:cNvPr>
          <p:cNvSpPr txBox="1"/>
          <p:nvPr/>
        </p:nvSpPr>
        <p:spPr>
          <a:xfrm>
            <a:off x="7081776" y="4516427"/>
            <a:ext cx="41044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Đường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gấp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khúc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DEGH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C4905AE-49B2-41F7-819A-AB9401D25366}"/>
              </a:ext>
            </a:extLst>
          </p:cNvPr>
          <p:cNvCxnSpPr/>
          <p:nvPr/>
        </p:nvCxnSpPr>
        <p:spPr>
          <a:xfrm flipH="1">
            <a:off x="8085792" y="2419457"/>
            <a:ext cx="230311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42DDB6B-DFA2-4E7A-9979-4DEB436311DD}"/>
              </a:ext>
            </a:extLst>
          </p:cNvPr>
          <p:cNvCxnSpPr/>
          <p:nvPr/>
        </p:nvCxnSpPr>
        <p:spPr>
          <a:xfrm flipV="1">
            <a:off x="10388906" y="2381013"/>
            <a:ext cx="1" cy="152373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2DC7977-C7A7-4750-B2C4-C85BD69D991D}"/>
              </a:ext>
            </a:extLst>
          </p:cNvPr>
          <p:cNvCxnSpPr/>
          <p:nvPr/>
        </p:nvCxnSpPr>
        <p:spPr>
          <a:xfrm flipV="1">
            <a:off x="10388906" y="2437467"/>
            <a:ext cx="1" cy="15237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110BF3B-6D1F-4800-AD21-8726E4D1DA4A}"/>
              </a:ext>
            </a:extLst>
          </p:cNvPr>
          <p:cNvCxnSpPr>
            <a:cxnSpLocks/>
          </p:cNvCxnSpPr>
          <p:nvPr/>
        </p:nvCxnSpPr>
        <p:spPr>
          <a:xfrm flipH="1">
            <a:off x="7578686" y="3964455"/>
            <a:ext cx="28098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967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07" b="2319"/>
          <a:stretch>
            <a:fillRect/>
          </a:stretch>
        </p:blipFill>
        <p:spPr>
          <a:xfrm>
            <a:off x="0" y="1994419"/>
            <a:ext cx="12192000" cy="43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7910">
            <a:off x="-560125" y="5926548"/>
            <a:ext cx="3594816" cy="4273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69089">
            <a:off x="9615216" y="-2936257"/>
            <a:ext cx="3452376" cy="410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5410">
            <a:off x="-370357" y="-884121"/>
            <a:ext cx="1993877" cy="24615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2707" b="2319"/>
          <a:stretch>
            <a:fillRect/>
          </a:stretch>
        </p:blipFill>
        <p:spPr>
          <a:xfrm>
            <a:off x="238539" y="1906401"/>
            <a:ext cx="12192000" cy="4310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28124" y="2462636"/>
            <a:ext cx="956036" cy="1564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3550" y="4201054"/>
            <a:ext cx="1144670" cy="181066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E01EAA8-3924-4960-BE9F-04CD6DB20F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773981">
            <a:off x="9998538" y="5645664"/>
            <a:ext cx="3083859" cy="3083859"/>
          </a:xfrm>
          <a:prstGeom prst="rect">
            <a:avLst/>
          </a:prstGeom>
        </p:spPr>
      </p:pic>
      <p:sp>
        <p:nvSpPr>
          <p:cNvPr id="14" name="CustomText1">
            <a:extLst>
              <a:ext uri="{FF2B5EF4-FFF2-40B4-BE49-F238E27FC236}">
                <a16:creationId xmlns:a16="http://schemas.microsoft.com/office/drawing/2014/main" id="{EA32520F-B0AA-4274-80A8-2A680A6CF64E}"/>
              </a:ext>
            </a:extLst>
          </p:cNvPr>
          <p:cNvSpPr txBox="1"/>
          <p:nvPr/>
        </p:nvSpPr>
        <p:spPr>
          <a:xfrm>
            <a:off x="3523134" y="2598137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5" name="ValueShape1">
            <a:extLst>
              <a:ext uri="{FF2B5EF4-FFF2-40B4-BE49-F238E27FC236}">
                <a16:creationId xmlns:a16="http://schemas.microsoft.com/office/drawing/2014/main" id="{B458526C-9E43-454E-AE4D-0C635C58BFAA}"/>
              </a:ext>
            </a:extLst>
          </p:cNvPr>
          <p:cNvSpPr/>
          <p:nvPr/>
        </p:nvSpPr>
        <p:spPr bwMode="auto">
          <a:xfrm>
            <a:off x="4566139" y="1406609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16" name="文本框 6">
            <a:extLst>
              <a:ext uri="{FF2B5EF4-FFF2-40B4-BE49-F238E27FC236}">
                <a16:creationId xmlns:a16="http://schemas.microsoft.com/office/drawing/2014/main" id="{A8D798A3-EE60-4161-AA70-AB4B6D3CFF1A}"/>
              </a:ext>
            </a:extLst>
          </p:cNvPr>
          <p:cNvSpPr txBox="1"/>
          <p:nvPr/>
        </p:nvSpPr>
        <p:spPr>
          <a:xfrm>
            <a:off x="4805735" y="2469433"/>
            <a:ext cx="22979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KHỞI ĐỘNG</a:t>
            </a:r>
            <a:endParaRPr lang="zh-CN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07" b="2319"/>
          <a:stretch>
            <a:fillRect/>
          </a:stretch>
        </p:blipFill>
        <p:spPr>
          <a:xfrm>
            <a:off x="0" y="1994419"/>
            <a:ext cx="12192000" cy="43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7910">
            <a:off x="-560125" y="5926548"/>
            <a:ext cx="3594816" cy="4273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69089">
            <a:off x="9615216" y="-2936257"/>
            <a:ext cx="3452376" cy="410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5410">
            <a:off x="-345939" y="-855988"/>
            <a:ext cx="1993877" cy="24615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2707" b="2319"/>
          <a:stretch>
            <a:fillRect/>
          </a:stretch>
        </p:blipFill>
        <p:spPr>
          <a:xfrm>
            <a:off x="0" y="1977797"/>
            <a:ext cx="12192000" cy="431000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E01EAA8-3924-4960-BE9F-04CD6DB20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73981">
            <a:off x="9998538" y="5645664"/>
            <a:ext cx="3083859" cy="3083859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6916AF-8E3E-4ED0-8AD5-25BBF262757C}"/>
              </a:ext>
            </a:extLst>
          </p:cNvPr>
          <p:cNvCxnSpPr>
            <a:cxnSpLocks/>
          </p:cNvCxnSpPr>
          <p:nvPr/>
        </p:nvCxnSpPr>
        <p:spPr>
          <a:xfrm>
            <a:off x="1391478" y="1014877"/>
            <a:ext cx="8353316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B7115CE-4A73-4B31-8D72-C3DA373D92B1}"/>
              </a:ext>
            </a:extLst>
          </p:cNvPr>
          <p:cNvSpPr txBox="1"/>
          <p:nvPr/>
        </p:nvSpPr>
        <p:spPr>
          <a:xfrm flipH="1">
            <a:off x="1992280" y="445846"/>
            <a:ext cx="8183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Quicksand Bold" panose="00000800000000000000" pitchFamily="2" charset="0"/>
              </a:rPr>
              <a:t>Có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Quicksand Bold" panose="00000800000000000000" pitchFamily="2" charset="0"/>
              </a:rPr>
              <a:t>mấy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Quicksand Bold" panose="00000800000000000000" pitchFamily="2" charset="0"/>
              </a:rPr>
              <a:t>hình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Quicksand Bold" panose="00000800000000000000" pitchFamily="2" charset="0"/>
              </a:rPr>
              <a:t>tứ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Quicksand Bold" panose="00000800000000000000" pitchFamily="2" charset="0"/>
              </a:rPr>
              <a:t>giác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Quicksand Bold" panose="00000800000000000000" pitchFamily="2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#9Slide03 Quicksand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90DA06-C751-4473-A9EF-6277E633C8FB}"/>
              </a:ext>
            </a:extLst>
          </p:cNvPr>
          <p:cNvSpPr/>
          <p:nvPr/>
        </p:nvSpPr>
        <p:spPr>
          <a:xfrm>
            <a:off x="1398740" y="359993"/>
            <a:ext cx="617957" cy="61795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F066CF05-9854-4964-84F1-440B74CFBFBD}"/>
              </a:ext>
            </a:extLst>
          </p:cNvPr>
          <p:cNvSpPr/>
          <p:nvPr/>
        </p:nvSpPr>
        <p:spPr>
          <a:xfrm>
            <a:off x="2019006" y="1844179"/>
            <a:ext cx="1828800" cy="2046515"/>
          </a:xfrm>
          <a:prstGeom prst="triangl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CE4E"/>
              </a:solidFill>
            </a:endParaRPr>
          </a:p>
        </p:txBody>
      </p:sp>
      <p:sp>
        <p:nvSpPr>
          <p:cNvPr id="51" name="Diamond 50">
            <a:extLst>
              <a:ext uri="{FF2B5EF4-FFF2-40B4-BE49-F238E27FC236}">
                <a16:creationId xmlns:a16="http://schemas.microsoft.com/office/drawing/2014/main" id="{1364EA0A-9589-4B13-BE6B-AE71CF1F3591}"/>
              </a:ext>
            </a:extLst>
          </p:cNvPr>
          <p:cNvSpPr/>
          <p:nvPr/>
        </p:nvSpPr>
        <p:spPr>
          <a:xfrm>
            <a:off x="5037977" y="1844180"/>
            <a:ext cx="1306286" cy="2046514"/>
          </a:xfrm>
          <a:prstGeom prst="diamond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Parallelogram 51">
            <a:extLst>
              <a:ext uri="{FF2B5EF4-FFF2-40B4-BE49-F238E27FC236}">
                <a16:creationId xmlns:a16="http://schemas.microsoft.com/office/drawing/2014/main" id="{AEF973E3-2A2E-48F4-99B7-128F150F2E7D}"/>
              </a:ext>
            </a:extLst>
          </p:cNvPr>
          <p:cNvSpPr/>
          <p:nvPr/>
        </p:nvSpPr>
        <p:spPr>
          <a:xfrm>
            <a:off x="7534434" y="1844180"/>
            <a:ext cx="2743200" cy="2046514"/>
          </a:xfrm>
          <a:prstGeom prst="parallelogram">
            <a:avLst>
              <a:gd name="adj" fmla="val 338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Manual Input 52">
            <a:extLst>
              <a:ext uri="{FF2B5EF4-FFF2-40B4-BE49-F238E27FC236}">
                <a16:creationId xmlns:a16="http://schemas.microsoft.com/office/drawing/2014/main" id="{9C6305A8-CFAC-435A-9A0F-C0504B1DFCC3}"/>
              </a:ext>
            </a:extLst>
          </p:cNvPr>
          <p:cNvSpPr/>
          <p:nvPr/>
        </p:nvSpPr>
        <p:spPr>
          <a:xfrm rot="5400000">
            <a:off x="2367348" y="4006813"/>
            <a:ext cx="1814286" cy="2510971"/>
          </a:xfrm>
          <a:prstGeom prst="flowChartManualInput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7C21ED9-C004-466C-B783-D760BBDDAAE6}"/>
              </a:ext>
            </a:extLst>
          </p:cNvPr>
          <p:cNvSpPr/>
          <p:nvPr/>
        </p:nvSpPr>
        <p:spPr>
          <a:xfrm>
            <a:off x="5284720" y="4355153"/>
            <a:ext cx="1814287" cy="1814287"/>
          </a:xfrm>
          <a:prstGeom prst="ellipse">
            <a:avLst/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apezoid 54">
            <a:extLst>
              <a:ext uri="{FF2B5EF4-FFF2-40B4-BE49-F238E27FC236}">
                <a16:creationId xmlns:a16="http://schemas.microsoft.com/office/drawing/2014/main" id="{1C559959-4907-408A-A5C6-ACE9C6376FEB}"/>
              </a:ext>
            </a:extLst>
          </p:cNvPr>
          <p:cNvSpPr/>
          <p:nvPr/>
        </p:nvSpPr>
        <p:spPr>
          <a:xfrm>
            <a:off x="7853750" y="4355153"/>
            <a:ext cx="2264229" cy="1814287"/>
          </a:xfrm>
          <a:prstGeom prst="trapezoid">
            <a:avLst>
              <a:gd name="adj" fmla="val 23200"/>
            </a:avLst>
          </a:prstGeom>
          <a:solidFill>
            <a:srgbClr val="FFC000"/>
          </a:solidFill>
          <a:ln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45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7"/>
          <a:srcRect t="2707" b="2319"/>
          <a:stretch>
            <a:fillRect/>
          </a:stretch>
        </p:blipFill>
        <p:spPr>
          <a:xfrm>
            <a:off x="0" y="1994419"/>
            <a:ext cx="12192000" cy="43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7910">
            <a:off x="-560125" y="5926548"/>
            <a:ext cx="3594816" cy="4273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769089">
            <a:off x="9615216" y="-2936257"/>
            <a:ext cx="3452376" cy="410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885410">
            <a:off x="-345939" y="-855988"/>
            <a:ext cx="1993877" cy="24615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 t="2707" b="2319"/>
          <a:stretch>
            <a:fillRect/>
          </a:stretch>
        </p:blipFill>
        <p:spPr>
          <a:xfrm>
            <a:off x="0" y="1977797"/>
            <a:ext cx="12192000" cy="431000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E01EAA8-3924-4960-BE9F-04CD6DB20F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4773981">
            <a:off x="9998538" y="5645664"/>
            <a:ext cx="3083859" cy="3083859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6916AF-8E3E-4ED0-8AD5-25BBF262757C}"/>
              </a:ext>
            </a:extLst>
          </p:cNvPr>
          <p:cNvCxnSpPr>
            <a:cxnSpLocks/>
          </p:cNvCxnSpPr>
          <p:nvPr/>
        </p:nvCxnSpPr>
        <p:spPr>
          <a:xfrm>
            <a:off x="1391478" y="1014877"/>
            <a:ext cx="8353316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B7115CE-4A73-4B31-8D72-C3DA373D92B1}"/>
              </a:ext>
            </a:extLst>
          </p:cNvPr>
          <p:cNvSpPr txBox="1"/>
          <p:nvPr/>
        </p:nvSpPr>
        <p:spPr>
          <a:xfrm flipH="1">
            <a:off x="1992280" y="445846"/>
            <a:ext cx="8183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gấp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khúc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ABCD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90DA06-C751-4473-A9EF-6277E633C8FB}"/>
              </a:ext>
            </a:extLst>
          </p:cNvPr>
          <p:cNvSpPr/>
          <p:nvPr/>
        </p:nvSpPr>
        <p:spPr>
          <a:xfrm>
            <a:off x="1398740" y="359993"/>
            <a:ext cx="617957" cy="61795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01FE6A7-5363-40FE-B8C7-1B39EF375860}"/>
              </a:ext>
            </a:extLst>
          </p:cNvPr>
          <p:cNvGrpSpPr/>
          <p:nvPr/>
        </p:nvGrpSpPr>
        <p:grpSpPr>
          <a:xfrm>
            <a:off x="2604370" y="1029336"/>
            <a:ext cx="7570933" cy="2416192"/>
            <a:chOff x="2581578" y="1198843"/>
            <a:chExt cx="7570933" cy="2416192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ECED053-2799-4425-8260-DA10472ECC02}"/>
                </a:ext>
              </a:extLst>
            </p:cNvPr>
            <p:cNvCxnSpPr/>
            <p:nvPr/>
          </p:nvCxnSpPr>
          <p:spPr>
            <a:xfrm flipH="1">
              <a:off x="3033486" y="3415036"/>
              <a:ext cx="3480692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44032F9-B028-4994-A0B7-6768AEC864D8}"/>
                </a:ext>
              </a:extLst>
            </p:cNvPr>
            <p:cNvCxnSpPr/>
            <p:nvPr/>
          </p:nvCxnSpPr>
          <p:spPr>
            <a:xfrm flipH="1">
              <a:off x="6514177" y="1705569"/>
              <a:ext cx="1588430" cy="1709467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A86971-EB66-4B74-BD95-77DBFF154C87}"/>
                </a:ext>
              </a:extLst>
            </p:cNvPr>
            <p:cNvGrpSpPr/>
            <p:nvPr/>
          </p:nvGrpSpPr>
          <p:grpSpPr>
            <a:xfrm>
              <a:off x="6014155" y="2830180"/>
              <a:ext cx="618859" cy="784855"/>
              <a:chOff x="904890" y="2901829"/>
              <a:chExt cx="618859" cy="784855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7B1FA4F-31AB-44C1-B919-917F3A64D708}"/>
                  </a:ext>
                </a:extLst>
              </p:cNvPr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945FE5B-04E6-4378-AE3F-CD1D46620B55}"/>
                  </a:ext>
                </a:extLst>
              </p:cNvPr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B</a:t>
                </a:r>
              </a:p>
            </p:txBody>
          </p: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08CF5E4-954B-4EDD-BC7F-35058A5D1CDD}"/>
                </a:ext>
              </a:extLst>
            </p:cNvPr>
            <p:cNvCxnSpPr/>
            <p:nvPr/>
          </p:nvCxnSpPr>
          <p:spPr>
            <a:xfrm>
              <a:off x="8102607" y="1727146"/>
              <a:ext cx="1603578" cy="1564723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2F282CA-9354-495E-A2B5-5FC1C92FB393}"/>
                </a:ext>
              </a:extLst>
            </p:cNvPr>
            <p:cNvGrpSpPr/>
            <p:nvPr/>
          </p:nvGrpSpPr>
          <p:grpSpPr>
            <a:xfrm>
              <a:off x="7855984" y="1198843"/>
              <a:ext cx="444352" cy="736741"/>
              <a:chOff x="3474126" y="1300240"/>
              <a:chExt cx="444352" cy="736741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689FF4B-FE13-4107-B45E-C6A41AAC6CE3}"/>
                  </a:ext>
                </a:extLst>
              </p:cNvPr>
              <p:cNvSpPr txBox="1"/>
              <p:nvPr/>
            </p:nvSpPr>
            <p:spPr>
              <a:xfrm>
                <a:off x="3576640" y="1390650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74CF86F-1879-42A4-9ED9-6A4EF2B977AB}"/>
                  </a:ext>
                </a:extLst>
              </p:cNvPr>
              <p:cNvSpPr txBox="1"/>
              <p:nvPr/>
            </p:nvSpPr>
            <p:spPr>
              <a:xfrm>
                <a:off x="3474126" y="1300240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C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289D37B-CD97-4CC7-B727-EDD5C5585838}"/>
                </a:ext>
              </a:extLst>
            </p:cNvPr>
            <p:cNvGrpSpPr/>
            <p:nvPr/>
          </p:nvGrpSpPr>
          <p:grpSpPr>
            <a:xfrm>
              <a:off x="9552215" y="2801152"/>
              <a:ext cx="600296" cy="694191"/>
              <a:chOff x="3576640" y="3804008"/>
              <a:chExt cx="600296" cy="694191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087E7C9-BEDE-401D-9D3F-2114ED503831}"/>
                  </a:ext>
                </a:extLst>
              </p:cNvPr>
              <p:cNvSpPr txBox="1"/>
              <p:nvPr/>
            </p:nvSpPr>
            <p:spPr>
              <a:xfrm>
                <a:off x="3576640" y="3851868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D7B0C9D-BA04-4A55-8E4A-50ECA5977348}"/>
                  </a:ext>
                </a:extLst>
              </p:cNvPr>
              <p:cNvSpPr txBox="1"/>
              <p:nvPr/>
            </p:nvSpPr>
            <p:spPr>
              <a:xfrm>
                <a:off x="3732584" y="3804008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D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6EA681E-6E63-4B82-9698-BDB08AC5919F}"/>
                </a:ext>
              </a:extLst>
            </p:cNvPr>
            <p:cNvGrpSpPr/>
            <p:nvPr/>
          </p:nvGrpSpPr>
          <p:grpSpPr>
            <a:xfrm>
              <a:off x="2581578" y="2830180"/>
              <a:ext cx="618859" cy="784855"/>
              <a:chOff x="904890" y="2901829"/>
              <a:chExt cx="618859" cy="784855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145F7CD-190F-425E-9075-5E72BC25D5EE}"/>
                  </a:ext>
                </a:extLst>
              </p:cNvPr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CE2868B-6F46-4E0D-A850-934E03A71BA6}"/>
                  </a:ext>
                </a:extLst>
              </p:cNvPr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</a:t>
                </a:r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5E33711-BE67-4B4A-8D7D-441B3E7B0C7A}"/>
              </a:ext>
            </a:extLst>
          </p:cNvPr>
          <p:cNvSpPr txBox="1"/>
          <p:nvPr/>
        </p:nvSpPr>
        <p:spPr>
          <a:xfrm>
            <a:off x="4304942" y="2587172"/>
            <a:ext cx="1229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5cm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0F70F5-F0D4-4AC5-8E59-4E0C4744491B}"/>
              </a:ext>
            </a:extLst>
          </p:cNvPr>
          <p:cNvSpPr txBox="1"/>
          <p:nvPr/>
        </p:nvSpPr>
        <p:spPr>
          <a:xfrm rot="18839619">
            <a:off x="6580686" y="1803977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4cm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993479F-8C38-4F78-B873-B1D99B0F00EF}"/>
              </a:ext>
            </a:extLst>
          </p:cNvPr>
          <p:cNvSpPr txBox="1"/>
          <p:nvPr/>
        </p:nvSpPr>
        <p:spPr>
          <a:xfrm rot="2506754">
            <a:off x="8548454" y="1801408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4cm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EAF4A5-0808-4D36-87B5-F4ACFE22D2C8}"/>
              </a:ext>
            </a:extLst>
          </p:cNvPr>
          <p:cNvGrpSpPr/>
          <p:nvPr/>
        </p:nvGrpSpPr>
        <p:grpSpPr>
          <a:xfrm>
            <a:off x="4304941" y="3958945"/>
            <a:ext cx="6349429" cy="2524007"/>
            <a:chOff x="4304941" y="3958945"/>
            <a:chExt cx="6349429" cy="252400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3CDDEF8-43C4-4FCE-9EE6-E25DBBC6138E}"/>
                </a:ext>
              </a:extLst>
            </p:cNvPr>
            <p:cNvSpPr/>
            <p:nvPr/>
          </p:nvSpPr>
          <p:spPr>
            <a:xfrm>
              <a:off x="4304941" y="3958945"/>
              <a:ext cx="6349429" cy="252400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giải</a:t>
              </a:r>
              <a:endParaRPr lang="en-US" sz="2800" dirty="0">
                <a:solidFill>
                  <a:srgbClr val="002060"/>
                </a:solidFill>
              </a:endParaRPr>
            </a:p>
            <a:p>
              <a:pPr algn="ctr"/>
              <a:r>
                <a:rPr lang="en-US" sz="2800" dirty="0" err="1">
                  <a:solidFill>
                    <a:srgbClr val="002060"/>
                  </a:solidFill>
                </a:rPr>
                <a:t>Độ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dài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đường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gấp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khúc</a:t>
              </a:r>
              <a:r>
                <a:rPr lang="en-US" sz="2800" dirty="0">
                  <a:solidFill>
                    <a:srgbClr val="002060"/>
                  </a:solidFill>
                </a:rPr>
                <a:t> ABCD </a:t>
              </a:r>
              <a:r>
                <a:rPr lang="en-US" sz="2800" dirty="0" err="1">
                  <a:solidFill>
                    <a:srgbClr val="002060"/>
                  </a:solidFill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</a:rPr>
                <a:t>: </a:t>
              </a:r>
            </a:p>
            <a:p>
              <a:pPr algn="ctr"/>
              <a:r>
                <a:rPr lang="en-US" sz="2800" dirty="0">
                  <a:solidFill>
                    <a:srgbClr val="002060"/>
                  </a:solidFill>
                </a:rPr>
                <a:t>                          </a:t>
              </a:r>
            </a:p>
            <a:p>
              <a:pPr algn="ctr"/>
              <a:r>
                <a:rPr lang="en-US" sz="2800" dirty="0">
                  <a:solidFill>
                    <a:srgbClr val="002060"/>
                  </a:solidFill>
                </a:rPr>
                <a:t>                                                       </a:t>
              </a:r>
            </a:p>
            <a:p>
              <a:pPr algn="ctr"/>
              <a:r>
                <a:rPr lang="en-US" sz="2800" dirty="0" err="1">
                  <a:solidFill>
                    <a:srgbClr val="002060"/>
                  </a:solidFill>
                </a:rPr>
                <a:t>Đáp</a:t>
              </a:r>
              <a:r>
                <a:rPr lang="en-US" sz="2800" dirty="0">
                  <a:solidFill>
                    <a:srgbClr val="002060"/>
                  </a:solidFill>
                </a:rPr>
                <a:t> số:          cm</a:t>
              </a:r>
            </a:p>
            <a:p>
              <a:pPr algn="ctr"/>
              <a:endParaRPr lang="en-US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3B59213-C213-473A-8328-80CBB1BA2081}"/>
                </a:ext>
              </a:extLst>
            </p:cNvPr>
            <p:cNvSpPr/>
            <p:nvPr/>
          </p:nvSpPr>
          <p:spPr>
            <a:xfrm>
              <a:off x="5565251" y="5022999"/>
              <a:ext cx="504246" cy="476653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50AC25E-23DA-4E05-87E4-5F8C6B8E432B}"/>
                </a:ext>
              </a:extLst>
            </p:cNvPr>
            <p:cNvSpPr/>
            <p:nvPr/>
          </p:nvSpPr>
          <p:spPr>
            <a:xfrm>
              <a:off x="6553451" y="5022999"/>
              <a:ext cx="504246" cy="476653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C317FBFB-E6BA-43CE-992D-A0B7C5A9FC2F}"/>
                </a:ext>
              </a:extLst>
            </p:cNvPr>
            <p:cNvSpPr/>
            <p:nvPr/>
          </p:nvSpPr>
          <p:spPr>
            <a:xfrm>
              <a:off x="7607634" y="5022998"/>
              <a:ext cx="504246" cy="476653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9B2F0E1-E400-427F-A59F-825981F13BF3}"/>
                </a:ext>
              </a:extLst>
            </p:cNvPr>
            <p:cNvSpPr/>
            <p:nvPr/>
          </p:nvSpPr>
          <p:spPr>
            <a:xfrm>
              <a:off x="7535090" y="5694983"/>
              <a:ext cx="504246" cy="476653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8EED59-FCD4-4E03-9DDC-EFF4E6D78C69}"/>
                </a:ext>
              </a:extLst>
            </p:cNvPr>
            <p:cNvSpPr/>
            <p:nvPr/>
          </p:nvSpPr>
          <p:spPr>
            <a:xfrm>
              <a:off x="8893617" y="5022997"/>
              <a:ext cx="504246" cy="476653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C2B738-B16C-4135-887F-43909E6817E0}"/>
                </a:ext>
              </a:extLst>
            </p:cNvPr>
            <p:cNvSpPr txBox="1"/>
            <p:nvPr/>
          </p:nvSpPr>
          <p:spPr>
            <a:xfrm>
              <a:off x="9513627" y="5038751"/>
              <a:ext cx="6286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</a:rPr>
                <a:t>cm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F0B8F3B-0D44-4D94-9600-0400F3B8B3FA}"/>
                </a:ext>
              </a:extLst>
            </p:cNvPr>
            <p:cNvSpPr txBox="1"/>
            <p:nvPr/>
          </p:nvSpPr>
          <p:spPr>
            <a:xfrm>
              <a:off x="6146019" y="5022997"/>
              <a:ext cx="4074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</a:rPr>
                <a:t>+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24C5589-4C8F-4073-8622-167BD819C76F}"/>
                </a:ext>
              </a:extLst>
            </p:cNvPr>
            <p:cNvSpPr txBox="1"/>
            <p:nvPr/>
          </p:nvSpPr>
          <p:spPr>
            <a:xfrm>
              <a:off x="7118550" y="4999713"/>
              <a:ext cx="4074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</a:rPr>
                <a:t>+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5B8F0C7-2EB1-49E5-8B01-91402EB57523}"/>
                </a:ext>
              </a:extLst>
            </p:cNvPr>
            <p:cNvSpPr txBox="1"/>
            <p:nvPr/>
          </p:nvSpPr>
          <p:spPr>
            <a:xfrm>
              <a:off x="8289203" y="5038751"/>
              <a:ext cx="4074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</a:rPr>
                <a:t>=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name="TextBox1" r:id="rId1" imgW="466560" imgH="457200"/>
        </mc:Choice>
        <mc:Fallback>
          <p:control name="TextBox1" r:id="rId1" imgW="466560" imgH="457200">
            <p:pic>
              <p:nvPicPr>
                <p:cNvPr id="11" name="TextBox1">
                  <a:extLst>
                    <a:ext uri="{FF2B5EF4-FFF2-40B4-BE49-F238E27FC236}">
                      <a16:creationId xmlns:a16="http://schemas.microsoft.com/office/drawing/2014/main" id="{434B2D73-E9D5-4BD1-AC24-023A739AE30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65775" y="5038724"/>
                  <a:ext cx="464480" cy="46092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466560" imgH="457200"/>
        </mc:Choice>
        <mc:Fallback>
          <p:control name="TextBox2" r:id="rId2" imgW="466560" imgH="457200">
            <p:pic>
              <p:nvPicPr>
                <p:cNvPr id="55" name="TextBox2">
                  <a:extLst>
                    <a:ext uri="{FF2B5EF4-FFF2-40B4-BE49-F238E27FC236}">
                      <a16:creationId xmlns:a16="http://schemas.microsoft.com/office/drawing/2014/main" id="{6AFCD107-1352-47C4-9D95-3649A697E72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566585" y="5030860"/>
                  <a:ext cx="464480" cy="46092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466560" imgH="457200"/>
        </mc:Choice>
        <mc:Fallback>
          <p:control name="TextBox3" r:id="rId3" imgW="466560" imgH="457200">
            <p:pic>
              <p:nvPicPr>
                <p:cNvPr id="56" name="TextBox3">
                  <a:extLst>
                    <a:ext uri="{FF2B5EF4-FFF2-40B4-BE49-F238E27FC236}">
                      <a16:creationId xmlns:a16="http://schemas.microsoft.com/office/drawing/2014/main" id="{5002E52C-8EF6-47B3-B3CC-27598A1907E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626601" y="5018351"/>
                  <a:ext cx="464480" cy="46092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466560" imgH="457200"/>
        </mc:Choice>
        <mc:Fallback>
          <p:control name="TextBox4" r:id="rId4" imgW="466560" imgH="457200">
            <p:pic>
              <p:nvPicPr>
                <p:cNvPr id="57" name="TextBox4">
                  <a:extLst>
                    <a:ext uri="{FF2B5EF4-FFF2-40B4-BE49-F238E27FC236}">
                      <a16:creationId xmlns:a16="http://schemas.microsoft.com/office/drawing/2014/main" id="{1B77A79B-C7CD-4C09-8800-0806F9A74B0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913500" y="5030860"/>
                  <a:ext cx="464480" cy="46092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466560" imgH="457200"/>
        </mc:Choice>
        <mc:Fallback>
          <p:control name="TextBox5" r:id="rId5" imgW="466560" imgH="457200">
            <p:pic>
              <p:nvPicPr>
                <p:cNvPr id="58" name="TextBox5">
                  <a:extLst>
                    <a:ext uri="{FF2B5EF4-FFF2-40B4-BE49-F238E27FC236}">
                      <a16:creationId xmlns:a16="http://schemas.microsoft.com/office/drawing/2014/main" id="{8A8E9EF6-A986-4BA6-9F0D-5AC3BAA544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554973" y="5699460"/>
                  <a:ext cx="464480" cy="460926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25624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07" b="2319"/>
          <a:stretch>
            <a:fillRect/>
          </a:stretch>
        </p:blipFill>
        <p:spPr>
          <a:xfrm>
            <a:off x="0" y="1994419"/>
            <a:ext cx="12192000" cy="43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7910">
            <a:off x="-560125" y="5926548"/>
            <a:ext cx="3594816" cy="4273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69089">
            <a:off x="9615216" y="-2936257"/>
            <a:ext cx="3452376" cy="410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5410">
            <a:off x="-345939" y="-855988"/>
            <a:ext cx="1993877" cy="24615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2707" b="2319"/>
          <a:stretch>
            <a:fillRect/>
          </a:stretch>
        </p:blipFill>
        <p:spPr>
          <a:xfrm>
            <a:off x="0" y="1977797"/>
            <a:ext cx="12192000" cy="431000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E01EAA8-3924-4960-BE9F-04CD6DB20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73981">
            <a:off x="9998538" y="5645664"/>
            <a:ext cx="3083859" cy="3083859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6916AF-8E3E-4ED0-8AD5-25BBF262757C}"/>
              </a:ext>
            </a:extLst>
          </p:cNvPr>
          <p:cNvCxnSpPr>
            <a:cxnSpLocks/>
          </p:cNvCxnSpPr>
          <p:nvPr/>
        </p:nvCxnSpPr>
        <p:spPr>
          <a:xfrm>
            <a:off x="1391478" y="1014877"/>
            <a:ext cx="8353316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B7115CE-4A73-4B31-8D72-C3DA373D92B1}"/>
              </a:ext>
            </a:extLst>
          </p:cNvPr>
          <p:cNvSpPr txBox="1"/>
          <p:nvPr/>
        </p:nvSpPr>
        <p:spPr>
          <a:xfrm flipH="1">
            <a:off x="1992280" y="445846"/>
            <a:ext cx="8183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dài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gấp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khúc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+mn-cs"/>
              </a:rPr>
              <a:t> ABCD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90DA06-C751-4473-A9EF-6277E633C8FB}"/>
              </a:ext>
            </a:extLst>
          </p:cNvPr>
          <p:cNvSpPr/>
          <p:nvPr/>
        </p:nvSpPr>
        <p:spPr>
          <a:xfrm>
            <a:off x="1398740" y="359993"/>
            <a:ext cx="617957" cy="61795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01FE6A7-5363-40FE-B8C7-1B39EF375860}"/>
              </a:ext>
            </a:extLst>
          </p:cNvPr>
          <p:cNvGrpSpPr/>
          <p:nvPr/>
        </p:nvGrpSpPr>
        <p:grpSpPr>
          <a:xfrm>
            <a:off x="2604370" y="1029336"/>
            <a:ext cx="7570933" cy="2416192"/>
            <a:chOff x="2581578" y="1198843"/>
            <a:chExt cx="7570933" cy="2416192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ECED053-2799-4425-8260-DA10472ECC02}"/>
                </a:ext>
              </a:extLst>
            </p:cNvPr>
            <p:cNvCxnSpPr/>
            <p:nvPr/>
          </p:nvCxnSpPr>
          <p:spPr>
            <a:xfrm flipH="1">
              <a:off x="3033486" y="3415036"/>
              <a:ext cx="3480692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44032F9-B028-4994-A0B7-6768AEC864D8}"/>
                </a:ext>
              </a:extLst>
            </p:cNvPr>
            <p:cNvCxnSpPr/>
            <p:nvPr/>
          </p:nvCxnSpPr>
          <p:spPr>
            <a:xfrm flipH="1">
              <a:off x="6514177" y="1705569"/>
              <a:ext cx="1588430" cy="1709467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A86971-EB66-4B74-BD95-77DBFF154C87}"/>
                </a:ext>
              </a:extLst>
            </p:cNvPr>
            <p:cNvGrpSpPr/>
            <p:nvPr/>
          </p:nvGrpSpPr>
          <p:grpSpPr>
            <a:xfrm>
              <a:off x="6014155" y="2830180"/>
              <a:ext cx="618859" cy="784855"/>
              <a:chOff x="904890" y="2901829"/>
              <a:chExt cx="618859" cy="784855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7B1FA4F-31AB-44C1-B919-917F3A64D708}"/>
                  </a:ext>
                </a:extLst>
              </p:cNvPr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945FE5B-04E6-4378-AE3F-CD1D46620B55}"/>
                  </a:ext>
                </a:extLst>
              </p:cNvPr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</a:t>
                </a:r>
              </a:p>
            </p:txBody>
          </p:sp>
        </p:grp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08CF5E4-954B-4EDD-BC7F-35058A5D1CDD}"/>
                </a:ext>
              </a:extLst>
            </p:cNvPr>
            <p:cNvCxnSpPr/>
            <p:nvPr/>
          </p:nvCxnSpPr>
          <p:spPr>
            <a:xfrm>
              <a:off x="8102607" y="1727146"/>
              <a:ext cx="1603578" cy="1564723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2F282CA-9354-495E-A2B5-5FC1C92FB393}"/>
                </a:ext>
              </a:extLst>
            </p:cNvPr>
            <p:cNvGrpSpPr/>
            <p:nvPr/>
          </p:nvGrpSpPr>
          <p:grpSpPr>
            <a:xfrm>
              <a:off x="7855984" y="1198843"/>
              <a:ext cx="444352" cy="736741"/>
              <a:chOff x="3474126" y="1300240"/>
              <a:chExt cx="444352" cy="736741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689FF4B-FE13-4107-B45E-C6A41AAC6CE3}"/>
                  </a:ext>
                </a:extLst>
              </p:cNvPr>
              <p:cNvSpPr txBox="1"/>
              <p:nvPr/>
            </p:nvSpPr>
            <p:spPr>
              <a:xfrm>
                <a:off x="3576640" y="1390650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74CF86F-1879-42A4-9ED9-6A4EF2B977AB}"/>
                  </a:ext>
                </a:extLst>
              </p:cNvPr>
              <p:cNvSpPr txBox="1"/>
              <p:nvPr/>
            </p:nvSpPr>
            <p:spPr>
              <a:xfrm>
                <a:off x="3474126" y="1300240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289D37B-CD97-4CC7-B727-EDD5C5585838}"/>
                </a:ext>
              </a:extLst>
            </p:cNvPr>
            <p:cNvGrpSpPr/>
            <p:nvPr/>
          </p:nvGrpSpPr>
          <p:grpSpPr>
            <a:xfrm>
              <a:off x="9552215" y="2801152"/>
              <a:ext cx="600296" cy="694191"/>
              <a:chOff x="3576640" y="3804008"/>
              <a:chExt cx="600296" cy="694191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087E7C9-BEDE-401D-9D3F-2114ED503831}"/>
                  </a:ext>
                </a:extLst>
              </p:cNvPr>
              <p:cNvSpPr txBox="1"/>
              <p:nvPr/>
            </p:nvSpPr>
            <p:spPr>
              <a:xfrm>
                <a:off x="3576640" y="3851868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D7B0C9D-BA04-4A55-8E4A-50ECA5977348}"/>
                  </a:ext>
                </a:extLst>
              </p:cNvPr>
              <p:cNvSpPr txBox="1"/>
              <p:nvPr/>
            </p:nvSpPr>
            <p:spPr>
              <a:xfrm>
                <a:off x="3732584" y="3804008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6EA681E-6E63-4B82-9698-BDB08AC5919F}"/>
                </a:ext>
              </a:extLst>
            </p:cNvPr>
            <p:cNvGrpSpPr/>
            <p:nvPr/>
          </p:nvGrpSpPr>
          <p:grpSpPr>
            <a:xfrm>
              <a:off x="2581578" y="2830180"/>
              <a:ext cx="618859" cy="784855"/>
              <a:chOff x="904890" y="2901829"/>
              <a:chExt cx="618859" cy="784855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145F7CD-190F-425E-9075-5E72BC25D5EE}"/>
                  </a:ext>
                </a:extLst>
              </p:cNvPr>
              <p:cNvSpPr txBox="1"/>
              <p:nvPr/>
            </p:nvSpPr>
            <p:spPr>
              <a:xfrm>
                <a:off x="1257049" y="3040353"/>
                <a:ext cx="266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CE2868B-6F46-4E0D-A850-934E03A71BA6}"/>
                  </a:ext>
                </a:extLst>
              </p:cNvPr>
              <p:cNvSpPr txBox="1"/>
              <p:nvPr/>
            </p:nvSpPr>
            <p:spPr>
              <a:xfrm>
                <a:off x="904890" y="2901829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</a:t>
                </a:r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5E33711-BE67-4B4A-8D7D-441B3E7B0C7A}"/>
              </a:ext>
            </a:extLst>
          </p:cNvPr>
          <p:cNvSpPr txBox="1"/>
          <p:nvPr/>
        </p:nvSpPr>
        <p:spPr>
          <a:xfrm>
            <a:off x="4304942" y="2587172"/>
            <a:ext cx="1229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5cm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40F70F5-F0D4-4AC5-8E59-4E0C4744491B}"/>
              </a:ext>
            </a:extLst>
          </p:cNvPr>
          <p:cNvSpPr txBox="1"/>
          <p:nvPr/>
        </p:nvSpPr>
        <p:spPr>
          <a:xfrm rot="18839619">
            <a:off x="6580686" y="1803977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4cm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993479F-8C38-4F78-B873-B1D99B0F00EF}"/>
              </a:ext>
            </a:extLst>
          </p:cNvPr>
          <p:cNvSpPr txBox="1"/>
          <p:nvPr/>
        </p:nvSpPr>
        <p:spPr>
          <a:xfrm rot="2506754">
            <a:off x="8548454" y="1801408"/>
            <a:ext cx="12291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4cm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31E6C842-E017-4914-9F39-6326407D2C8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4"/>
          <a:stretch/>
        </p:blipFill>
        <p:spPr>
          <a:xfrm>
            <a:off x="3252628" y="3669095"/>
            <a:ext cx="8041341" cy="317636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7BD5DD01-9993-4631-945E-06C30C5786CE}"/>
              </a:ext>
            </a:extLst>
          </p:cNvPr>
          <p:cNvSpPr/>
          <p:nvPr/>
        </p:nvSpPr>
        <p:spPr>
          <a:xfrm>
            <a:off x="3625653" y="4350660"/>
            <a:ext cx="75338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ABCD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E4C4714-D268-47A5-8781-AFD4C0DED0E0}"/>
              </a:ext>
            </a:extLst>
          </p:cNvPr>
          <p:cNvSpPr txBox="1"/>
          <p:nvPr/>
        </p:nvSpPr>
        <p:spPr>
          <a:xfrm>
            <a:off x="4335904" y="5208551"/>
            <a:ext cx="40238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5 + 4 + 4 = 13 (cm)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9D1AD9D-AE5F-45D4-90F5-25A563B9BB38}"/>
              </a:ext>
            </a:extLst>
          </p:cNvPr>
          <p:cNvSpPr txBox="1"/>
          <p:nvPr/>
        </p:nvSpPr>
        <p:spPr>
          <a:xfrm>
            <a:off x="5640427" y="5820220"/>
            <a:ext cx="2776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số: 13 cm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6664CBA-EC50-43FA-B554-01FC41119A10}"/>
              </a:ext>
            </a:extLst>
          </p:cNvPr>
          <p:cNvSpPr txBox="1"/>
          <p:nvPr/>
        </p:nvSpPr>
        <p:spPr>
          <a:xfrm>
            <a:off x="5657899" y="3984811"/>
            <a:ext cx="1691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giải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289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68" grpId="0"/>
      <p:bldP spid="69" grpId="0"/>
      <p:bldP spid="70" grpId="0"/>
      <p:bldP spid="7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07" b="2319"/>
          <a:stretch>
            <a:fillRect/>
          </a:stretch>
        </p:blipFill>
        <p:spPr>
          <a:xfrm>
            <a:off x="0" y="1994419"/>
            <a:ext cx="12192000" cy="43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7910">
            <a:off x="-560125" y="5926548"/>
            <a:ext cx="3594816" cy="4273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69089">
            <a:off x="9615216" y="-2936257"/>
            <a:ext cx="3452376" cy="410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5410">
            <a:off x="-345939" y="-855988"/>
            <a:ext cx="1993877" cy="24615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2707" b="2319"/>
          <a:stretch>
            <a:fillRect/>
          </a:stretch>
        </p:blipFill>
        <p:spPr>
          <a:xfrm>
            <a:off x="0" y="1977797"/>
            <a:ext cx="12192000" cy="431000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E01EAA8-3924-4960-BE9F-04CD6DB20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73981">
            <a:off x="9998538" y="5645664"/>
            <a:ext cx="3083859" cy="3083859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6916AF-8E3E-4ED0-8AD5-25BBF262757C}"/>
              </a:ext>
            </a:extLst>
          </p:cNvPr>
          <p:cNvCxnSpPr>
            <a:cxnSpLocks/>
          </p:cNvCxnSpPr>
          <p:nvPr/>
        </p:nvCxnSpPr>
        <p:spPr>
          <a:xfrm>
            <a:off x="1391478" y="1014877"/>
            <a:ext cx="8353316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B7115CE-4A73-4B31-8D72-C3DA373D92B1}"/>
              </a:ext>
            </a:extLst>
          </p:cNvPr>
          <p:cNvSpPr txBox="1"/>
          <p:nvPr/>
        </p:nvSpPr>
        <p:spPr>
          <a:xfrm flipH="1">
            <a:off x="1992279" y="445846"/>
            <a:ext cx="2327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Quicksand Bold" panose="00000800000000000000" pitchFamily="2" charset="0"/>
              </a:rPr>
              <a:t>Vận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3 Quicksand Bold" panose="00000800000000000000" pitchFamily="2" charset="0"/>
              </a:rPr>
              <a:t>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Quicksand Bold" panose="00000800000000000000" pitchFamily="2" charset="0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7D4134-7AAC-4802-B05A-354644C80060}"/>
              </a:ext>
            </a:extLst>
          </p:cNvPr>
          <p:cNvCxnSpPr>
            <a:cxnSpLocks/>
          </p:cNvCxnSpPr>
          <p:nvPr/>
        </p:nvCxnSpPr>
        <p:spPr>
          <a:xfrm flipV="1">
            <a:off x="2949659" y="1897063"/>
            <a:ext cx="1824730" cy="1531937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2950F90-F010-4640-A972-0281D3760291}"/>
              </a:ext>
            </a:extLst>
          </p:cNvPr>
          <p:cNvCxnSpPr>
            <a:cxnSpLocks/>
          </p:cNvCxnSpPr>
          <p:nvPr/>
        </p:nvCxnSpPr>
        <p:spPr>
          <a:xfrm>
            <a:off x="4715298" y="1897063"/>
            <a:ext cx="1799980" cy="1235236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57EDDD9-3379-43B8-A181-50B0A185E53D}"/>
              </a:ext>
            </a:extLst>
          </p:cNvPr>
          <p:cNvCxnSpPr>
            <a:cxnSpLocks/>
          </p:cNvCxnSpPr>
          <p:nvPr/>
        </p:nvCxnSpPr>
        <p:spPr>
          <a:xfrm>
            <a:off x="6500802" y="3146365"/>
            <a:ext cx="1223246" cy="304927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64F3A1EA-026C-419C-A742-8A2802F8EF73}"/>
              </a:ext>
            </a:extLst>
          </p:cNvPr>
          <p:cNvSpPr/>
          <p:nvPr/>
        </p:nvSpPr>
        <p:spPr>
          <a:xfrm>
            <a:off x="2916949" y="3311232"/>
            <a:ext cx="145774" cy="14577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5DEAF07-1A47-4940-BF36-7AE494D5F4CC}"/>
              </a:ext>
            </a:extLst>
          </p:cNvPr>
          <p:cNvSpPr/>
          <p:nvPr/>
        </p:nvSpPr>
        <p:spPr>
          <a:xfrm>
            <a:off x="4663551" y="1867983"/>
            <a:ext cx="145774" cy="14577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FCE891E-65BB-40AA-8920-8B1C405005EC}"/>
              </a:ext>
            </a:extLst>
          </p:cNvPr>
          <p:cNvSpPr/>
          <p:nvPr/>
        </p:nvSpPr>
        <p:spPr>
          <a:xfrm>
            <a:off x="6467141" y="3052363"/>
            <a:ext cx="145774" cy="14577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08058D6-DD45-4E1B-AE95-A7B3AC8833DC}"/>
              </a:ext>
            </a:extLst>
          </p:cNvPr>
          <p:cNvSpPr/>
          <p:nvPr/>
        </p:nvSpPr>
        <p:spPr>
          <a:xfrm>
            <a:off x="7621098" y="3343825"/>
            <a:ext cx="145774" cy="14577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6C19F24-437C-46AE-9F0C-3C1A0EF92B27}"/>
              </a:ext>
            </a:extLst>
          </p:cNvPr>
          <p:cNvSpPr txBox="1"/>
          <p:nvPr/>
        </p:nvSpPr>
        <p:spPr>
          <a:xfrm rot="19084469">
            <a:off x="3017349" y="2039318"/>
            <a:ext cx="122914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15cm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A2567F-8829-4BF3-8C9F-B16C74C83CA9}"/>
              </a:ext>
            </a:extLst>
          </p:cNvPr>
          <p:cNvSpPr txBox="1"/>
          <p:nvPr/>
        </p:nvSpPr>
        <p:spPr>
          <a:xfrm rot="2122106">
            <a:off x="5371732" y="2052044"/>
            <a:ext cx="122914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12cm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AA4B58-8863-4D40-86AD-5BD7189F5A1E}"/>
              </a:ext>
            </a:extLst>
          </p:cNvPr>
          <p:cNvSpPr txBox="1"/>
          <p:nvPr/>
        </p:nvSpPr>
        <p:spPr>
          <a:xfrm rot="895367">
            <a:off x="6770680" y="2780431"/>
            <a:ext cx="122914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6cm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672F02B-033E-47C6-B1FC-9B6848054810}"/>
              </a:ext>
            </a:extLst>
          </p:cNvPr>
          <p:cNvCxnSpPr>
            <a:cxnSpLocks/>
          </p:cNvCxnSpPr>
          <p:nvPr/>
        </p:nvCxnSpPr>
        <p:spPr>
          <a:xfrm>
            <a:off x="3013872" y="3744539"/>
            <a:ext cx="2044861" cy="269945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309F927-A4E0-4852-BBD0-B4F67BE69F70}"/>
              </a:ext>
            </a:extLst>
          </p:cNvPr>
          <p:cNvCxnSpPr>
            <a:cxnSpLocks/>
          </p:cNvCxnSpPr>
          <p:nvPr/>
        </p:nvCxnSpPr>
        <p:spPr>
          <a:xfrm flipH="1">
            <a:off x="5058733" y="3767701"/>
            <a:ext cx="2665316" cy="264394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325E157E-6AC6-45CC-BAC0-A058C21D2ACF}"/>
              </a:ext>
            </a:extLst>
          </p:cNvPr>
          <p:cNvSpPr/>
          <p:nvPr/>
        </p:nvSpPr>
        <p:spPr>
          <a:xfrm rot="636278">
            <a:off x="5009369" y="3941596"/>
            <a:ext cx="145774" cy="14577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4949B61-E111-4942-8024-CCF7AB64A02B}"/>
              </a:ext>
            </a:extLst>
          </p:cNvPr>
          <p:cNvSpPr txBox="1"/>
          <p:nvPr/>
        </p:nvSpPr>
        <p:spPr>
          <a:xfrm rot="404868">
            <a:off x="3615082" y="3731003"/>
            <a:ext cx="122914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10cm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1C67287-DB2B-4358-A7E8-8FDC54D10844}"/>
              </a:ext>
            </a:extLst>
          </p:cNvPr>
          <p:cNvSpPr txBox="1"/>
          <p:nvPr/>
        </p:nvSpPr>
        <p:spPr>
          <a:xfrm rot="21054791">
            <a:off x="5900706" y="3716055"/>
            <a:ext cx="122914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15cm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F044357-71F7-4692-899A-8BED1E6897D7}"/>
              </a:ext>
            </a:extLst>
          </p:cNvPr>
          <p:cNvSpPr/>
          <p:nvPr/>
        </p:nvSpPr>
        <p:spPr>
          <a:xfrm rot="636278">
            <a:off x="2951666" y="3683773"/>
            <a:ext cx="145774" cy="14577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593679D7-8A58-4DE1-8FE0-F041DE457350}"/>
              </a:ext>
            </a:extLst>
          </p:cNvPr>
          <p:cNvSpPr/>
          <p:nvPr/>
        </p:nvSpPr>
        <p:spPr>
          <a:xfrm rot="636278">
            <a:off x="7585516" y="3694814"/>
            <a:ext cx="145774" cy="14577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 descr="A picture containing square&#10;&#10;Description automatically generated">
            <a:extLst>
              <a:ext uri="{FF2B5EF4-FFF2-40B4-BE49-F238E27FC236}">
                <a16:creationId xmlns:a16="http://schemas.microsoft.com/office/drawing/2014/main" id="{9BEB3295-6776-4618-AD0D-D792F61AC0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8222" y1="44000" x2="38222" y2="44000"/>
                        <a14:foregroundMark x1="25333" y1="42222" x2="25333" y2="42222"/>
                        <a14:foregroundMark x1="28444" y1="43556" x2="28444" y2="4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3499" y="3117272"/>
            <a:ext cx="979327" cy="979327"/>
          </a:xfrm>
          <a:prstGeom prst="rect">
            <a:avLst/>
          </a:prstGeom>
        </p:spPr>
      </p:pic>
      <p:pic>
        <p:nvPicPr>
          <p:cNvPr id="1026" name="Picture 2" descr="Màu Xanh Lá Cây Mẫu Sắc - Miễn Phí vector hình ảnh trên Pixabay">
            <a:extLst>
              <a:ext uri="{FF2B5EF4-FFF2-40B4-BE49-F238E27FC236}">
                <a16:creationId xmlns:a16="http://schemas.microsoft.com/office/drawing/2014/main" id="{1052B2D3-1092-485D-8819-16A616F63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2914">
            <a:off x="7712926" y="3130973"/>
            <a:ext cx="1166386" cy="116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EB69870B-94EB-4A30-99E6-017E82C5D2F1}"/>
              </a:ext>
            </a:extLst>
          </p:cNvPr>
          <p:cNvSpPr txBox="1"/>
          <p:nvPr/>
        </p:nvSpPr>
        <p:spPr>
          <a:xfrm>
            <a:off x="3058740" y="4885319"/>
            <a:ext cx="5188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15cm + 12cm + 6cm = 33cm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A26DD0E-4AB8-46D3-B21E-9188186DBA6E}"/>
              </a:ext>
            </a:extLst>
          </p:cNvPr>
          <p:cNvSpPr txBox="1"/>
          <p:nvPr/>
        </p:nvSpPr>
        <p:spPr>
          <a:xfrm>
            <a:off x="3062205" y="5528731"/>
            <a:ext cx="5188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10cm + 15cm = 25cm</a:t>
            </a:r>
          </a:p>
        </p:txBody>
      </p:sp>
    </p:spTree>
    <p:extLst>
      <p:ext uri="{BB962C8B-B14F-4D97-AF65-F5344CB8AC3E}">
        <p14:creationId xmlns:p14="http://schemas.microsoft.com/office/powerpoint/2010/main" val="3532455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0047 C 2.91667E-6 0.03426 0.08984 -0.10949 0.11849 -0.14676 C 0.14674 -0.1838 0.15911 -0.20857 0.17057 -0.22385 C 0.17942 -0.24051 0.17799 -0.24074 0.1806 -0.24352 C 0.1832 -0.24607 0.15989 -0.26852 0.1858 -0.23982 C 0.21185 -0.21088 0.30143 -0.07037 0.33646 -0.07037 C 0.36992 -0.04074 0.37005 -0.05324 0.38541 -0.04422 C 0.39752 -0.03658 0.40989 -0.03241 0.41679 -0.02824 C 0.4233 -0.02338 0.44974 -0.00811 0.45247 -0.00625 " pathEditMode="relative" rAng="0" ptsTypes="AAAAAAAAA">
                                      <p:cBhvr>
                                        <p:cTn id="20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17" y="-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07" b="2319"/>
          <a:stretch>
            <a:fillRect/>
          </a:stretch>
        </p:blipFill>
        <p:spPr>
          <a:xfrm>
            <a:off x="0" y="1994419"/>
            <a:ext cx="12192000" cy="43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7910">
            <a:off x="-560125" y="5926548"/>
            <a:ext cx="3594816" cy="4273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69089">
            <a:off x="9615216" y="-2936257"/>
            <a:ext cx="3452376" cy="410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5410">
            <a:off x="-345939" y="-855988"/>
            <a:ext cx="1993877" cy="24615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2707" b="2319"/>
          <a:stretch>
            <a:fillRect/>
          </a:stretch>
        </p:blipFill>
        <p:spPr>
          <a:xfrm>
            <a:off x="0" y="1977797"/>
            <a:ext cx="12192000" cy="431000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E01EAA8-3924-4960-BE9F-04CD6DB20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73981">
            <a:off x="9998538" y="5645664"/>
            <a:ext cx="3083859" cy="3083859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A360807-47C1-4786-BC47-E8C03B0773F5}"/>
              </a:ext>
            </a:extLst>
          </p:cNvPr>
          <p:cNvGrpSpPr/>
          <p:nvPr/>
        </p:nvGrpSpPr>
        <p:grpSpPr>
          <a:xfrm>
            <a:off x="2016698" y="1297128"/>
            <a:ext cx="7564234" cy="4600363"/>
            <a:chOff x="3227803" y="1435814"/>
            <a:chExt cx="7564234" cy="4600363"/>
          </a:xfrm>
        </p:grpSpPr>
        <p:pic>
          <p:nvPicPr>
            <p:cNvPr id="49" name="图片 2">
              <a:extLst>
                <a:ext uri="{FF2B5EF4-FFF2-40B4-BE49-F238E27FC236}">
                  <a16:creationId xmlns:a16="http://schemas.microsoft.com/office/drawing/2014/main" id="{A9A0C9B2-DED0-4D03-8524-2D3E8D766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7803" y="1435814"/>
              <a:ext cx="7564234" cy="460036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79AE64A-624E-4E39-97DF-FA1C60CB9D0E}"/>
                </a:ext>
              </a:extLst>
            </p:cNvPr>
            <p:cNvSpPr txBox="1"/>
            <p:nvPr/>
          </p:nvSpPr>
          <p:spPr>
            <a:xfrm rot="232049">
              <a:off x="4447105" y="1888072"/>
              <a:ext cx="4920702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dirty="0" err="1">
                  <a:solidFill>
                    <a:srgbClr val="7030A0"/>
                  </a:solidFill>
                  <a:latin typeface="#9Slide04 Judson Bold" panose="02000803000000000000" pitchFamily="2" charset="0"/>
                </a:rPr>
                <a:t>Hẹn</a:t>
              </a:r>
              <a:r>
                <a:rPr lang="en-US" sz="4800" dirty="0">
                  <a:solidFill>
                    <a:srgbClr val="7030A0"/>
                  </a:solidFill>
                  <a:latin typeface="#9Slide04 Judson Bold" panose="02000803000000000000" pitchFamily="2" charset="0"/>
                </a:rPr>
                <a:t> </a:t>
              </a:r>
              <a:r>
                <a:rPr lang="en-US" sz="4800" dirty="0" err="1">
                  <a:solidFill>
                    <a:srgbClr val="7030A0"/>
                  </a:solidFill>
                  <a:latin typeface="#9Slide04 Judson Bold" panose="02000803000000000000" pitchFamily="2" charset="0"/>
                </a:rPr>
                <a:t>gặp</a:t>
              </a:r>
              <a:r>
                <a:rPr lang="en-US" sz="4800" dirty="0">
                  <a:solidFill>
                    <a:srgbClr val="7030A0"/>
                  </a:solidFill>
                  <a:latin typeface="#9Slide04 Judson Bold" panose="02000803000000000000" pitchFamily="2" charset="0"/>
                </a:rPr>
                <a:t> </a:t>
              </a:r>
              <a:r>
                <a:rPr lang="en-US" sz="4800" dirty="0" err="1">
                  <a:solidFill>
                    <a:srgbClr val="7030A0"/>
                  </a:solidFill>
                  <a:latin typeface="#9Slide04 Judson Bold" panose="02000803000000000000" pitchFamily="2" charset="0"/>
                </a:rPr>
                <a:t>lại</a:t>
              </a:r>
              <a:r>
                <a:rPr lang="en-US" sz="4800" dirty="0">
                  <a:solidFill>
                    <a:srgbClr val="7030A0"/>
                  </a:solidFill>
                  <a:latin typeface="#9Slide04 Judson Bold" panose="02000803000000000000" pitchFamily="2" charset="0"/>
                </a:rPr>
                <a:t> </a:t>
              </a:r>
              <a:r>
                <a:rPr lang="en-US" sz="4800" dirty="0" err="1">
                  <a:solidFill>
                    <a:srgbClr val="7030A0"/>
                  </a:solidFill>
                  <a:latin typeface="#9Slide04 Judson Bold" panose="02000803000000000000" pitchFamily="2" charset="0"/>
                </a:rPr>
                <a:t>các</a:t>
              </a:r>
              <a:r>
                <a:rPr lang="en-US" sz="4800" dirty="0">
                  <a:solidFill>
                    <a:srgbClr val="7030A0"/>
                  </a:solidFill>
                  <a:latin typeface="#9Slide04 Judson Bold" panose="02000803000000000000" pitchFamily="2" charset="0"/>
                </a:rPr>
                <a:t> con ở </a:t>
              </a:r>
              <a:r>
                <a:rPr lang="en-US" sz="4800" dirty="0" err="1">
                  <a:solidFill>
                    <a:srgbClr val="7030A0"/>
                  </a:solidFill>
                  <a:latin typeface="#9Slide04 Judson Bold" panose="02000803000000000000" pitchFamily="2" charset="0"/>
                </a:rPr>
                <a:t>những</a:t>
              </a:r>
              <a:r>
                <a:rPr lang="en-US" sz="4800" dirty="0">
                  <a:solidFill>
                    <a:srgbClr val="7030A0"/>
                  </a:solidFill>
                  <a:latin typeface="#9Slide04 Judson Bold" panose="02000803000000000000" pitchFamily="2" charset="0"/>
                </a:rPr>
                <a:t> </a:t>
              </a:r>
              <a:r>
                <a:rPr lang="en-US" sz="4800" dirty="0" err="1">
                  <a:solidFill>
                    <a:srgbClr val="7030A0"/>
                  </a:solidFill>
                  <a:latin typeface="#9Slide04 Judson Bold" panose="02000803000000000000" pitchFamily="2" charset="0"/>
                </a:rPr>
                <a:t>tiết</a:t>
              </a:r>
              <a:r>
                <a:rPr lang="en-US" sz="4800" dirty="0">
                  <a:solidFill>
                    <a:srgbClr val="7030A0"/>
                  </a:solidFill>
                  <a:latin typeface="#9Slide04 Judson Bold" panose="02000803000000000000" pitchFamily="2" charset="0"/>
                </a:rPr>
                <a:t> </a:t>
              </a:r>
              <a:r>
                <a:rPr lang="en-US" sz="4800" dirty="0" err="1">
                  <a:solidFill>
                    <a:srgbClr val="7030A0"/>
                  </a:solidFill>
                  <a:latin typeface="#9Slide04 Judson Bold" panose="02000803000000000000" pitchFamily="2" charset="0"/>
                </a:rPr>
                <a:t>học</a:t>
              </a:r>
              <a:r>
                <a:rPr lang="en-US" sz="4800" dirty="0">
                  <a:solidFill>
                    <a:srgbClr val="7030A0"/>
                  </a:solidFill>
                  <a:latin typeface="#9Slide04 Judson Bold" panose="02000803000000000000" pitchFamily="2" charset="0"/>
                </a:rPr>
                <a:t> </a:t>
              </a:r>
              <a:r>
                <a:rPr lang="en-US" sz="4800" dirty="0" err="1">
                  <a:solidFill>
                    <a:srgbClr val="7030A0"/>
                  </a:solidFill>
                  <a:latin typeface="#9Slide04 Judson Bold" panose="02000803000000000000" pitchFamily="2" charset="0"/>
                </a:rPr>
                <a:t>sau</a:t>
              </a:r>
              <a:r>
                <a:rPr lang="en-US" sz="4800" dirty="0">
                  <a:solidFill>
                    <a:srgbClr val="7030A0"/>
                  </a:solidFill>
                  <a:latin typeface="#9Slide04 Judson Bold" panose="02000803000000000000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727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07" b="2319"/>
          <a:stretch>
            <a:fillRect/>
          </a:stretch>
        </p:blipFill>
        <p:spPr>
          <a:xfrm>
            <a:off x="0" y="1994419"/>
            <a:ext cx="12192000" cy="43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7910">
            <a:off x="-560125" y="5926548"/>
            <a:ext cx="3594816" cy="4273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69089">
            <a:off x="9615216" y="-2936257"/>
            <a:ext cx="3452376" cy="410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5410">
            <a:off x="-370357" y="-884121"/>
            <a:ext cx="1993877" cy="24615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2707" b="2319"/>
          <a:stretch>
            <a:fillRect/>
          </a:stretch>
        </p:blipFill>
        <p:spPr>
          <a:xfrm>
            <a:off x="0" y="1977797"/>
            <a:ext cx="12192000" cy="431000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E01EAA8-3924-4960-BE9F-04CD6DB20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73981">
            <a:off x="9998538" y="5645664"/>
            <a:ext cx="3083859" cy="3083859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6916AF-8E3E-4ED0-8AD5-25BBF262757C}"/>
              </a:ext>
            </a:extLst>
          </p:cNvPr>
          <p:cNvCxnSpPr>
            <a:cxnSpLocks/>
          </p:cNvCxnSpPr>
          <p:nvPr/>
        </p:nvCxnSpPr>
        <p:spPr>
          <a:xfrm>
            <a:off x="1391478" y="1014877"/>
            <a:ext cx="8353316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B7115CE-4A73-4B31-8D72-C3DA373D92B1}"/>
              </a:ext>
            </a:extLst>
          </p:cNvPr>
          <p:cNvSpPr txBox="1"/>
          <p:nvPr/>
        </p:nvSpPr>
        <p:spPr>
          <a:xfrm flipH="1">
            <a:off x="1561772" y="405630"/>
            <a:ext cx="262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#9Slide03 Quicksand Bold" panose="00000800000000000000" pitchFamily="2" charset="0"/>
              </a:rPr>
              <a:t>HÌNH TỨ GIÁC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#9Slide03 Quicksand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A41523-4210-480A-B9A9-FE3C2EFC358D}"/>
              </a:ext>
            </a:extLst>
          </p:cNvPr>
          <p:cNvSpPr txBox="1"/>
          <p:nvPr/>
        </p:nvSpPr>
        <p:spPr>
          <a:xfrm>
            <a:off x="799585" y="3326080"/>
            <a:ext cx="49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DF796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C1607-4568-4E53-B1CE-3B403E3B5EC7}"/>
              </a:ext>
            </a:extLst>
          </p:cNvPr>
          <p:cNvSpPr txBox="1"/>
          <p:nvPr/>
        </p:nvSpPr>
        <p:spPr>
          <a:xfrm>
            <a:off x="1744430" y="5307667"/>
            <a:ext cx="49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DF796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E48267-D8AA-4B0F-8DD4-C68370C6DED1}"/>
              </a:ext>
            </a:extLst>
          </p:cNvPr>
          <p:cNvSpPr txBox="1"/>
          <p:nvPr/>
        </p:nvSpPr>
        <p:spPr>
          <a:xfrm>
            <a:off x="4677675" y="3723741"/>
            <a:ext cx="410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DF796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980EFF-0914-4E17-BEAE-9A60CBA39B9F}"/>
              </a:ext>
            </a:extLst>
          </p:cNvPr>
          <p:cNvCxnSpPr>
            <a:cxnSpLocks/>
          </p:cNvCxnSpPr>
          <p:nvPr/>
        </p:nvCxnSpPr>
        <p:spPr>
          <a:xfrm>
            <a:off x="1417983" y="3578086"/>
            <a:ext cx="676887" cy="16776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10A7EF-18C0-4824-8820-A7897F413B08}"/>
              </a:ext>
            </a:extLst>
          </p:cNvPr>
          <p:cNvCxnSpPr>
            <a:cxnSpLocks/>
          </p:cNvCxnSpPr>
          <p:nvPr/>
        </p:nvCxnSpPr>
        <p:spPr>
          <a:xfrm flipH="1" flipV="1">
            <a:off x="2088700" y="5226439"/>
            <a:ext cx="2107153" cy="40248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71A2F94-DD4B-4905-B897-D7798F6780BD}"/>
              </a:ext>
            </a:extLst>
          </p:cNvPr>
          <p:cNvCxnSpPr>
            <a:cxnSpLocks/>
          </p:cNvCxnSpPr>
          <p:nvPr/>
        </p:nvCxnSpPr>
        <p:spPr>
          <a:xfrm flipV="1">
            <a:off x="4200078" y="3675595"/>
            <a:ext cx="9185" cy="19452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167124C-1186-4292-B1C5-8CA0FCD33C8C}"/>
              </a:ext>
            </a:extLst>
          </p:cNvPr>
          <p:cNvSpPr txBox="1"/>
          <p:nvPr/>
        </p:nvSpPr>
        <p:spPr>
          <a:xfrm>
            <a:off x="4181975" y="5527973"/>
            <a:ext cx="49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DF796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F33D69-BDCE-475D-987E-BFD60A927F91}"/>
              </a:ext>
            </a:extLst>
          </p:cNvPr>
          <p:cNvSpPr txBox="1"/>
          <p:nvPr/>
        </p:nvSpPr>
        <p:spPr>
          <a:xfrm>
            <a:off x="6611538" y="3158820"/>
            <a:ext cx="410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DF796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E56621-E0FB-468C-948F-FDB8990101B5}"/>
              </a:ext>
            </a:extLst>
          </p:cNvPr>
          <p:cNvSpPr txBox="1"/>
          <p:nvPr/>
        </p:nvSpPr>
        <p:spPr>
          <a:xfrm>
            <a:off x="7103905" y="13716000"/>
            <a:ext cx="4799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Hình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tứ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giác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ABCD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14E33D-3046-4598-8927-9D19747EFB3F}"/>
              </a:ext>
            </a:extLst>
          </p:cNvPr>
          <p:cNvSpPr txBox="1"/>
          <p:nvPr/>
        </p:nvSpPr>
        <p:spPr>
          <a:xfrm>
            <a:off x="7103905" y="13716000"/>
            <a:ext cx="4799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Hình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tứ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giác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ABCD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4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cạnh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: AB, BC, CD, DA</a:t>
            </a:r>
          </a:p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4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góc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.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5905CC-1669-41DD-A1EB-2A517DFED6CE}"/>
              </a:ext>
            </a:extLst>
          </p:cNvPr>
          <p:cNvGrpSpPr/>
          <p:nvPr/>
        </p:nvGrpSpPr>
        <p:grpSpPr>
          <a:xfrm rot="1480664">
            <a:off x="1520305" y="3110320"/>
            <a:ext cx="5345828" cy="1146356"/>
            <a:chOff x="1994481" y="3137932"/>
            <a:chExt cx="5345828" cy="114635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D5D3CA2-8991-48F1-94DA-54D49EB46864}"/>
                </a:ext>
              </a:extLst>
            </p:cNvPr>
            <p:cNvCxnSpPr>
              <a:cxnSpLocks/>
            </p:cNvCxnSpPr>
            <p:nvPr/>
          </p:nvCxnSpPr>
          <p:spPr>
            <a:xfrm rot="20119336">
              <a:off x="4575566" y="3137932"/>
              <a:ext cx="2764743" cy="5053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A138D33-C5A4-41B3-91A4-3B316915C4D6}"/>
                </a:ext>
              </a:extLst>
            </p:cNvPr>
            <p:cNvCxnSpPr>
              <a:cxnSpLocks/>
            </p:cNvCxnSpPr>
            <p:nvPr/>
          </p:nvCxnSpPr>
          <p:spPr>
            <a:xfrm rot="20119336">
              <a:off x="1994481" y="4186779"/>
              <a:ext cx="2791734" cy="97509"/>
            </a:xfrm>
            <a:prstGeom prst="line">
              <a:avLst/>
            </a:prstGeom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6803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07" b="2319"/>
          <a:stretch>
            <a:fillRect/>
          </a:stretch>
        </p:blipFill>
        <p:spPr>
          <a:xfrm>
            <a:off x="0" y="1994419"/>
            <a:ext cx="12192000" cy="43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7910">
            <a:off x="-560125" y="5926548"/>
            <a:ext cx="3594816" cy="4273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69089">
            <a:off x="9615216" y="-2936257"/>
            <a:ext cx="3452376" cy="410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5410">
            <a:off x="-370357" y="-884121"/>
            <a:ext cx="1993877" cy="24615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2707" b="2319"/>
          <a:stretch>
            <a:fillRect/>
          </a:stretch>
        </p:blipFill>
        <p:spPr>
          <a:xfrm>
            <a:off x="0" y="1977797"/>
            <a:ext cx="12192000" cy="431000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E01EAA8-3924-4960-BE9F-04CD6DB20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73981">
            <a:off x="9998538" y="5645664"/>
            <a:ext cx="3083859" cy="3083859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6916AF-8E3E-4ED0-8AD5-25BBF262757C}"/>
              </a:ext>
            </a:extLst>
          </p:cNvPr>
          <p:cNvCxnSpPr>
            <a:cxnSpLocks/>
          </p:cNvCxnSpPr>
          <p:nvPr/>
        </p:nvCxnSpPr>
        <p:spPr>
          <a:xfrm>
            <a:off x="1391478" y="1014877"/>
            <a:ext cx="8353316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B7115CE-4A73-4B31-8D72-C3DA373D92B1}"/>
              </a:ext>
            </a:extLst>
          </p:cNvPr>
          <p:cNvSpPr txBox="1"/>
          <p:nvPr/>
        </p:nvSpPr>
        <p:spPr>
          <a:xfrm flipH="1">
            <a:off x="1561772" y="405630"/>
            <a:ext cx="262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#9Slide03 Quicksand Bold" panose="00000800000000000000" pitchFamily="2" charset="0"/>
              </a:rPr>
              <a:t>HÌNH TỨ GIÁC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#9Slide03 Quicksand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A41523-4210-480A-B9A9-FE3C2EFC358D}"/>
              </a:ext>
            </a:extLst>
          </p:cNvPr>
          <p:cNvSpPr txBox="1"/>
          <p:nvPr/>
        </p:nvSpPr>
        <p:spPr>
          <a:xfrm>
            <a:off x="799585" y="3326080"/>
            <a:ext cx="49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DF796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5C1607-4568-4E53-B1CE-3B403E3B5EC7}"/>
              </a:ext>
            </a:extLst>
          </p:cNvPr>
          <p:cNvSpPr txBox="1"/>
          <p:nvPr/>
        </p:nvSpPr>
        <p:spPr>
          <a:xfrm>
            <a:off x="1744430" y="5307667"/>
            <a:ext cx="49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DF796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E48267-D8AA-4B0F-8DD4-C68370C6DED1}"/>
              </a:ext>
            </a:extLst>
          </p:cNvPr>
          <p:cNvSpPr txBox="1"/>
          <p:nvPr/>
        </p:nvSpPr>
        <p:spPr>
          <a:xfrm>
            <a:off x="4677675" y="3723741"/>
            <a:ext cx="410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DF796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980EFF-0914-4E17-BEAE-9A60CBA39B9F}"/>
              </a:ext>
            </a:extLst>
          </p:cNvPr>
          <p:cNvCxnSpPr>
            <a:cxnSpLocks/>
          </p:cNvCxnSpPr>
          <p:nvPr/>
        </p:nvCxnSpPr>
        <p:spPr>
          <a:xfrm>
            <a:off x="1417983" y="3578086"/>
            <a:ext cx="676887" cy="16776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10A7EF-18C0-4824-8820-A7897F413B08}"/>
              </a:ext>
            </a:extLst>
          </p:cNvPr>
          <p:cNvCxnSpPr>
            <a:cxnSpLocks/>
          </p:cNvCxnSpPr>
          <p:nvPr/>
        </p:nvCxnSpPr>
        <p:spPr>
          <a:xfrm flipH="1" flipV="1">
            <a:off x="2088700" y="5226439"/>
            <a:ext cx="2107153" cy="40248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71A2F94-DD4B-4905-B897-D7798F6780BD}"/>
              </a:ext>
            </a:extLst>
          </p:cNvPr>
          <p:cNvCxnSpPr>
            <a:cxnSpLocks/>
          </p:cNvCxnSpPr>
          <p:nvPr/>
        </p:nvCxnSpPr>
        <p:spPr>
          <a:xfrm flipV="1">
            <a:off x="4200078" y="3675595"/>
            <a:ext cx="9185" cy="19452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167124C-1186-4292-B1C5-8CA0FCD33C8C}"/>
              </a:ext>
            </a:extLst>
          </p:cNvPr>
          <p:cNvSpPr txBox="1"/>
          <p:nvPr/>
        </p:nvSpPr>
        <p:spPr>
          <a:xfrm>
            <a:off x="4181975" y="5527973"/>
            <a:ext cx="49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DF796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F33D69-BDCE-475D-987E-BFD60A927F91}"/>
              </a:ext>
            </a:extLst>
          </p:cNvPr>
          <p:cNvSpPr txBox="1"/>
          <p:nvPr/>
        </p:nvSpPr>
        <p:spPr>
          <a:xfrm>
            <a:off x="6611538" y="3158820"/>
            <a:ext cx="410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DF796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E56621-E0FB-468C-948F-FDB8990101B5}"/>
              </a:ext>
            </a:extLst>
          </p:cNvPr>
          <p:cNvSpPr txBox="1"/>
          <p:nvPr/>
        </p:nvSpPr>
        <p:spPr>
          <a:xfrm>
            <a:off x="7103905" y="2128297"/>
            <a:ext cx="4799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Hình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tứ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giác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ABCD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14E33D-3046-4598-8927-9D19747EFB3F}"/>
              </a:ext>
            </a:extLst>
          </p:cNvPr>
          <p:cNvSpPr txBox="1"/>
          <p:nvPr/>
        </p:nvSpPr>
        <p:spPr>
          <a:xfrm>
            <a:off x="7103905" y="4342963"/>
            <a:ext cx="4799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Hình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tứ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giác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ABCD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4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cạnh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: AB, BC, CD, DA</a:t>
            </a:r>
          </a:p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4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góc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.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5905CC-1669-41DD-A1EB-2A517DFED6CE}"/>
              </a:ext>
            </a:extLst>
          </p:cNvPr>
          <p:cNvGrpSpPr/>
          <p:nvPr/>
        </p:nvGrpSpPr>
        <p:grpSpPr>
          <a:xfrm rot="1480664">
            <a:off x="1520305" y="3110320"/>
            <a:ext cx="5345828" cy="1146356"/>
            <a:chOff x="1994481" y="3137932"/>
            <a:chExt cx="5345828" cy="114635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D5D3CA2-8991-48F1-94DA-54D49EB46864}"/>
                </a:ext>
              </a:extLst>
            </p:cNvPr>
            <p:cNvCxnSpPr>
              <a:cxnSpLocks/>
            </p:cNvCxnSpPr>
            <p:nvPr/>
          </p:nvCxnSpPr>
          <p:spPr>
            <a:xfrm rot="20119336">
              <a:off x="4575566" y="3137932"/>
              <a:ext cx="2764743" cy="5053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A138D33-C5A4-41B3-91A4-3B316915C4D6}"/>
                </a:ext>
              </a:extLst>
            </p:cNvPr>
            <p:cNvCxnSpPr>
              <a:cxnSpLocks/>
            </p:cNvCxnSpPr>
            <p:nvPr/>
          </p:nvCxnSpPr>
          <p:spPr>
            <a:xfrm rot="20119336">
              <a:off x="1994481" y="4186779"/>
              <a:ext cx="2791734" cy="97509"/>
            </a:xfrm>
            <a:prstGeom prst="line">
              <a:avLst/>
            </a:prstGeom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8168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07" b="2319"/>
          <a:stretch>
            <a:fillRect/>
          </a:stretch>
        </p:blipFill>
        <p:spPr>
          <a:xfrm>
            <a:off x="0" y="1994419"/>
            <a:ext cx="12192000" cy="43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7910">
            <a:off x="-560125" y="5926548"/>
            <a:ext cx="3594816" cy="4273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69089">
            <a:off x="9615216" y="-2936257"/>
            <a:ext cx="3452376" cy="410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5410">
            <a:off x="-370357" y="-884121"/>
            <a:ext cx="1993877" cy="24615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2707" b="2319"/>
          <a:stretch>
            <a:fillRect/>
          </a:stretch>
        </p:blipFill>
        <p:spPr>
          <a:xfrm>
            <a:off x="0" y="2004357"/>
            <a:ext cx="12192000" cy="4310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28124" y="2462636"/>
            <a:ext cx="956036" cy="1564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3550" y="4201054"/>
            <a:ext cx="1144670" cy="181066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E01EAA8-3924-4960-BE9F-04CD6DB20F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773981">
            <a:off x="10072173" y="5705104"/>
            <a:ext cx="3083859" cy="30838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32E8A3-C296-4D21-AB21-27F4DA0AFFFE}"/>
              </a:ext>
            </a:extLst>
          </p:cNvPr>
          <p:cNvSpPr txBox="1"/>
          <p:nvPr/>
        </p:nvSpPr>
        <p:spPr>
          <a:xfrm>
            <a:off x="1473550" y="822365"/>
            <a:ext cx="8826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1: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vẽ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dưới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đây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gồm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mấy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đoạn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thẳng</a:t>
            </a:r>
            <a:r>
              <a:rPr lang="en-US" sz="32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2A7F7E-BCF2-4F1D-B8EA-693525AC932C}"/>
              </a:ext>
            </a:extLst>
          </p:cNvPr>
          <p:cNvGrpSpPr/>
          <p:nvPr/>
        </p:nvGrpSpPr>
        <p:grpSpPr>
          <a:xfrm>
            <a:off x="2134342" y="1885554"/>
            <a:ext cx="7086486" cy="879563"/>
            <a:chOff x="2122519" y="2320837"/>
            <a:chExt cx="7086486" cy="87956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DA32C5D-C553-4F68-8873-60E06C21C8B4}"/>
                </a:ext>
              </a:extLst>
            </p:cNvPr>
            <p:cNvCxnSpPr/>
            <p:nvPr/>
          </p:nvCxnSpPr>
          <p:spPr>
            <a:xfrm>
              <a:off x="2332383" y="3061252"/>
              <a:ext cx="6599582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9CA2312-7A55-44F0-A628-FA749308AC99}"/>
                </a:ext>
              </a:extLst>
            </p:cNvPr>
            <p:cNvCxnSpPr/>
            <p:nvPr/>
          </p:nvCxnSpPr>
          <p:spPr>
            <a:xfrm>
              <a:off x="2332383" y="2928730"/>
              <a:ext cx="0" cy="2650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462EF6B-8F80-4C2A-9017-AB59E1E19AD6}"/>
                </a:ext>
              </a:extLst>
            </p:cNvPr>
            <p:cNvCxnSpPr/>
            <p:nvPr/>
          </p:nvCxnSpPr>
          <p:spPr>
            <a:xfrm>
              <a:off x="4419600" y="2928730"/>
              <a:ext cx="0" cy="2650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1BDD14B-A5A7-4D2A-96BC-7589A53E625E}"/>
                </a:ext>
              </a:extLst>
            </p:cNvPr>
            <p:cNvCxnSpPr/>
            <p:nvPr/>
          </p:nvCxnSpPr>
          <p:spPr>
            <a:xfrm>
              <a:off x="6566453" y="2935356"/>
              <a:ext cx="0" cy="2650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7695B0A-2757-4ACA-A35C-35FBE7CAF905}"/>
                </a:ext>
              </a:extLst>
            </p:cNvPr>
            <p:cNvCxnSpPr/>
            <p:nvPr/>
          </p:nvCxnSpPr>
          <p:spPr>
            <a:xfrm>
              <a:off x="8925339" y="2922104"/>
              <a:ext cx="0" cy="2650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D713CB-7B8C-4B5C-8EFB-37D8C3771C1B}"/>
                </a:ext>
              </a:extLst>
            </p:cNvPr>
            <p:cNvSpPr txBox="1"/>
            <p:nvPr/>
          </p:nvSpPr>
          <p:spPr>
            <a:xfrm>
              <a:off x="2122519" y="2397136"/>
              <a:ext cx="495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DF7962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D91B006-25F5-42C7-98E9-307A0EEF7A4F}"/>
                </a:ext>
              </a:extLst>
            </p:cNvPr>
            <p:cNvSpPr txBox="1"/>
            <p:nvPr/>
          </p:nvSpPr>
          <p:spPr>
            <a:xfrm>
              <a:off x="4171750" y="2320837"/>
              <a:ext cx="495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DF7962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CA4225A-49D0-4C4D-A065-2E5504772BFF}"/>
                </a:ext>
              </a:extLst>
            </p:cNvPr>
            <p:cNvSpPr txBox="1"/>
            <p:nvPr/>
          </p:nvSpPr>
          <p:spPr>
            <a:xfrm>
              <a:off x="6318603" y="2349754"/>
              <a:ext cx="495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DF7962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D94B6E1-8175-42B4-B928-9A7BDC3AA027}"/>
                </a:ext>
              </a:extLst>
            </p:cNvPr>
            <p:cNvSpPr txBox="1"/>
            <p:nvPr/>
          </p:nvSpPr>
          <p:spPr>
            <a:xfrm>
              <a:off x="8713305" y="2372897"/>
              <a:ext cx="495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DF7962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9BD3E3D-84FD-4DA8-9D2E-C48DB67EC353}"/>
              </a:ext>
            </a:extLst>
          </p:cNvPr>
          <p:cNvSpPr txBox="1"/>
          <p:nvPr/>
        </p:nvSpPr>
        <p:spPr>
          <a:xfrm>
            <a:off x="3832719" y="3378549"/>
            <a:ext cx="4108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a. 3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đoạn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thẳng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B56AD8-5593-45F3-9E4F-2205AF5FD5B5}"/>
              </a:ext>
            </a:extLst>
          </p:cNvPr>
          <p:cNvSpPr txBox="1"/>
          <p:nvPr/>
        </p:nvSpPr>
        <p:spPr>
          <a:xfrm>
            <a:off x="3832719" y="4173497"/>
            <a:ext cx="4108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b. 4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đoạn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thẳng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D03D2F-7930-4782-887D-4FE44F0DE1D6}"/>
              </a:ext>
            </a:extLst>
          </p:cNvPr>
          <p:cNvSpPr txBox="1"/>
          <p:nvPr/>
        </p:nvSpPr>
        <p:spPr>
          <a:xfrm>
            <a:off x="3832719" y="5012195"/>
            <a:ext cx="4108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c. 6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đoạn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thẳng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E20440-0F71-4ABD-A4B6-78CDCD374CCD}"/>
              </a:ext>
            </a:extLst>
          </p:cNvPr>
          <p:cNvSpPr txBox="1"/>
          <p:nvPr/>
        </p:nvSpPr>
        <p:spPr>
          <a:xfrm>
            <a:off x="2221875" y="5828509"/>
            <a:ext cx="744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Đoạn</a:t>
            </a:r>
            <a:r>
              <a:rPr lang="en-US" sz="32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thẳng</a:t>
            </a:r>
            <a:r>
              <a:rPr lang="en-US" sz="32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AB	, BC, CD, AC, BĐ, AD </a:t>
            </a:r>
          </a:p>
        </p:txBody>
      </p:sp>
    </p:spTree>
    <p:extLst>
      <p:ext uri="{BB962C8B-B14F-4D97-AF65-F5344CB8AC3E}">
        <p14:creationId xmlns:p14="http://schemas.microsoft.com/office/powerpoint/2010/main" val="222576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07" b="2319"/>
          <a:stretch>
            <a:fillRect/>
          </a:stretch>
        </p:blipFill>
        <p:spPr>
          <a:xfrm>
            <a:off x="0" y="1994419"/>
            <a:ext cx="12192000" cy="43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7910">
            <a:off x="-560125" y="5926548"/>
            <a:ext cx="3594816" cy="4273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69089">
            <a:off x="9615216" y="-2936257"/>
            <a:ext cx="3452376" cy="410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5410">
            <a:off x="-370357" y="-884121"/>
            <a:ext cx="1993877" cy="24615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2707" b="2319"/>
          <a:stretch>
            <a:fillRect/>
          </a:stretch>
        </p:blipFill>
        <p:spPr>
          <a:xfrm>
            <a:off x="0" y="2004357"/>
            <a:ext cx="12192000" cy="4310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28124" y="2462636"/>
            <a:ext cx="956036" cy="1564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3550" y="4201054"/>
            <a:ext cx="1144670" cy="181066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E01EAA8-3924-4960-BE9F-04CD6DB20F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773981">
            <a:off x="10072173" y="5705104"/>
            <a:ext cx="3083859" cy="30838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32E8A3-C296-4D21-AB21-27F4DA0AFFFE}"/>
              </a:ext>
            </a:extLst>
          </p:cNvPr>
          <p:cNvSpPr txBox="1"/>
          <p:nvPr/>
        </p:nvSpPr>
        <p:spPr>
          <a:xfrm>
            <a:off x="1473549" y="822365"/>
            <a:ext cx="9287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2: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vẽ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2A7F7E-BCF2-4F1D-B8EA-693525AC932C}"/>
              </a:ext>
            </a:extLst>
          </p:cNvPr>
          <p:cNvGrpSpPr/>
          <p:nvPr/>
        </p:nvGrpSpPr>
        <p:grpSpPr>
          <a:xfrm>
            <a:off x="2134342" y="1885554"/>
            <a:ext cx="7086486" cy="879563"/>
            <a:chOff x="2122519" y="2320837"/>
            <a:chExt cx="7086486" cy="87956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DA32C5D-C553-4F68-8873-60E06C21C8B4}"/>
                </a:ext>
              </a:extLst>
            </p:cNvPr>
            <p:cNvCxnSpPr/>
            <p:nvPr/>
          </p:nvCxnSpPr>
          <p:spPr>
            <a:xfrm>
              <a:off x="2332383" y="3061252"/>
              <a:ext cx="6599582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9CA2312-7A55-44F0-A628-FA749308AC99}"/>
                </a:ext>
              </a:extLst>
            </p:cNvPr>
            <p:cNvCxnSpPr/>
            <p:nvPr/>
          </p:nvCxnSpPr>
          <p:spPr>
            <a:xfrm>
              <a:off x="2332383" y="2928730"/>
              <a:ext cx="0" cy="2650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462EF6B-8F80-4C2A-9017-AB59E1E19AD6}"/>
                </a:ext>
              </a:extLst>
            </p:cNvPr>
            <p:cNvCxnSpPr/>
            <p:nvPr/>
          </p:nvCxnSpPr>
          <p:spPr>
            <a:xfrm>
              <a:off x="4419600" y="2928730"/>
              <a:ext cx="0" cy="2650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1BDD14B-A5A7-4D2A-96BC-7589A53E625E}"/>
                </a:ext>
              </a:extLst>
            </p:cNvPr>
            <p:cNvCxnSpPr/>
            <p:nvPr/>
          </p:nvCxnSpPr>
          <p:spPr>
            <a:xfrm>
              <a:off x="6566453" y="2935356"/>
              <a:ext cx="0" cy="2650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7695B0A-2757-4ACA-A35C-35FBE7CAF905}"/>
                </a:ext>
              </a:extLst>
            </p:cNvPr>
            <p:cNvCxnSpPr/>
            <p:nvPr/>
          </p:nvCxnSpPr>
          <p:spPr>
            <a:xfrm>
              <a:off x="8925339" y="2922104"/>
              <a:ext cx="0" cy="26504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D713CB-7B8C-4B5C-8EFB-37D8C3771C1B}"/>
                </a:ext>
              </a:extLst>
            </p:cNvPr>
            <p:cNvSpPr txBox="1"/>
            <p:nvPr/>
          </p:nvSpPr>
          <p:spPr>
            <a:xfrm>
              <a:off x="2122519" y="2397136"/>
              <a:ext cx="495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DF7962"/>
                  </a:solidFill>
                  <a:effectLst/>
                  <a:uLnTx/>
                  <a:uFillTx/>
                  <a:latin typeface="#9Slide03 Arima Madurai" panose="00000500000000000000" pitchFamily="2" charset="0"/>
                  <a:ea typeface="+mn-ea"/>
                  <a:cs typeface="#9Slide03 Arima Madurai" panose="00000500000000000000" pitchFamily="2" charset="0"/>
                </a:rPr>
                <a:t>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D91B006-25F5-42C7-98E9-307A0EEF7A4F}"/>
                </a:ext>
              </a:extLst>
            </p:cNvPr>
            <p:cNvSpPr txBox="1"/>
            <p:nvPr/>
          </p:nvSpPr>
          <p:spPr>
            <a:xfrm>
              <a:off x="4171750" y="2320837"/>
              <a:ext cx="495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DF7962"/>
                  </a:solidFill>
                  <a:effectLst/>
                  <a:uLnTx/>
                  <a:uFillTx/>
                  <a:latin typeface="#9Slide03 Arima Madurai" panose="00000500000000000000" pitchFamily="2" charset="0"/>
                  <a:ea typeface="+mn-ea"/>
                  <a:cs typeface="#9Slide03 Arima Madurai" panose="00000500000000000000" pitchFamily="2" charset="0"/>
                </a:rPr>
                <a:t>B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CA4225A-49D0-4C4D-A065-2E5504772BFF}"/>
                </a:ext>
              </a:extLst>
            </p:cNvPr>
            <p:cNvSpPr txBox="1"/>
            <p:nvPr/>
          </p:nvSpPr>
          <p:spPr>
            <a:xfrm>
              <a:off x="6318603" y="2349754"/>
              <a:ext cx="495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DF7962"/>
                  </a:solidFill>
                  <a:effectLst/>
                  <a:uLnTx/>
                  <a:uFillTx/>
                  <a:latin typeface="#9Slide03 Arima Madurai" panose="00000500000000000000" pitchFamily="2" charset="0"/>
                  <a:ea typeface="+mn-ea"/>
                  <a:cs typeface="#9Slide03 Arima Madurai" panose="00000500000000000000" pitchFamily="2" charset="0"/>
                </a:rPr>
                <a:t>C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D94B6E1-8175-42B4-B928-9A7BDC3AA027}"/>
                </a:ext>
              </a:extLst>
            </p:cNvPr>
            <p:cNvSpPr txBox="1"/>
            <p:nvPr/>
          </p:nvSpPr>
          <p:spPr>
            <a:xfrm>
              <a:off x="8713305" y="2372897"/>
              <a:ext cx="495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DF7962"/>
                  </a:solidFill>
                  <a:effectLst/>
                  <a:uLnTx/>
                  <a:uFillTx/>
                  <a:latin typeface="#9Slide03 Arima Madurai" panose="00000500000000000000" pitchFamily="2" charset="0"/>
                  <a:ea typeface="+mn-ea"/>
                  <a:cs typeface="#9Slide03 Arima Madurai" panose="00000500000000000000" pitchFamily="2" charset="0"/>
                </a:rPr>
                <a:t>D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4E20440-0F71-4ABD-A4B6-78CDCD374CCD}"/>
              </a:ext>
            </a:extLst>
          </p:cNvPr>
          <p:cNvSpPr txBox="1"/>
          <p:nvPr/>
        </p:nvSpPr>
        <p:spPr>
          <a:xfrm>
            <a:off x="2144121" y="3386729"/>
            <a:ext cx="74425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thẳng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hàng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vẽ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                    A,B,C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                    B,C,D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                      A,C,D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                    A,B,D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37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57578" y="2059891"/>
            <a:ext cx="9076843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spc="192" dirty="0">
                <a:solidFill>
                  <a:srgbClr val="324B9A"/>
                </a:solidFill>
                <a:latin typeface="Permanent Marker"/>
              </a:rPr>
              <a:t>BÀI 26: ĐƯỜNG GẤP KHÚC</a:t>
            </a:r>
          </a:p>
          <a:p>
            <a:pPr algn="ctr">
              <a:lnSpc>
                <a:spcPct val="150000"/>
              </a:lnSpc>
            </a:pPr>
            <a:r>
              <a:rPr lang="en-US" sz="4800" spc="192" dirty="0">
                <a:solidFill>
                  <a:srgbClr val="324B9A"/>
                </a:solidFill>
                <a:latin typeface="Permanent Marker"/>
              </a:rPr>
              <a:t>HÌNH TỨ GIÁC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907211" y="685800"/>
            <a:ext cx="2880129" cy="9085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17846">
            <a:off x="9449344" y="5041153"/>
            <a:ext cx="476163" cy="12964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556400" y="3893585"/>
            <a:ext cx="1271847" cy="2743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08897">
            <a:off x="785966" y="4850660"/>
            <a:ext cx="797014" cy="113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03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07" b="2319"/>
          <a:stretch>
            <a:fillRect/>
          </a:stretch>
        </p:blipFill>
        <p:spPr>
          <a:xfrm>
            <a:off x="0" y="1994419"/>
            <a:ext cx="12192000" cy="43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7910">
            <a:off x="-560125" y="5926548"/>
            <a:ext cx="3594816" cy="4273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69089">
            <a:off x="9615216" y="-2936257"/>
            <a:ext cx="3452376" cy="410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5410">
            <a:off x="-370357" y="-884121"/>
            <a:ext cx="1993877" cy="24615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2707" b="2319"/>
          <a:stretch>
            <a:fillRect/>
          </a:stretch>
        </p:blipFill>
        <p:spPr>
          <a:xfrm>
            <a:off x="0" y="2025397"/>
            <a:ext cx="12192000" cy="431000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E01EAA8-3924-4960-BE9F-04CD6DB20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73981">
            <a:off x="9998538" y="5645664"/>
            <a:ext cx="3083859" cy="30838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AC2CA2D-88C5-4262-AFC5-86426B1810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990600"/>
            <a:ext cx="9956800" cy="365019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5DB6AFC-72ED-436E-8A03-08EBE0CCB7E5}"/>
              </a:ext>
            </a:extLst>
          </p:cNvPr>
          <p:cNvSpPr txBox="1"/>
          <p:nvPr/>
        </p:nvSpPr>
        <p:spPr>
          <a:xfrm>
            <a:off x="2133601" y="1339177"/>
            <a:ext cx="1152853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733" b="1" dirty="0">
                <a:solidFill>
                  <a:srgbClr val="800080"/>
                </a:solidFill>
                <a:latin typeface="HP001 4 hàng" panose="020B0603050302020204" pitchFamily="34" charset="0"/>
              </a:rPr>
              <a:t>N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ăm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12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787782-79C3-4990-8DAC-EAAB9254A70E}"/>
              </a:ext>
            </a:extLst>
          </p:cNvPr>
          <p:cNvSpPr txBox="1"/>
          <p:nvPr/>
        </p:nvSpPr>
        <p:spPr>
          <a:xfrm>
            <a:off x="2944759" y="2766142"/>
            <a:ext cx="688303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Bài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lang="en-US" sz="3733" b="1" dirty="0">
                <a:solidFill>
                  <a:srgbClr val="80008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26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: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Đường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gấp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khúc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23048D-BA9D-49EA-86D6-7D296BCD9879}"/>
              </a:ext>
            </a:extLst>
          </p:cNvPr>
          <p:cNvSpPr txBox="1"/>
          <p:nvPr/>
        </p:nvSpPr>
        <p:spPr>
          <a:xfrm>
            <a:off x="4327256" y="2044649"/>
            <a:ext cx="483676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FFB712-7D20-4220-95AA-E08E9247F40C}"/>
              </a:ext>
            </a:extLst>
          </p:cNvPr>
          <p:cNvSpPr txBox="1"/>
          <p:nvPr/>
        </p:nvSpPr>
        <p:spPr>
          <a:xfrm>
            <a:off x="3640071" y="3471614"/>
            <a:ext cx="1014083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H</a:t>
            </a:r>
            <a:r>
              <a:rPr lang="en-US" sz="3733" b="1" dirty="0" err="1">
                <a:solidFill>
                  <a:srgbClr val="80008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ình</a:t>
            </a:r>
            <a:r>
              <a:rPr lang="en-US" sz="3733" b="1" dirty="0">
                <a:solidFill>
                  <a:srgbClr val="80008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33" b="1" dirty="0" err="1">
                <a:solidFill>
                  <a:srgbClr val="80008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tứ</a:t>
            </a:r>
            <a:r>
              <a:rPr lang="en-US" sz="3733" b="1" dirty="0">
                <a:solidFill>
                  <a:srgbClr val="80008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33" b="1" dirty="0" err="1">
                <a:solidFill>
                  <a:srgbClr val="80008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giác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B6D81D5-C69B-46A7-B564-D77001E2100E}"/>
              </a:ext>
            </a:extLst>
          </p:cNvPr>
          <p:cNvCxnSpPr>
            <a:cxnSpLocks/>
          </p:cNvCxnSpPr>
          <p:nvPr/>
        </p:nvCxnSpPr>
        <p:spPr>
          <a:xfrm>
            <a:off x="1625601" y="990601"/>
            <a:ext cx="0" cy="36501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53C135-8CA4-4565-9146-3848166172A2}"/>
              </a:ext>
            </a:extLst>
          </p:cNvPr>
          <p:cNvGrpSpPr/>
          <p:nvPr/>
        </p:nvGrpSpPr>
        <p:grpSpPr>
          <a:xfrm>
            <a:off x="8228013" y="2962736"/>
            <a:ext cx="3033561" cy="3033561"/>
            <a:chOff x="5469420" y="4042581"/>
            <a:chExt cx="3033561" cy="3033561"/>
          </a:xfrm>
        </p:grpSpPr>
        <p:pic>
          <p:nvPicPr>
            <p:cNvPr id="1030" name="Picture 6" descr="เส้นขอบเมฆสีชมพูการ์ตูนเวกเตอร์, เมฆเวกเตอร์, เมฆการ์ตูน, เมฆสีชมพูภาพ PNG  และ เวกเตอร์ สำหรับการดาวน์โหลดฟรี">
              <a:extLst>
                <a:ext uri="{FF2B5EF4-FFF2-40B4-BE49-F238E27FC236}">
                  <a16:creationId xmlns:a16="http://schemas.microsoft.com/office/drawing/2014/main" id="{B02542E2-5FB7-4AD4-8837-516AAED8E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9420" y="4042581"/>
              <a:ext cx="3033561" cy="3033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67D172-096A-4F9C-8177-79E348D563E7}"/>
                </a:ext>
              </a:extLst>
            </p:cNvPr>
            <p:cNvSpPr txBox="1"/>
            <p:nvPr/>
          </p:nvSpPr>
          <p:spPr>
            <a:xfrm>
              <a:off x="5815887" y="5211762"/>
              <a:ext cx="20959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4F81B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102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881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07" b="2319"/>
          <a:stretch>
            <a:fillRect/>
          </a:stretch>
        </p:blipFill>
        <p:spPr>
          <a:xfrm>
            <a:off x="0" y="1994419"/>
            <a:ext cx="12192000" cy="43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7910">
            <a:off x="-560125" y="5926548"/>
            <a:ext cx="3594816" cy="4273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69089">
            <a:off x="9615216" y="-2936257"/>
            <a:ext cx="3452376" cy="410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5410">
            <a:off x="-370357" y="-884121"/>
            <a:ext cx="1993877" cy="24615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2707" b="2319"/>
          <a:stretch>
            <a:fillRect/>
          </a:stretch>
        </p:blipFill>
        <p:spPr>
          <a:xfrm>
            <a:off x="-88617" y="1994419"/>
            <a:ext cx="12192000" cy="431000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E01EAA8-3924-4960-BE9F-04CD6DB20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73981">
            <a:off x="9998538" y="5645664"/>
            <a:ext cx="3083859" cy="308385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C5BC9A-4B33-441D-AF81-242DEF05342C}"/>
              </a:ext>
            </a:extLst>
          </p:cNvPr>
          <p:cNvSpPr/>
          <p:nvPr/>
        </p:nvSpPr>
        <p:spPr>
          <a:xfrm>
            <a:off x="2637183" y="377374"/>
            <a:ext cx="3763617" cy="6744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#9Slide03 AllRoundGothic" panose="020B0703020202020104" pitchFamily="34" charset="0"/>
              </a:rPr>
              <a:t>YÊU CẦU CẦN ĐẠT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E976C6-2E70-4D54-BE5C-6B618F86FFA1}"/>
              </a:ext>
            </a:extLst>
          </p:cNvPr>
          <p:cNvGrpSpPr/>
          <p:nvPr/>
        </p:nvGrpSpPr>
        <p:grpSpPr>
          <a:xfrm>
            <a:off x="2132928" y="1570112"/>
            <a:ext cx="3257633" cy="2604133"/>
            <a:chOff x="1231198" y="3163553"/>
            <a:chExt cx="3777302" cy="2145679"/>
          </a:xfrm>
        </p:grpSpPr>
        <p:grpSp>
          <p:nvGrpSpPr>
            <p:cNvPr id="21" name="组合 7">
              <a:extLst>
                <a:ext uri="{FF2B5EF4-FFF2-40B4-BE49-F238E27FC236}">
                  <a16:creationId xmlns:a16="http://schemas.microsoft.com/office/drawing/2014/main" id="{AA6977BC-A1FD-445F-8066-105B2E9BB0AD}"/>
                </a:ext>
              </a:extLst>
            </p:cNvPr>
            <p:cNvGrpSpPr/>
            <p:nvPr/>
          </p:nvGrpSpPr>
          <p:grpSpPr>
            <a:xfrm rot="5400000">
              <a:off x="2047009" y="2347742"/>
              <a:ext cx="2145679" cy="3777302"/>
              <a:chOff x="1768471" y="1342680"/>
              <a:chExt cx="2145679" cy="3777302"/>
            </a:xfrm>
          </p:grpSpPr>
          <p:sp>
            <p:nvSpPr>
              <p:cNvPr id="23" name="矩形: 圆角 6">
                <a:extLst>
                  <a:ext uri="{FF2B5EF4-FFF2-40B4-BE49-F238E27FC236}">
                    <a16:creationId xmlns:a16="http://schemas.microsoft.com/office/drawing/2014/main" id="{7669226D-67D2-4650-A2E9-4ED2B31DF248}"/>
                  </a:ext>
                </a:extLst>
              </p:cNvPr>
              <p:cNvSpPr/>
              <p:nvPr/>
            </p:nvSpPr>
            <p:spPr>
              <a:xfrm>
                <a:off x="2107955" y="1694712"/>
                <a:ext cx="1806195" cy="3425270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rgbClr val="0070C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24" name="图片 115">
                <a:extLst>
                  <a:ext uri="{FF2B5EF4-FFF2-40B4-BE49-F238E27FC236}">
                    <a16:creationId xmlns:a16="http://schemas.microsoft.com/office/drawing/2014/main" id="{3498D063-A658-4FF4-BC6E-261A319072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8471" y="1342680"/>
                <a:ext cx="753783" cy="718886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6BF730-4F59-48A2-BF09-107A5C980BCB}"/>
                </a:ext>
              </a:extLst>
            </p:cNvPr>
            <p:cNvSpPr txBox="1"/>
            <p:nvPr/>
          </p:nvSpPr>
          <p:spPr>
            <a:xfrm>
              <a:off x="1360272" y="3610158"/>
              <a:ext cx="3167119" cy="16990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en-US" sz="32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gấp</a:t>
              </a:r>
              <a:r>
                <a:rPr lang="en-US" sz="32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lang="en-US" sz="32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tứ</a:t>
              </a:r>
              <a:r>
                <a:rPr lang="en-US" sz="32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giác</a:t>
              </a:r>
              <a:endParaRPr lang="en-US" sz="3200" b="1" dirty="0">
                <a:solidFill>
                  <a:srgbClr val="002060"/>
                </a:solidFill>
                <a:latin typeface="#9Slide03 Ample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171A4B-DCA8-4663-9072-DED9BC8671C9}"/>
              </a:ext>
            </a:extLst>
          </p:cNvPr>
          <p:cNvGrpSpPr/>
          <p:nvPr/>
        </p:nvGrpSpPr>
        <p:grpSpPr>
          <a:xfrm>
            <a:off x="7158002" y="3429000"/>
            <a:ext cx="3257633" cy="2243238"/>
            <a:chOff x="1231198" y="3163553"/>
            <a:chExt cx="3777302" cy="1848319"/>
          </a:xfrm>
        </p:grpSpPr>
        <p:grpSp>
          <p:nvGrpSpPr>
            <p:cNvPr id="26" name="组合 7">
              <a:extLst>
                <a:ext uri="{FF2B5EF4-FFF2-40B4-BE49-F238E27FC236}">
                  <a16:creationId xmlns:a16="http://schemas.microsoft.com/office/drawing/2014/main" id="{00D94D63-5718-46F1-B2FB-73D5F5FB55FD}"/>
                </a:ext>
              </a:extLst>
            </p:cNvPr>
            <p:cNvGrpSpPr/>
            <p:nvPr/>
          </p:nvGrpSpPr>
          <p:grpSpPr>
            <a:xfrm rot="5400000">
              <a:off x="2195689" y="2199062"/>
              <a:ext cx="1848319" cy="3777302"/>
              <a:chOff x="1768471" y="1342680"/>
              <a:chExt cx="1848319" cy="3777302"/>
            </a:xfrm>
          </p:grpSpPr>
          <p:sp>
            <p:nvSpPr>
              <p:cNvPr id="28" name="矩形: 圆角 6">
                <a:extLst>
                  <a:ext uri="{FF2B5EF4-FFF2-40B4-BE49-F238E27FC236}">
                    <a16:creationId xmlns:a16="http://schemas.microsoft.com/office/drawing/2014/main" id="{9F349894-7EB6-4985-B134-1A7706E4F75B}"/>
                  </a:ext>
                </a:extLst>
              </p:cNvPr>
              <p:cNvSpPr/>
              <p:nvPr/>
            </p:nvSpPr>
            <p:spPr>
              <a:xfrm>
                <a:off x="2107955" y="1694712"/>
                <a:ext cx="1508835" cy="3425270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rgbClr val="0070C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29" name="图片 115">
                <a:extLst>
                  <a:ext uri="{FF2B5EF4-FFF2-40B4-BE49-F238E27FC236}">
                    <a16:creationId xmlns:a16="http://schemas.microsoft.com/office/drawing/2014/main" id="{3953CE4B-06AE-48DA-8479-070F3D18D0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8471" y="1342680"/>
                <a:ext cx="753783" cy="718886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E6104F9-6E63-460E-B8F6-467CD68E3099}"/>
                </a:ext>
              </a:extLst>
            </p:cNvPr>
            <p:cNvSpPr txBox="1"/>
            <p:nvPr/>
          </p:nvSpPr>
          <p:spPr>
            <a:xfrm>
              <a:off x="1360272" y="3610158"/>
              <a:ext cx="3167119" cy="12933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</a:t>
              </a:r>
              <a:r>
                <a:rPr lang="en-US" sz="32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</a:t>
              </a:r>
              <a:r>
                <a:rPr lang="en-US" sz="32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en-US" sz="32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gấp</a:t>
              </a:r>
              <a:r>
                <a:rPr lang="en-US" sz="3200" b="1" dirty="0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#9Slide03 Ample" panose="020000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endParaRPr lang="en-US" sz="3200" b="1" dirty="0">
                <a:solidFill>
                  <a:srgbClr val="002060"/>
                </a:solidFill>
                <a:latin typeface="#9Slide03 Ample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773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07" b="2319"/>
          <a:stretch>
            <a:fillRect/>
          </a:stretch>
        </p:blipFill>
        <p:spPr>
          <a:xfrm>
            <a:off x="0" y="1994419"/>
            <a:ext cx="12192000" cy="43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7910">
            <a:off x="-560125" y="5926548"/>
            <a:ext cx="3594816" cy="4273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69089">
            <a:off x="9615216" y="-2936257"/>
            <a:ext cx="3452376" cy="410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5410">
            <a:off x="-370357" y="-884121"/>
            <a:ext cx="1993877" cy="24615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2707" b="2319"/>
          <a:stretch>
            <a:fillRect/>
          </a:stretch>
        </p:blipFill>
        <p:spPr>
          <a:xfrm>
            <a:off x="-13872" y="1977742"/>
            <a:ext cx="12192000" cy="431000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E01EAA8-3924-4960-BE9F-04CD6DB20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73981">
            <a:off x="9998538" y="5645664"/>
            <a:ext cx="3083859" cy="308385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FAC1DE8B-F7FC-41C7-AF5E-36A81534201A}"/>
              </a:ext>
            </a:extLst>
          </p:cNvPr>
          <p:cNvSpPr/>
          <p:nvPr/>
        </p:nvSpPr>
        <p:spPr>
          <a:xfrm>
            <a:off x="2329184" y="2743621"/>
            <a:ext cx="120267" cy="120267"/>
          </a:xfrm>
          <a:prstGeom prst="ellipse">
            <a:avLst/>
          </a:prstGeom>
          <a:solidFill>
            <a:srgbClr val="4F81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F2096AE-EF6F-42EA-BD9F-4FA294646C9E}"/>
              </a:ext>
            </a:extLst>
          </p:cNvPr>
          <p:cNvCxnSpPr/>
          <p:nvPr/>
        </p:nvCxnSpPr>
        <p:spPr>
          <a:xfrm>
            <a:off x="2329184" y="2793907"/>
            <a:ext cx="659958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442FEB8B-02E7-4CFF-AC2D-D0E45ED34EC1}"/>
              </a:ext>
            </a:extLst>
          </p:cNvPr>
          <p:cNvSpPr txBox="1"/>
          <p:nvPr/>
        </p:nvSpPr>
        <p:spPr>
          <a:xfrm>
            <a:off x="2134342" y="2010211"/>
            <a:ext cx="49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F7962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DB4FB63-504D-41F4-97CB-D25F7C2A4474}"/>
              </a:ext>
            </a:extLst>
          </p:cNvPr>
          <p:cNvSpPr txBox="1"/>
          <p:nvPr/>
        </p:nvSpPr>
        <p:spPr>
          <a:xfrm>
            <a:off x="4183573" y="2056744"/>
            <a:ext cx="49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F7962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FAD8B2E-3B39-4511-8249-D5F5862F66A7}"/>
              </a:ext>
            </a:extLst>
          </p:cNvPr>
          <p:cNvSpPr txBox="1"/>
          <p:nvPr/>
        </p:nvSpPr>
        <p:spPr>
          <a:xfrm>
            <a:off x="6325115" y="2045713"/>
            <a:ext cx="49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F7962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77548EC-1B69-4198-A471-621B2DC5D65D}"/>
              </a:ext>
            </a:extLst>
          </p:cNvPr>
          <p:cNvSpPr txBox="1"/>
          <p:nvPr/>
        </p:nvSpPr>
        <p:spPr>
          <a:xfrm>
            <a:off x="8725128" y="2108804"/>
            <a:ext cx="49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F7962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D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948EA80-9323-4A76-A09F-69FE0E76742B}"/>
              </a:ext>
            </a:extLst>
          </p:cNvPr>
          <p:cNvSpPr/>
          <p:nvPr/>
        </p:nvSpPr>
        <p:spPr>
          <a:xfrm>
            <a:off x="4311156" y="2733413"/>
            <a:ext cx="120267" cy="120267"/>
          </a:xfrm>
          <a:prstGeom prst="ellipse">
            <a:avLst/>
          </a:prstGeom>
          <a:solidFill>
            <a:srgbClr val="4F81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42637F5-938F-443C-B2E5-42B3983D463F}"/>
              </a:ext>
            </a:extLst>
          </p:cNvPr>
          <p:cNvSpPr/>
          <p:nvPr/>
        </p:nvSpPr>
        <p:spPr>
          <a:xfrm>
            <a:off x="6548588" y="2726885"/>
            <a:ext cx="120267" cy="120267"/>
          </a:xfrm>
          <a:prstGeom prst="ellipse">
            <a:avLst/>
          </a:prstGeom>
          <a:solidFill>
            <a:srgbClr val="4F81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CC26558-E251-4DEF-BC47-36ED798F37BE}"/>
              </a:ext>
            </a:extLst>
          </p:cNvPr>
          <p:cNvSpPr/>
          <p:nvPr/>
        </p:nvSpPr>
        <p:spPr>
          <a:xfrm>
            <a:off x="8896907" y="2736179"/>
            <a:ext cx="120267" cy="120267"/>
          </a:xfrm>
          <a:prstGeom prst="ellipse">
            <a:avLst/>
          </a:prstGeom>
          <a:solidFill>
            <a:srgbClr val="4F81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33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1" grpId="0"/>
      <p:bldP spid="63" grpId="0"/>
      <p:bldP spid="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07" b="2319"/>
          <a:stretch>
            <a:fillRect/>
          </a:stretch>
        </p:blipFill>
        <p:spPr>
          <a:xfrm>
            <a:off x="830274" y="2079258"/>
            <a:ext cx="12192000" cy="431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7910">
            <a:off x="-560125" y="5926548"/>
            <a:ext cx="3594816" cy="42731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769089">
            <a:off x="9615216" y="-2936257"/>
            <a:ext cx="3452376" cy="4103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885410">
            <a:off x="-370357" y="-884121"/>
            <a:ext cx="1993877" cy="24615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t="2707" b="2319"/>
          <a:stretch>
            <a:fillRect/>
          </a:stretch>
        </p:blipFill>
        <p:spPr>
          <a:xfrm>
            <a:off x="0" y="1950924"/>
            <a:ext cx="12192000" cy="431000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E01EAA8-3924-4960-BE9F-04CD6DB20F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773981">
            <a:off x="9998538" y="5645664"/>
            <a:ext cx="3083859" cy="308385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74B9D8-0A83-463D-9B3E-ECDC783840EF}"/>
              </a:ext>
            </a:extLst>
          </p:cNvPr>
          <p:cNvCxnSpPr>
            <a:cxnSpLocks/>
          </p:cNvCxnSpPr>
          <p:nvPr/>
        </p:nvCxnSpPr>
        <p:spPr>
          <a:xfrm>
            <a:off x="1391478" y="1205949"/>
            <a:ext cx="8353316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0988E19-1CCD-459D-8F5A-6EA0DEC7ADE8}"/>
              </a:ext>
            </a:extLst>
          </p:cNvPr>
          <p:cNvSpPr txBox="1"/>
          <p:nvPr/>
        </p:nvSpPr>
        <p:spPr>
          <a:xfrm flipH="1">
            <a:off x="1561772" y="405630"/>
            <a:ext cx="8183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#9Slide03 Quicksand Bold" panose="00000800000000000000" pitchFamily="2" charset="0"/>
              </a:rPr>
              <a:t>ĐƯỜNG GẤP KHÚC. ĐỘ DÀI ĐƯỜNG GẤP KHÚC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AC1DE8B-F7FC-41C7-AF5E-36A81534201A}"/>
              </a:ext>
            </a:extLst>
          </p:cNvPr>
          <p:cNvSpPr/>
          <p:nvPr/>
        </p:nvSpPr>
        <p:spPr>
          <a:xfrm>
            <a:off x="2329184" y="3835439"/>
            <a:ext cx="120267" cy="120267"/>
          </a:xfrm>
          <a:prstGeom prst="ellipse">
            <a:avLst/>
          </a:prstGeom>
          <a:solidFill>
            <a:srgbClr val="4F81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42FEB8B-02E7-4CFF-AC2D-D0E45ED34EC1}"/>
              </a:ext>
            </a:extLst>
          </p:cNvPr>
          <p:cNvSpPr txBox="1"/>
          <p:nvPr/>
        </p:nvSpPr>
        <p:spPr>
          <a:xfrm>
            <a:off x="2134342" y="3102029"/>
            <a:ext cx="49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DF796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DB4FB63-504D-41F4-97CB-D25F7C2A4474}"/>
              </a:ext>
            </a:extLst>
          </p:cNvPr>
          <p:cNvSpPr txBox="1"/>
          <p:nvPr/>
        </p:nvSpPr>
        <p:spPr>
          <a:xfrm>
            <a:off x="4183573" y="1155986"/>
            <a:ext cx="49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DF796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FAD8B2E-3B39-4511-8249-D5F5862F66A7}"/>
              </a:ext>
            </a:extLst>
          </p:cNvPr>
          <p:cNvSpPr txBox="1"/>
          <p:nvPr/>
        </p:nvSpPr>
        <p:spPr>
          <a:xfrm>
            <a:off x="6325115" y="3137531"/>
            <a:ext cx="49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DF796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77548EC-1B69-4198-A471-621B2DC5D65D}"/>
              </a:ext>
            </a:extLst>
          </p:cNvPr>
          <p:cNvSpPr txBox="1"/>
          <p:nvPr/>
        </p:nvSpPr>
        <p:spPr>
          <a:xfrm>
            <a:off x="8725128" y="1208046"/>
            <a:ext cx="49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DF7962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948EA80-9323-4A76-A09F-69FE0E76742B}"/>
              </a:ext>
            </a:extLst>
          </p:cNvPr>
          <p:cNvSpPr/>
          <p:nvPr/>
        </p:nvSpPr>
        <p:spPr>
          <a:xfrm>
            <a:off x="4311156" y="1832655"/>
            <a:ext cx="120267" cy="120267"/>
          </a:xfrm>
          <a:prstGeom prst="ellipse">
            <a:avLst/>
          </a:prstGeom>
          <a:solidFill>
            <a:srgbClr val="4F81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42637F5-938F-443C-B2E5-42B3983D463F}"/>
              </a:ext>
            </a:extLst>
          </p:cNvPr>
          <p:cNvSpPr/>
          <p:nvPr/>
        </p:nvSpPr>
        <p:spPr>
          <a:xfrm>
            <a:off x="6548588" y="3818703"/>
            <a:ext cx="120267" cy="120267"/>
          </a:xfrm>
          <a:prstGeom prst="ellipse">
            <a:avLst/>
          </a:prstGeom>
          <a:solidFill>
            <a:srgbClr val="4F81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CC26558-E251-4DEF-BC47-36ED798F37BE}"/>
              </a:ext>
            </a:extLst>
          </p:cNvPr>
          <p:cNvSpPr/>
          <p:nvPr/>
        </p:nvSpPr>
        <p:spPr>
          <a:xfrm>
            <a:off x="8896907" y="1835421"/>
            <a:ext cx="120267" cy="120267"/>
          </a:xfrm>
          <a:prstGeom prst="ellipse">
            <a:avLst/>
          </a:prstGeom>
          <a:solidFill>
            <a:srgbClr val="4F81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D90D817-2235-4F08-86FA-E6E434793C2E}"/>
              </a:ext>
            </a:extLst>
          </p:cNvPr>
          <p:cNvCxnSpPr>
            <a:stCxn id="22" idx="3"/>
            <a:endCxn id="66" idx="3"/>
          </p:cNvCxnSpPr>
          <p:nvPr/>
        </p:nvCxnSpPr>
        <p:spPr>
          <a:xfrm flipV="1">
            <a:off x="2346797" y="1935309"/>
            <a:ext cx="1981972" cy="20027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5997ECE-2465-48D8-BEB6-2207902244D7}"/>
              </a:ext>
            </a:extLst>
          </p:cNvPr>
          <p:cNvCxnSpPr>
            <a:cxnSpLocks/>
            <a:stCxn id="67" idx="1"/>
          </p:cNvCxnSpPr>
          <p:nvPr/>
        </p:nvCxnSpPr>
        <p:spPr>
          <a:xfrm flipH="1" flipV="1">
            <a:off x="4348913" y="1867380"/>
            <a:ext cx="2217288" cy="19689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D1317CE-19BC-4CBF-A0E0-FA48B314D255}"/>
              </a:ext>
            </a:extLst>
          </p:cNvPr>
          <p:cNvCxnSpPr>
            <a:cxnSpLocks/>
            <a:endCxn id="68" idx="3"/>
          </p:cNvCxnSpPr>
          <p:nvPr/>
        </p:nvCxnSpPr>
        <p:spPr>
          <a:xfrm flipV="1">
            <a:off x="6603958" y="1938075"/>
            <a:ext cx="2310562" cy="19407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13D4804C-D893-48C2-810C-F2C89CAC97D9}"/>
              </a:ext>
            </a:extLst>
          </p:cNvPr>
          <p:cNvSpPr txBox="1"/>
          <p:nvPr/>
        </p:nvSpPr>
        <p:spPr>
          <a:xfrm>
            <a:off x="2872214" y="4143803"/>
            <a:ext cx="735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Đường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gấp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khúc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#9Slide03 Quicksand Bold" panose="00000800000000000000" pitchFamily="2" charset="0"/>
              </a:rPr>
              <a:t> ABCD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46635A4-1483-4C3C-BD88-597C646C761B}"/>
              </a:ext>
            </a:extLst>
          </p:cNvPr>
          <p:cNvSpPr txBox="1"/>
          <p:nvPr/>
        </p:nvSpPr>
        <p:spPr>
          <a:xfrm>
            <a:off x="1733266" y="4990267"/>
            <a:ext cx="9799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Đường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gấp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khúc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ABCD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gồm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3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đoạn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thẳng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#9Slide03 Quicksand Bold" panose="00000800000000000000" pitchFamily="2" charset="0"/>
              </a:rPr>
              <a:t>:                          AB, BC, CD </a:t>
            </a:r>
          </a:p>
        </p:txBody>
      </p:sp>
    </p:spTree>
    <p:extLst>
      <p:ext uri="{BB962C8B-B14F-4D97-AF65-F5344CB8AC3E}">
        <p14:creationId xmlns:p14="http://schemas.microsoft.com/office/powerpoint/2010/main" val="29254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5" grpId="0"/>
      <p:bldP spid="8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5028094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1884</TotalTime>
  <Words>713</Words>
  <Application>Microsoft Office PowerPoint</Application>
  <PresentationFormat>Widescreen</PresentationFormat>
  <Paragraphs>182</Paragraphs>
  <Slides>26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#9Slide03 AllRoundGothic</vt:lpstr>
      <vt:lpstr>#9Slide03 Ample</vt:lpstr>
      <vt:lpstr>#9Slide03 Arima Madurai</vt:lpstr>
      <vt:lpstr>#9Slide03 Quicksand Bold</vt:lpstr>
      <vt:lpstr>#9Slide04 Judson Bold</vt:lpstr>
      <vt:lpstr>#9Slide04 SFU Belle</vt:lpstr>
      <vt:lpstr>Arial</vt:lpstr>
      <vt:lpstr>Calibri</vt:lpstr>
      <vt:lpstr>Calibri Light</vt:lpstr>
      <vt:lpstr>HP001 4 hàng</vt:lpstr>
      <vt:lpstr>Impact</vt:lpstr>
      <vt:lpstr>Permanent Marker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Vip855</dc:creator>
  <cp:lastModifiedBy>Admin</cp:lastModifiedBy>
  <cp:revision>9</cp:revision>
  <dcterms:created xsi:type="dcterms:W3CDTF">2021-11-27T11:02:17Z</dcterms:created>
  <dcterms:modified xsi:type="dcterms:W3CDTF">2023-11-15T06:19:58Z</dcterms:modified>
</cp:coreProperties>
</file>