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319" r:id="rId2"/>
    <p:sldId id="328" r:id="rId3"/>
    <p:sldId id="329" r:id="rId4"/>
    <p:sldId id="330" r:id="rId5"/>
    <p:sldId id="331" r:id="rId6"/>
    <p:sldId id="332" r:id="rId7"/>
    <p:sldId id="333" r:id="rId8"/>
    <p:sldId id="335" r:id="rId9"/>
    <p:sldId id="257" r:id="rId10"/>
    <p:sldId id="287" r:id="rId11"/>
    <p:sldId id="301" r:id="rId12"/>
    <p:sldId id="258" r:id="rId13"/>
    <p:sldId id="273" r:id="rId14"/>
    <p:sldId id="311" r:id="rId15"/>
    <p:sldId id="320" r:id="rId16"/>
    <p:sldId id="321" r:id="rId17"/>
    <p:sldId id="322" r:id="rId18"/>
    <p:sldId id="323" r:id="rId19"/>
    <p:sldId id="324" r:id="rId20"/>
    <p:sldId id="326" r:id="rId21"/>
    <p:sldId id="325" r:id="rId22"/>
    <p:sldId id="327" r:id="rId23"/>
    <p:sldId id="302" r:id="rId24"/>
    <p:sldId id="292" r:id="rId25"/>
    <p:sldId id="303" r:id="rId26"/>
    <p:sldId id="304" r:id="rId27"/>
    <p:sldId id="314" r:id="rId28"/>
    <p:sldId id="316" r:id="rId29"/>
    <p:sldId id="256" r:id="rId30"/>
    <p:sldId id="339" r:id="rId31"/>
    <p:sldId id="268" r:id="rId32"/>
    <p:sldId id="338" r:id="rId33"/>
    <p:sldId id="337" r:id="rId34"/>
    <p:sldId id="318" r:id="rId35"/>
    <p:sldId id="293" r:id="rId36"/>
    <p:sldId id="286" r:id="rId37"/>
  </p:sldIdLst>
  <p:sldSz cx="12192000" cy="6858000"/>
  <p:notesSz cx="6858000" cy="9144000"/>
  <p:custDataLst>
    <p:tags r:id="rId3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FD9D9"/>
    <a:srgbClr val="CC0000"/>
    <a:srgbClr val="FF6600"/>
    <a:srgbClr val="A50021"/>
    <a:srgbClr val="D9FAD2"/>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63" autoAdjust="0"/>
    <p:restoredTop sz="94660"/>
  </p:normalViewPr>
  <p:slideViewPr>
    <p:cSldViewPr snapToGrid="0">
      <p:cViewPr varScale="1">
        <p:scale>
          <a:sx n="66" d="100"/>
          <a:sy n="66" d="100"/>
        </p:scale>
        <p:origin x="87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gs" Target="tags/tag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E4A473-2BDC-4691-9B18-DA7ACC441C8A}" type="datetimeFigureOut">
              <a:rPr lang="en-US" smtClean="0"/>
              <a:t>11/29/2021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A38487-C24C-4966-9DA1-EB22F3644958}" type="slidenum">
              <a:rPr lang="en-US" smtClean="0"/>
              <a:t>‹#›</a:t>
            </a:fld>
            <a:endParaRPr lang="en-US"/>
          </a:p>
        </p:txBody>
      </p:sp>
    </p:spTree>
    <p:extLst>
      <p:ext uri="{BB962C8B-B14F-4D97-AF65-F5344CB8AC3E}">
        <p14:creationId xmlns:p14="http://schemas.microsoft.com/office/powerpoint/2010/main" val="19995886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a:ln/>
        </p:spPr>
      </p:sp>
      <p:sp>
        <p:nvSpPr>
          <p:cNvPr id="18435" name="文本占位符 1843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10</a:t>
            </a:fld>
            <a:endParaRPr lang="zh-CN" sz="1200" dirty="0"/>
          </a:p>
        </p:txBody>
      </p:sp>
    </p:spTree>
    <p:extLst>
      <p:ext uri="{BB962C8B-B14F-4D97-AF65-F5344CB8AC3E}">
        <p14:creationId xmlns:p14="http://schemas.microsoft.com/office/powerpoint/2010/main" val="1218455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vi-VN"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“Rồng rắn lên mây</a:t>
            </a:r>
            <a:r>
              <a:rPr lang="en-US"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là một trong những trò chơi dân gian</a:t>
            </a:r>
            <a:r>
              <a:rPr lang="en-US"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vi-VN"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chơi theo nhóm, các người chơi được phân vai và phải thực hiện vai chơi của mình trong sự phối hợp với người khác.</a:t>
            </a:r>
          </a:p>
          <a:p>
            <a:pPr algn="l"/>
            <a:r>
              <a:rPr lang="vi-VN"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Một người đứng riêng ra làm thầy thuốc, những người còn lại sắp hàng một, tay người sau nắm vạt áo người trước hoặc đặt trên vai của người đứng trước. Sau đó cả chuỗi người này bắt đầu lượn qua lượn lại như con rắn, vừa đi vừa hát: </a:t>
            </a:r>
            <a:r>
              <a:rPr lang="vi-VN" b="0" i="1"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“Rồng rắn lên mây/ Có cây lúc lắc/ Hỏi thăm thầy thuốc/ Có nhà hay không?”.</a:t>
            </a:r>
            <a:endParaRPr lang="vi-VN"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endParaRPr>
          </a:p>
          <a:p>
            <a:endParaRPr lang="en-US" dirty="0"/>
          </a:p>
        </p:txBody>
      </p:sp>
      <p:sp>
        <p:nvSpPr>
          <p:cNvPr id="4" name="Slide Number Placeholder 3"/>
          <p:cNvSpPr>
            <a:spLocks noGrp="1"/>
          </p:cNvSpPr>
          <p:nvPr>
            <p:ph type="sldNum" sz="quarter" idx="10"/>
          </p:nvPr>
        </p:nvSpPr>
        <p:spPr/>
        <p:txBody>
          <a:bodyPr/>
          <a:lstStyle/>
          <a:p>
            <a:fld id="{3CA38487-C24C-4966-9DA1-EB22F3644958}" type="slidenum">
              <a:rPr lang="en-US" smtClean="0"/>
              <a:t>12</a:t>
            </a:fld>
            <a:endParaRPr lang="en-US"/>
          </a:p>
        </p:txBody>
      </p:sp>
    </p:spTree>
    <p:extLst>
      <p:ext uri="{BB962C8B-B14F-4D97-AF65-F5344CB8AC3E}">
        <p14:creationId xmlns:p14="http://schemas.microsoft.com/office/powerpoint/2010/main" val="3616358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3295CC-E057-4A62-B462-0FC7E02321B1}" type="slidenum">
              <a:rPr lang="zh-CN" altLang="en-US" smtClean="0"/>
              <a:t>31</a:t>
            </a:fld>
            <a:endParaRPr lang="zh-CN" altLang="en-US"/>
          </a:p>
        </p:txBody>
      </p:sp>
    </p:spTree>
    <p:extLst>
      <p:ext uri="{BB962C8B-B14F-4D97-AF65-F5344CB8AC3E}">
        <p14:creationId xmlns:p14="http://schemas.microsoft.com/office/powerpoint/2010/main" val="38152043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0C48100-5847-45B3-8795-B54144CC4FE1}" type="slidenum">
              <a:rPr lang="zh-CN" altLang="en-US" smtClean="0"/>
              <a:t>32</a:t>
            </a:fld>
            <a:endParaRPr lang="zh-CN" altLang="en-US"/>
          </a:p>
        </p:txBody>
      </p:sp>
    </p:spTree>
    <p:extLst>
      <p:ext uri="{BB962C8B-B14F-4D97-AF65-F5344CB8AC3E}">
        <p14:creationId xmlns:p14="http://schemas.microsoft.com/office/powerpoint/2010/main" val="3579511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0C48100-5847-45B3-8795-B54144CC4FE1}" type="slidenum">
              <a:rPr lang="zh-CN" altLang="en-US" smtClean="0"/>
              <a:t>33</a:t>
            </a:fld>
            <a:endParaRPr lang="zh-CN" altLang="en-US"/>
          </a:p>
        </p:txBody>
      </p:sp>
    </p:spTree>
    <p:extLst>
      <p:ext uri="{BB962C8B-B14F-4D97-AF65-F5344CB8AC3E}">
        <p14:creationId xmlns:p14="http://schemas.microsoft.com/office/powerpoint/2010/main" val="1564493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59C6F32-809B-4A83-821D-D07C0E8E5FD3}" type="datetimeFigureOut">
              <a:rPr lang="en-US" smtClean="0"/>
              <a:t>11/29/2021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3128781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1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59C6F32-809B-4A83-821D-D07C0E8E5FD3}" type="datetimeFigureOut">
              <a:rPr lang="en-US" smtClean="0"/>
              <a:t>11/29/2021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37302718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1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59C6F32-809B-4A83-821D-D07C0E8E5FD3}" type="datetimeFigureOut">
              <a:rPr lang="en-US" smtClean="0"/>
              <a:t>11/29/2021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2750457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59C6F32-809B-4A83-821D-D07C0E8E5FD3}" type="datetimeFigureOut">
              <a:rPr lang="en-US" smtClean="0"/>
              <a:t>11/29/2021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41396466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59C6F32-809B-4A83-821D-D07C0E8E5FD3}" type="datetimeFigureOut">
              <a:rPr lang="en-US" smtClean="0"/>
              <a:t>11/29/2021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13688452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59C6F32-809B-4A83-821D-D07C0E8E5FD3}" type="datetimeFigureOut">
              <a:rPr lang="en-US" smtClean="0"/>
              <a:t>11/29/2021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30601142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59C6F32-809B-4A83-821D-D07C0E8E5FD3}" type="datetimeFigureOut">
              <a:rPr lang="en-US" smtClean="0"/>
              <a:t>11/29/2021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39833741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59C6F32-809B-4A83-821D-D07C0E8E5FD3}" type="datetimeFigureOut">
              <a:rPr lang="en-US" smtClean="0"/>
              <a:t>11/29/2021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37983405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59C6F32-809B-4A83-821D-D07C0E8E5FD3}" type="datetimeFigureOut">
              <a:rPr lang="en-US" smtClean="0"/>
              <a:t>11/29/2021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29489428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59C6F32-809B-4A83-821D-D07C0E8E5FD3}" type="datetimeFigureOut">
              <a:rPr lang="en-US" smtClean="0"/>
              <a:t>11/29/2021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29112638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59C6F32-809B-4A83-821D-D07C0E8E5FD3}" type="datetimeFigureOut">
              <a:rPr lang="en-US" smtClean="0"/>
              <a:t>11/29/2021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1164623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59C6F32-809B-4A83-821D-D07C0E8E5FD3}" type="datetimeFigureOut">
              <a:rPr lang="en-US" smtClean="0"/>
              <a:t>11/29/2021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37495107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59C6F32-809B-4A83-821D-D07C0E8E5FD3}" type="datetimeFigureOut">
              <a:rPr lang="en-US" smtClean="0"/>
              <a:t>11/29/2021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15474187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59C6F32-809B-4A83-821D-D07C0E8E5FD3}" type="datetimeFigureOut">
              <a:rPr lang="en-US" smtClean="0"/>
              <a:t>11/29/2021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33475973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59C6F32-809B-4A83-821D-D07C0E8E5FD3}" type="datetimeFigureOut">
              <a:rPr lang="en-US" smtClean="0"/>
              <a:t>11/29/2021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10115916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59C6F32-809B-4A83-821D-D07C0E8E5FD3}" type="datetimeFigureOut">
              <a:rPr lang="en-US" smtClean="0"/>
              <a:t>11/29/2021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40952628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59C6F32-809B-4A83-821D-D07C0E8E5FD3}" type="datetimeFigureOut">
              <a:rPr lang="en-US" smtClean="0"/>
              <a:t>11/29/2021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40561703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9C6F32-809B-4A83-821D-D07C0E8E5FD3}" type="datetimeFigureOut">
              <a:rPr lang="en-US" smtClean="0"/>
              <a:t>11/29/2021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36588083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2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9C6F32-809B-4A83-821D-D07C0E8E5FD3}" type="datetimeFigureOut">
              <a:rPr lang="en-US" smtClean="0"/>
              <a:t>11/29/2021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35262421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2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9C6F32-809B-4A83-821D-D07C0E8E5FD3}" type="datetimeFigureOut">
              <a:rPr lang="en-US" smtClean="0"/>
              <a:t>11/29/2021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16168919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2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9C6F32-809B-4A83-821D-D07C0E8E5FD3}" type="datetimeFigureOut">
              <a:rPr lang="en-US" smtClean="0"/>
              <a:t>11/29/2021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8177956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2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9C6F32-809B-4A83-821D-D07C0E8E5FD3}" type="datetimeFigureOut">
              <a:rPr lang="en-US" smtClean="0"/>
              <a:t>11/29/2021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3927961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59C6F32-809B-4A83-821D-D07C0E8E5FD3}" type="datetimeFigureOut">
              <a:rPr lang="en-US" smtClean="0"/>
              <a:t>11/29/2021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4726210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2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9C6F32-809B-4A83-821D-D07C0E8E5FD3}" type="datetimeFigureOut">
              <a:rPr lang="en-US" smtClean="0"/>
              <a:t>11/29/2021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11530821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2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9C6F32-809B-4A83-821D-D07C0E8E5FD3}" type="datetimeFigureOut">
              <a:rPr lang="en-US" smtClean="0"/>
              <a:t>11/29/2021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18914546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9C6F32-809B-4A83-821D-D07C0E8E5FD3}" type="datetimeFigureOut">
              <a:rPr lang="en-US" smtClean="0"/>
              <a:t>11/29/2021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20536376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9C6F32-809B-4A83-821D-D07C0E8E5FD3}" type="datetimeFigureOut">
              <a:rPr lang="en-US" smtClean="0"/>
              <a:t>11/29/2021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3951339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9C6F32-809B-4A83-821D-D07C0E8E5FD3}" type="datetimeFigureOut">
              <a:rPr lang="en-US" smtClean="0"/>
              <a:t>11/29/2021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39108024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9C6F32-809B-4A83-821D-D07C0E8E5FD3}" type="datetimeFigureOut">
              <a:rPr lang="en-US" smtClean="0"/>
              <a:t>11/29/2021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39320585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9C6F32-809B-4A83-821D-D07C0E8E5FD3}" type="datetimeFigureOut">
              <a:rPr lang="en-US" smtClean="0"/>
              <a:t>11/29/2021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12483992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9C6F32-809B-4A83-821D-D07C0E8E5FD3}" type="datetimeFigureOut">
              <a:rPr lang="en-US" smtClean="0"/>
              <a:t>11/29/2021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29696210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9C6F32-809B-4A83-821D-D07C0E8E5FD3}" type="datetimeFigureOut">
              <a:rPr lang="en-US" smtClean="0"/>
              <a:t>11/29/2021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4684545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9C6F32-809B-4A83-821D-D07C0E8E5FD3}" type="datetimeFigureOut">
              <a:rPr lang="en-US" smtClean="0"/>
              <a:t>11/29/2021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779777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59C6F32-809B-4A83-821D-D07C0E8E5FD3}" type="datetimeFigureOut">
              <a:rPr lang="en-US" smtClean="0"/>
              <a:t>11/29/2021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13265053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9C6F32-809B-4A83-821D-D07C0E8E5FD3}" type="datetimeFigureOut">
              <a:rPr lang="en-US" smtClean="0"/>
              <a:t>11/29/2021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205216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9C6F32-809B-4A83-821D-D07C0E8E5FD3}" type="datetimeFigureOut">
              <a:rPr lang="en-US" smtClean="0"/>
              <a:t>11/29/2021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2957722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9C6F32-809B-4A83-821D-D07C0E8E5FD3}" type="datetimeFigureOut">
              <a:rPr lang="en-US" smtClean="0"/>
              <a:t>11/29/2021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11248803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9C6F32-809B-4A83-821D-D07C0E8E5FD3}" type="datetimeFigureOut">
              <a:rPr lang="en-US" smtClean="0"/>
              <a:t>11/29/2021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41006348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9C6F32-809B-4A83-821D-D07C0E8E5FD3}" type="datetimeFigureOut">
              <a:rPr lang="en-US" smtClean="0"/>
              <a:t>11/29/2021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30065734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9C6F32-809B-4A83-821D-D07C0E8E5FD3}" type="datetimeFigureOut">
              <a:rPr lang="en-US" smtClean="0"/>
              <a:t>11/29/2021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38881183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9C6F32-809B-4A83-821D-D07C0E8E5FD3}" type="datetimeFigureOut">
              <a:rPr lang="en-US" smtClean="0"/>
              <a:t>11/29/2021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42349464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9C6F32-809B-4A83-821D-D07C0E8E5FD3}" type="datetimeFigureOut">
              <a:rPr lang="en-US" smtClean="0"/>
              <a:t>11/29/2021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24409430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9C6F32-809B-4A83-821D-D07C0E8E5FD3}" type="datetimeFigureOut">
              <a:rPr lang="en-US" smtClean="0"/>
              <a:t>11/29/2021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27517899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9C6F32-809B-4A83-821D-D07C0E8E5FD3}" type="datetimeFigureOut">
              <a:rPr lang="en-US" smtClean="0"/>
              <a:t>11/29/2021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39492636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2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59C6F32-809B-4A83-821D-D07C0E8E5FD3}" type="datetimeFigureOut">
              <a:rPr lang="en-US" smtClean="0"/>
              <a:t>11/29/2021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11611245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9C6F32-809B-4A83-821D-D07C0E8E5FD3}" type="datetimeFigureOut">
              <a:rPr lang="en-US" smtClean="0"/>
              <a:t>11/29/2021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27651775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9C6F32-809B-4A83-821D-D07C0E8E5FD3}" type="datetimeFigureOut">
              <a:rPr lang="en-US" smtClean="0"/>
              <a:t>11/29/2021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23137626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9C6F32-809B-4A83-821D-D07C0E8E5FD3}" type="datetimeFigureOut">
              <a:rPr lang="en-US" smtClean="0"/>
              <a:t>11/29/2021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8444065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9C6F32-809B-4A83-821D-D07C0E8E5FD3}" type="datetimeFigureOut">
              <a:rPr lang="en-US" smtClean="0"/>
              <a:t>11/29/2021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11481325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9C6F32-809B-4A83-821D-D07C0E8E5FD3}" type="datetimeFigureOut">
              <a:rPr lang="en-US" smtClean="0"/>
              <a:t>11/29/2021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6105521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59C6F32-809B-4A83-821D-D07C0E8E5FD3}" type="datetimeFigureOut">
              <a:rPr lang="en-US" smtClean="0"/>
              <a:t>11/29/2021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4478467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59C6F32-809B-4A83-821D-D07C0E8E5FD3}" type="datetimeFigureOut">
              <a:rPr lang="en-US" smtClean="0"/>
              <a:t>11/29/2021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24544175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9C6F32-809B-4A83-821D-D07C0E8E5FD3}" type="datetimeFigureOut">
              <a:rPr lang="en-US" smtClean="0"/>
              <a:t>11/29/2021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17449652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59C6F32-809B-4A83-821D-D07C0E8E5FD3}" type="datetimeFigureOut">
              <a:rPr lang="en-US" smtClean="0"/>
              <a:t>11/29/2021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11260427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9C6F32-809B-4A83-821D-D07C0E8E5FD3}" type="datetimeFigureOut">
              <a:rPr lang="en-US" smtClean="0"/>
              <a:t>11/29/2021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3001348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2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59C6F32-809B-4A83-821D-D07C0E8E5FD3}" type="datetimeFigureOut">
              <a:rPr lang="en-US" smtClean="0"/>
              <a:t>11/29/2021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11601841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59C6F32-809B-4A83-821D-D07C0E8E5FD3}" type="datetimeFigureOut">
              <a:rPr lang="en-US" smtClean="0"/>
              <a:t>11/29/2021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12664193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59C6F32-809B-4A83-821D-D07C0E8E5FD3}" type="datetimeFigureOut">
              <a:rPr lang="en-US" smtClean="0"/>
              <a:t>11/29/2021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16024253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9C6F32-809B-4A83-821D-D07C0E8E5FD3}" type="datetimeFigureOut">
              <a:rPr lang="en-US" smtClean="0"/>
              <a:t>11/29/2021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4815816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9C6F32-809B-4A83-821D-D07C0E8E5FD3}" type="datetimeFigureOut">
              <a:rPr lang="en-US" smtClean="0"/>
              <a:t>11/29/2021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22982770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图片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6858001"/>
          </a:xfrm>
          <a:prstGeom prst="rect">
            <a:avLst/>
          </a:prstGeom>
        </p:spPr>
      </p:pic>
    </p:spTree>
    <p:extLst>
      <p:ext uri="{BB962C8B-B14F-4D97-AF65-F5344CB8AC3E}">
        <p14:creationId xmlns:p14="http://schemas.microsoft.com/office/powerpoint/2010/main" val="27363811"/>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192954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cSld name="1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158586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cSld name="1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734870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cSld name="1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5330962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cSld name="10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270217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1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59C6F32-809B-4A83-821D-D07C0E8E5FD3}" type="datetimeFigureOut">
              <a:rPr lang="en-US" smtClean="0"/>
              <a:t>11/29/2021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426242230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cSld name="9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825102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cSld name="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020405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cSld name="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8304093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cSld name="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641584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148087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092453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531456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463476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8943404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59C6F32-809B-4A83-821D-D07C0E8E5FD3}" type="datetimeFigureOut">
              <a:rPr lang="en-US" smtClean="0"/>
              <a:t>11/29/2021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19311538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1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59C6F32-809B-4A83-821D-D07C0E8E5FD3}" type="datetimeFigureOut">
              <a:rPr lang="en-US" smtClean="0"/>
              <a:t>11/29/2021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2536669255"/>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theme" Target="../theme/theme1.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9C6F32-809B-4A83-821D-D07C0E8E5FD3}" type="datetimeFigureOut">
              <a:rPr lang="en-US" smtClean="0"/>
              <a:t>11/29/2021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247BC8-A6CA-494E-BB60-552F2E01048C}" type="slidenum">
              <a:rPr lang="en-US" smtClean="0"/>
              <a:t>‹#›</a:t>
            </a:fld>
            <a:endParaRPr lang="en-US"/>
          </a:p>
        </p:txBody>
      </p:sp>
    </p:spTree>
    <p:extLst>
      <p:ext uri="{BB962C8B-B14F-4D97-AF65-F5344CB8AC3E}">
        <p14:creationId xmlns:p14="http://schemas.microsoft.com/office/powerpoint/2010/main" val="237972320"/>
      </p:ext>
    </p:extLst>
  </p:cSld>
  <p:clrMap bg1="lt1" tx1="dk1" bg2="lt2" tx2="dk2" accent1="accent1" accent2="accent2" accent3="accent3" accent4="accent4" accent5="accent5" accent6="accent6" hlink="hlink" folHlink="folHlink"/>
  <p:sldLayoutIdLst>
    <p:sldLayoutId id="2147483649" r:id="rId1"/>
    <p:sldLayoutId id="2147483726" r:id="rId2"/>
    <p:sldLayoutId id="2147483721" r:id="rId3"/>
    <p:sldLayoutId id="2147483664" r:id="rId4"/>
    <p:sldLayoutId id="2147483706" r:id="rId5"/>
    <p:sldLayoutId id="2147483705" r:id="rId6"/>
    <p:sldLayoutId id="2147483704" r:id="rId7"/>
    <p:sldLayoutId id="2147483703" r:id="rId8"/>
    <p:sldLayoutId id="2147483702" r:id="rId9"/>
    <p:sldLayoutId id="2147483701" r:id="rId10"/>
    <p:sldLayoutId id="2147483700" r:id="rId11"/>
    <p:sldLayoutId id="2147483694" r:id="rId12"/>
    <p:sldLayoutId id="2147483693" r:id="rId13"/>
    <p:sldLayoutId id="2147483692" r:id="rId14"/>
    <p:sldLayoutId id="2147483691" r:id="rId15"/>
    <p:sldLayoutId id="2147483690" r:id="rId16"/>
    <p:sldLayoutId id="2147483689" r:id="rId17"/>
    <p:sldLayoutId id="2147483688" r:id="rId18"/>
    <p:sldLayoutId id="2147483687" r:id="rId19"/>
    <p:sldLayoutId id="2147483686" r:id="rId20"/>
    <p:sldLayoutId id="2147483685" r:id="rId21"/>
    <p:sldLayoutId id="2147483684" r:id="rId22"/>
    <p:sldLayoutId id="2147483663" r:id="rId23"/>
    <p:sldLayoutId id="2147483662" r:id="rId24"/>
    <p:sldLayoutId id="2147483650" r:id="rId25"/>
    <p:sldLayoutId id="2147483724" r:id="rId26"/>
    <p:sldLayoutId id="2147483723" r:id="rId27"/>
    <p:sldLayoutId id="2147483722" r:id="rId28"/>
    <p:sldLayoutId id="2147483715" r:id="rId29"/>
    <p:sldLayoutId id="2147483714" r:id="rId30"/>
    <p:sldLayoutId id="2147483713" r:id="rId31"/>
    <p:sldLayoutId id="2147483712" r:id="rId32"/>
    <p:sldLayoutId id="2147483711" r:id="rId33"/>
    <p:sldLayoutId id="2147483710" r:id="rId34"/>
    <p:sldLayoutId id="2147483709" r:id="rId35"/>
    <p:sldLayoutId id="2147483708" r:id="rId36"/>
    <p:sldLayoutId id="2147483707" r:id="rId37"/>
    <p:sldLayoutId id="2147483699" r:id="rId38"/>
    <p:sldLayoutId id="2147483698" r:id="rId39"/>
    <p:sldLayoutId id="2147483697" r:id="rId40"/>
    <p:sldLayoutId id="2147483678" r:id="rId41"/>
    <p:sldLayoutId id="2147483677" r:id="rId42"/>
    <p:sldLayoutId id="2147483676" r:id="rId43"/>
    <p:sldLayoutId id="2147483675" r:id="rId44"/>
    <p:sldLayoutId id="2147483674" r:id="rId45"/>
    <p:sldLayoutId id="2147483673" r:id="rId46"/>
    <p:sldLayoutId id="2147483672" r:id="rId47"/>
    <p:sldLayoutId id="2147483671" r:id="rId48"/>
    <p:sldLayoutId id="2147483670" r:id="rId49"/>
    <p:sldLayoutId id="2147483669" r:id="rId50"/>
    <p:sldLayoutId id="2147483668" r:id="rId51"/>
    <p:sldLayoutId id="2147483667" r:id="rId52"/>
    <p:sldLayoutId id="2147483666" r:id="rId53"/>
    <p:sldLayoutId id="2147483665" r:id="rId54"/>
    <p:sldLayoutId id="2147483651" r:id="rId55"/>
    <p:sldLayoutId id="2147483652" r:id="rId56"/>
    <p:sldLayoutId id="2147483653" r:id="rId57"/>
    <p:sldLayoutId id="2147483654" r:id="rId58"/>
    <p:sldLayoutId id="2147483655" r:id="rId59"/>
    <p:sldLayoutId id="2147483656" r:id="rId60"/>
    <p:sldLayoutId id="2147483657" r:id="rId61"/>
    <p:sldLayoutId id="2147483658" r:id="rId62"/>
    <p:sldLayoutId id="2147483659" r:id="rId63"/>
    <p:sldLayoutId id="2147483660" r:id="rId64"/>
    <p:sldLayoutId id="2147483661" r:id="rId65"/>
    <p:sldLayoutId id="2147483725" r:id="rId66"/>
    <p:sldLayoutId id="2147483720" r:id="rId67"/>
    <p:sldLayoutId id="2147483719" r:id="rId68"/>
    <p:sldLayoutId id="2147483718" r:id="rId69"/>
    <p:sldLayoutId id="2147483717" r:id="rId70"/>
    <p:sldLayoutId id="2147483716" r:id="rId71"/>
    <p:sldLayoutId id="2147483696" r:id="rId72"/>
    <p:sldLayoutId id="2147483695" r:id="rId73"/>
    <p:sldLayoutId id="2147483683" r:id="rId74"/>
    <p:sldLayoutId id="2147483682" r:id="rId75"/>
    <p:sldLayoutId id="2147483681" r:id="rId76"/>
    <p:sldLayoutId id="2147483680" r:id="rId77"/>
    <p:sldLayoutId id="2147483679" r:id="rId7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2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65.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7" Type="http://schemas.microsoft.com/office/2007/relationships/hdphoto" Target="../media/hdphoto3.wdp"/><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31.png"/><Relationship Id="rId5" Type="http://schemas.microsoft.com/office/2007/relationships/hdphoto" Target="../media/hdphoto2.wdp"/><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Layout" Target="../slideLayouts/slideLayout25.xml"/><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25.xml"/><Relationship Id="rId6" Type="http://schemas.openxmlformats.org/officeDocument/2006/relationships/image" Target="../media/image37.png"/><Relationship Id="rId5" Type="http://schemas.openxmlformats.org/officeDocument/2006/relationships/image" Target="../media/image36.jpeg"/><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25.xml"/><Relationship Id="rId5" Type="http://schemas.openxmlformats.org/officeDocument/2006/relationships/image" Target="../media/image33.png"/><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65.xml"/><Relationship Id="rId1" Type="http://schemas.openxmlformats.org/officeDocument/2006/relationships/tags" Target="../tags/tag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65.xml"/></Relationships>
</file>

<file path=ppt/slides/_rels/slide2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5.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5.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5.xml"/></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5.xml"/></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5.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image" Target="../media/image44.png"/><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8.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64.xml"/></Relationships>
</file>

<file path=ppt/slides/_rels/slide3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3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5.xml"/><Relationship Id="rId5" Type="http://schemas.openxmlformats.org/officeDocument/2006/relationships/image" Target="../media/image62.jpeg"/><Relationship Id="rId4" Type="http://schemas.openxmlformats.org/officeDocument/2006/relationships/image" Target="../media/image61.gif"/></Relationships>
</file>

<file path=ppt/slides/_rels/slide3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63.png"/><Relationship Id="rId1" Type="http://schemas.openxmlformats.org/officeDocument/2006/relationships/slideLayout" Target="../slideLayouts/slideLayout65.xml"/><Relationship Id="rId5" Type="http://schemas.openxmlformats.org/officeDocument/2006/relationships/image" Target="../media/image61.gif"/><Relationship Id="rId4" Type="http://schemas.openxmlformats.org/officeDocument/2006/relationships/image" Target="../media/image60.jpeg"/></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66.jpeg"/><Relationship Id="rId5" Type="http://schemas.openxmlformats.org/officeDocument/2006/relationships/image" Target="../media/image39.png"/><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8.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8.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8.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8.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8.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A87EC1-72DB-4096-BD72-A544DEFF353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11879" y1="40272" x2="15603" y2="42996"/>
                        <a14:foregroundMark x1="45213" y1="32296" x2="45213" y2="28794"/>
                        <a14:foregroundMark x1="31738" y1="27821" x2="34929" y2="30545"/>
                        <a14:foregroundMark x1="24113" y1="30156" x2="22518" y2="34630"/>
                        <a14:foregroundMark x1="70745" y1="19844" x2="79787" y2="19455"/>
                        <a14:foregroundMark x1="64894" y1="24514" x2="65426" y2="28405"/>
                        <a14:foregroundMark x1="75000" y1="26654" x2="75177" y2="29767"/>
                        <a14:foregroundMark x1="70567" y1="28794" x2="75000" y2="25875"/>
                        <a14:foregroundMark x1="70213" y1="38132" x2="76418" y2="41051"/>
                        <a14:foregroundMark x1="71809" y1="37743" x2="70567" y2="45720"/>
                        <a14:foregroundMark x1="14184" y1="57782" x2="14184" y2="57782"/>
                        <a14:foregroundMark x1="14539" y1="57004" x2="14539" y2="63619"/>
                      </a14:backgroundRemoval>
                    </a14:imgEffect>
                  </a14:imgLayer>
                </a14:imgProps>
              </a:ext>
            </a:extLst>
          </a:blip>
          <a:stretch>
            <a:fillRect/>
          </a:stretch>
        </p:blipFill>
        <p:spPr>
          <a:xfrm>
            <a:off x="1344531" y="-64618"/>
            <a:ext cx="9244361" cy="6987236"/>
          </a:xfrm>
          <a:prstGeom prst="rect">
            <a:avLst/>
          </a:prstGeom>
        </p:spPr>
      </p:pic>
      <p:sp>
        <p:nvSpPr>
          <p:cNvPr id="9" name="TextBox 8">
            <a:extLst>
              <a:ext uri="{FF2B5EF4-FFF2-40B4-BE49-F238E27FC236}">
                <a16:creationId xmlns:a16="http://schemas.microsoft.com/office/drawing/2014/main" id="{58A06664-6019-4C9A-89D2-0BEFAE3B9ED4}"/>
              </a:ext>
            </a:extLst>
          </p:cNvPr>
          <p:cNvSpPr txBox="1"/>
          <p:nvPr/>
        </p:nvSpPr>
        <p:spPr>
          <a:xfrm>
            <a:off x="2121713" y="3733155"/>
            <a:ext cx="7689998" cy="2123658"/>
          </a:xfrm>
          <a:prstGeom prst="rect">
            <a:avLst/>
          </a:prstGeom>
          <a:noFill/>
        </p:spPr>
        <p:txBody>
          <a:bodyPr wrap="square">
            <a:spAutoFit/>
          </a:bodyPr>
          <a:lstStyle/>
          <a:p>
            <a:pPr algn="ctr"/>
            <a:r>
              <a:rPr lang="en-US" sz="4400" b="1">
                <a:latin typeface="Times New Roman" panose="02020603050405020304" pitchFamily="18" charset="0"/>
                <a:cs typeface="Times New Roman" panose="02020603050405020304" pitchFamily="18" charset="0"/>
              </a:rPr>
              <a:t>CHÀO MỪNG CÁC CON ĐẾN VỚI</a:t>
            </a:r>
          </a:p>
          <a:p>
            <a:pPr algn="ctr"/>
            <a:r>
              <a:rPr lang="en-US" sz="4400" b="1">
                <a:latin typeface="Times New Roman" panose="02020603050405020304" pitchFamily="18" charset="0"/>
                <a:cs typeface="Times New Roman" panose="02020603050405020304" pitchFamily="18" charset="0"/>
              </a:rPr>
              <a:t> TIẾT TIẾNG VIỆT</a:t>
            </a:r>
          </a:p>
        </p:txBody>
      </p:sp>
    </p:spTree>
    <p:extLst>
      <p:ext uri="{BB962C8B-B14F-4D97-AF65-F5344CB8AC3E}">
        <p14:creationId xmlns:p14="http://schemas.microsoft.com/office/powerpoint/2010/main" val="12151511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075" descr="5"/>
          <p:cNvPicPr>
            <a:picLocks noChangeAspect="1"/>
          </p:cNvPicPr>
          <p:nvPr/>
        </p:nvPicPr>
        <p:blipFill>
          <a:blip r:embed="rId3"/>
          <a:stretch>
            <a:fillRect/>
          </a:stretch>
        </p:blipFill>
        <p:spPr>
          <a:xfrm>
            <a:off x="0" y="53773"/>
            <a:ext cx="12192000" cy="6720064"/>
          </a:xfrm>
          <a:prstGeom prst="rect">
            <a:avLst/>
          </a:prstGeom>
          <a:noFill/>
          <a:ln w="9525">
            <a:noFill/>
          </a:ln>
        </p:spPr>
      </p:pic>
      <p:pic>
        <p:nvPicPr>
          <p:cNvPr id="42" name="图片 46114" descr="02"/>
          <p:cNvPicPr>
            <a:picLocks noChangeAspect="1"/>
          </p:cNvPicPr>
          <p:nvPr/>
        </p:nvPicPr>
        <p:blipFill>
          <a:blip r:embed="rId4"/>
          <a:stretch>
            <a:fillRect/>
          </a:stretch>
        </p:blipFill>
        <p:spPr>
          <a:xfrm>
            <a:off x="1683518" y="3324990"/>
            <a:ext cx="9781842" cy="1139825"/>
          </a:xfrm>
          <a:prstGeom prst="rect">
            <a:avLst/>
          </a:prstGeom>
          <a:noFill/>
          <a:ln w="9525">
            <a:noFill/>
          </a:ln>
        </p:spPr>
      </p:pic>
      <p:pic>
        <p:nvPicPr>
          <p:cNvPr id="3093" name="图片 3092" descr="PPT素材-13"/>
          <p:cNvPicPr>
            <a:picLocks noChangeAspect="1"/>
          </p:cNvPicPr>
          <p:nvPr/>
        </p:nvPicPr>
        <p:blipFill>
          <a:blip r:embed="rId5"/>
          <a:stretch>
            <a:fillRect/>
          </a:stretch>
        </p:blipFill>
        <p:spPr>
          <a:xfrm>
            <a:off x="9175899" y="4012869"/>
            <a:ext cx="3060552" cy="2915534"/>
          </a:xfrm>
          <a:prstGeom prst="rect">
            <a:avLst/>
          </a:prstGeom>
          <a:noFill/>
          <a:ln w="9525">
            <a:noFill/>
          </a:ln>
        </p:spPr>
      </p:pic>
      <p:sp>
        <p:nvSpPr>
          <p:cNvPr id="8" name="TextBox 7"/>
          <p:cNvSpPr txBox="1"/>
          <p:nvPr/>
        </p:nvSpPr>
        <p:spPr>
          <a:xfrm>
            <a:off x="3125061" y="8579"/>
            <a:ext cx="6293215" cy="1274195"/>
          </a:xfrm>
          <a:prstGeom prst="rect">
            <a:avLst/>
          </a:prstGeom>
          <a:noFill/>
          <a:ln>
            <a:noFill/>
          </a:ln>
        </p:spPr>
        <p:txBody>
          <a:bodyPr wrap="square" rtlCol="0">
            <a:spAutoFit/>
          </a:bodyPr>
          <a:lstStyle/>
          <a:p>
            <a:pPr>
              <a:lnSpc>
                <a:spcPct val="200000"/>
              </a:lnSpc>
            </a:pPr>
            <a:r>
              <a:rPr lang="en-US" altLang="zh-CN" sz="44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方正粗圆_GBK" pitchFamily="65" charset="-122"/>
                <a:cs typeface="Times New Roman" panose="02020603050405020304" pitchFamily="18" charset="0"/>
              </a:rPr>
              <a:t>Yêu cầu cần đạt</a:t>
            </a:r>
            <a:endParaRPr lang="zh-CN" altLang="en-US"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方正粗圆_GBK" pitchFamily="65" charset="-122"/>
              <a:cs typeface="Times New Roman" panose="02020603050405020304" pitchFamily="18" charset="0"/>
            </a:endParaRPr>
          </a:p>
        </p:txBody>
      </p:sp>
      <p:sp>
        <p:nvSpPr>
          <p:cNvPr id="17" name="TextBox 16"/>
          <p:cNvSpPr txBox="1"/>
          <p:nvPr/>
        </p:nvSpPr>
        <p:spPr>
          <a:xfrm>
            <a:off x="3125061" y="4764155"/>
            <a:ext cx="418704" cy="646331"/>
          </a:xfrm>
          <a:prstGeom prst="rect">
            <a:avLst/>
          </a:prstGeom>
          <a:noFill/>
        </p:spPr>
        <p:txBody>
          <a:bodyPr wrap="none" rtlCol="0">
            <a:spAutoFit/>
          </a:bodyPr>
          <a:lstStyle/>
          <a:p>
            <a:r>
              <a:rPr lang="en-US" altLang="zh-CN" sz="3600" dirty="0">
                <a:solidFill>
                  <a:schemeClr val="bg1"/>
                </a:solidFill>
                <a:latin typeface="Times New Roman" panose="02020603050405020304" pitchFamily="18" charset="0"/>
                <a:cs typeface="Times New Roman" panose="02020603050405020304" pitchFamily="18" charset="0"/>
              </a:rPr>
              <a:t>4</a:t>
            </a:r>
            <a:endParaRPr lang="zh-CN" altLang="en-US" sz="3600" dirty="0">
              <a:solidFill>
                <a:schemeClr val="bg1"/>
              </a:solidFill>
              <a:latin typeface="Times New Roman" panose="02020603050405020304" pitchFamily="18" charset="0"/>
              <a:cs typeface="Times New Roman" panose="02020603050405020304" pitchFamily="18" charset="0"/>
            </a:endParaRPr>
          </a:p>
        </p:txBody>
      </p:sp>
      <p:pic>
        <p:nvPicPr>
          <p:cNvPr id="25" name="图片 46112" descr="01"/>
          <p:cNvPicPr>
            <a:picLocks noChangeAspect="1"/>
          </p:cNvPicPr>
          <p:nvPr/>
        </p:nvPicPr>
        <p:blipFill>
          <a:blip r:embed="rId6"/>
          <a:stretch>
            <a:fillRect/>
          </a:stretch>
        </p:blipFill>
        <p:spPr>
          <a:xfrm>
            <a:off x="1683518" y="1320134"/>
            <a:ext cx="9831542" cy="1139825"/>
          </a:xfrm>
          <a:prstGeom prst="rect">
            <a:avLst/>
          </a:prstGeom>
          <a:noFill/>
          <a:ln w="9525">
            <a:noFill/>
          </a:ln>
        </p:spPr>
      </p:pic>
      <p:sp>
        <p:nvSpPr>
          <p:cNvPr id="26" name="TextBox 71"/>
          <p:cNvSpPr txBox="1"/>
          <p:nvPr/>
        </p:nvSpPr>
        <p:spPr>
          <a:xfrm>
            <a:off x="4745695" y="1690361"/>
            <a:ext cx="7446305" cy="461665"/>
          </a:xfrm>
          <a:prstGeom prst="rect">
            <a:avLst/>
          </a:prstGeom>
          <a:noFill/>
          <a:ln w="9525">
            <a:noFill/>
          </a:ln>
        </p:spPr>
        <p:txBody>
          <a:bodyPr wrap="square">
            <a:spAutoFit/>
          </a:bodyPr>
          <a:lstStyle/>
          <a:p>
            <a:pPr lvl="0" eaLnBrk="0" hangingPunct="0"/>
            <a:r>
              <a:rPr lang="vi-VN" altLang="zh-CN" sz="2400" b="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Đọc đúng rõ ràng bài đọc Rồng rắn lên mây</a:t>
            </a:r>
            <a:r>
              <a:rPr lang="en-US" altLang="zh-CN" sz="2400" b="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zh-CN" altLang="en-US" sz="24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4" name="图片 46124" descr="png-0730"/>
          <p:cNvPicPr>
            <a:picLocks noChangeAspect="1"/>
          </p:cNvPicPr>
          <p:nvPr/>
        </p:nvPicPr>
        <p:blipFill>
          <a:blip r:embed="rId7"/>
          <a:stretch>
            <a:fillRect/>
          </a:stretch>
        </p:blipFill>
        <p:spPr>
          <a:xfrm>
            <a:off x="1912118" y="1369347"/>
            <a:ext cx="1096962" cy="1008062"/>
          </a:xfrm>
          <a:prstGeom prst="rect">
            <a:avLst/>
          </a:prstGeom>
          <a:noFill/>
          <a:ln w="9525">
            <a:noFill/>
          </a:ln>
        </p:spPr>
      </p:pic>
      <p:pic>
        <p:nvPicPr>
          <p:cNvPr id="37" name="图片 46127" descr="png-0731"/>
          <p:cNvPicPr>
            <a:picLocks noChangeAspect="1"/>
          </p:cNvPicPr>
          <p:nvPr/>
        </p:nvPicPr>
        <p:blipFill>
          <a:blip r:embed="rId8"/>
          <a:stretch>
            <a:fillRect/>
          </a:stretch>
        </p:blipFill>
        <p:spPr>
          <a:xfrm>
            <a:off x="2105074" y="3346421"/>
            <a:ext cx="1096962" cy="1096962"/>
          </a:xfrm>
          <a:prstGeom prst="rect">
            <a:avLst/>
          </a:prstGeom>
          <a:noFill/>
          <a:ln w="9525">
            <a:noFill/>
          </a:ln>
        </p:spPr>
      </p:pic>
      <p:sp>
        <p:nvSpPr>
          <p:cNvPr id="43" name="TextBox 71"/>
          <p:cNvSpPr txBox="1"/>
          <p:nvPr/>
        </p:nvSpPr>
        <p:spPr>
          <a:xfrm>
            <a:off x="4828369" y="3726320"/>
            <a:ext cx="6988476" cy="461665"/>
          </a:xfrm>
          <a:prstGeom prst="rect">
            <a:avLst/>
          </a:prstGeom>
          <a:noFill/>
          <a:ln w="9525">
            <a:noFill/>
          </a:ln>
        </p:spPr>
        <p:txBody>
          <a:bodyPr wrap="square">
            <a:spAutoFit/>
          </a:bodyPr>
          <a:lstStyle/>
          <a:p>
            <a:pPr lvl="0" eaLnBrk="0" hangingPunct="0"/>
            <a:r>
              <a:rPr lang="vi-VN" altLang="zh-CN" sz="2400" b="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Hiểu cách chơi trò chơi Rồng rắn lên mây.</a:t>
            </a:r>
            <a:endParaRPr lang="zh-CN" altLang="en-US" sz="24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63710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par>
                                <p:cTn id="8" presetID="16" presetClass="entr" presetSubtype="21"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arn(inVertical)">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barn(inVertical)">
                                      <p:cBhvr>
                                        <p:cTn id="18" dur="500"/>
                                        <p:tgtEl>
                                          <p:spTgt spid="37"/>
                                        </p:tgtEl>
                                      </p:cBhvr>
                                    </p:animEffect>
                                  </p:childTnLst>
                                </p:cTn>
                              </p:par>
                              <p:par>
                                <p:cTn id="19" presetID="16" presetClass="entr" presetSubtype="21" fill="hold"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barn(inVertical)">
                                      <p:cBhvr>
                                        <p:cTn id="21" dur="500"/>
                                        <p:tgtEl>
                                          <p:spTgt spid="4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barn(inVertical)">
                                      <p:cBhvr>
                                        <p:cTn id="2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7338" cy="3913239"/>
          </a:xfrm>
          <a:prstGeom prst="rect">
            <a:avLst/>
          </a:prstGeom>
        </p:spPr>
      </p:pic>
      <p:sp>
        <p:nvSpPr>
          <p:cNvPr id="4" name="TextBox 3">
            <a:extLst>
              <a:ext uri="{FF2B5EF4-FFF2-40B4-BE49-F238E27FC236}">
                <a16:creationId xmlns:a16="http://schemas.microsoft.com/office/drawing/2014/main" id="{2C861C74-4371-4E41-867D-6962C503EFBF}"/>
              </a:ext>
            </a:extLst>
          </p:cNvPr>
          <p:cNvSpPr txBox="1"/>
          <p:nvPr/>
        </p:nvSpPr>
        <p:spPr>
          <a:xfrm>
            <a:off x="273670" y="3429000"/>
            <a:ext cx="8255786" cy="3154710"/>
          </a:xfrm>
          <a:prstGeom prst="rect">
            <a:avLst/>
          </a:prstGeom>
          <a:noFill/>
        </p:spPr>
        <p:txBody>
          <a:bodyPr wrap="none" rtlCol="0">
            <a:spAutoFit/>
          </a:bodyPr>
          <a:lstStyle/>
          <a:p>
            <a:pPr algn="ctr"/>
            <a:r>
              <a:rPr lang="en-US" sz="9600">
                <a:latin typeface="Times New Roman" panose="02020603050405020304" pitchFamily="18" charset="0"/>
                <a:cs typeface="Times New Roman" panose="02020603050405020304" pitchFamily="18" charset="0"/>
              </a:rPr>
              <a:t>Tiết </a:t>
            </a:r>
            <a:r>
              <a:rPr lang="en-US" sz="9600" smtClean="0">
                <a:latin typeface="Times New Roman" panose="02020603050405020304" pitchFamily="18" charset="0"/>
                <a:cs typeface="Times New Roman" panose="02020603050405020304" pitchFamily="18" charset="0"/>
              </a:rPr>
              <a:t>1:  </a:t>
            </a:r>
            <a:r>
              <a:rPr lang="en-US" sz="19900">
                <a:latin typeface="Times New Roman" panose="02020603050405020304" pitchFamily="18" charset="0"/>
                <a:cs typeface="Times New Roman" panose="02020603050405020304" pitchFamily="18" charset="0"/>
              </a:rPr>
              <a:t>Đọc</a:t>
            </a:r>
          </a:p>
        </p:txBody>
      </p:sp>
      <p:pic>
        <p:nvPicPr>
          <p:cNvPr id="5" name="Picture 4">
            <a:extLst>
              <a:ext uri="{FF2B5EF4-FFF2-40B4-BE49-F238E27FC236}">
                <a16:creationId xmlns:a16="http://schemas.microsoft.com/office/drawing/2014/main" id="{794F5C31-6412-4DE0-B171-F3744A227A32}"/>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83112" y="3429000"/>
            <a:ext cx="3613836" cy="3613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4712762"/>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4017507" y="533922"/>
            <a:ext cx="9966092" cy="584711"/>
          </a:xfrm>
          <a:prstGeom prst="rect">
            <a:avLst/>
          </a:prstGeom>
          <a:noFill/>
        </p:spPr>
        <p:txBody>
          <a:bodyPr wrap="square" lIns="121855" tIns="60928" rIns="121855" bIns="60928" rtlCol="0">
            <a:spAutoFit/>
          </a:bodyPr>
          <a:lstStyle/>
          <a:p>
            <a:pPr algn="just"/>
            <a:r>
              <a:rPr lang="en-US" sz="3000" b="1"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3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latin typeface="Times New Roman" panose="02020603050405020304" pitchFamily="18" charset="0"/>
                <a:ea typeface="Arial-Rounded" panose="020B0500000000000000" pitchFamily="34" charset="0"/>
                <a:cs typeface="Times New Roman" panose="02020603050405020304" pitchFamily="18" charset="0"/>
              </a:rPr>
              <a:t>biết</a:t>
            </a:r>
            <a:r>
              <a:rPr lang="en-US" sz="3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latin typeface="Times New Roman" panose="02020603050405020304" pitchFamily="18" charset="0"/>
                <a:ea typeface="Arial-Rounded" panose="020B0500000000000000" pitchFamily="34" charset="0"/>
                <a:cs typeface="Times New Roman" panose="02020603050405020304" pitchFamily="18" charset="0"/>
              </a:rPr>
              <a:t>gì</a:t>
            </a:r>
            <a:r>
              <a:rPr lang="en-US" sz="3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latin typeface="Times New Roman" panose="02020603050405020304" pitchFamily="18" charset="0"/>
                <a:ea typeface="Arial-Rounded" panose="020B0500000000000000" pitchFamily="34" charset="0"/>
                <a:cs typeface="Times New Roman" panose="02020603050405020304" pitchFamily="18" charset="0"/>
              </a:rPr>
              <a:t>về</a:t>
            </a:r>
            <a:r>
              <a:rPr lang="en-US" sz="3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latin typeface="Times New Roman" panose="02020603050405020304" pitchFamily="18" charset="0"/>
                <a:ea typeface="Arial-Rounded" panose="020B0500000000000000" pitchFamily="34" charset="0"/>
                <a:cs typeface="Times New Roman" panose="02020603050405020304" pitchFamily="18" charset="0"/>
              </a:rPr>
              <a:t>trò</a:t>
            </a:r>
            <a:r>
              <a:rPr lang="en-US" sz="3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latin typeface="Times New Roman" panose="02020603050405020304" pitchFamily="18" charset="0"/>
                <a:ea typeface="Arial-Rounded" panose="020B0500000000000000" pitchFamily="34" charset="0"/>
                <a:cs typeface="Times New Roman" panose="02020603050405020304" pitchFamily="18" charset="0"/>
              </a:rPr>
              <a:t>chơi</a:t>
            </a:r>
            <a:r>
              <a:rPr lang="en-US" sz="3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latin typeface="Times New Roman" panose="02020603050405020304" pitchFamily="18" charset="0"/>
                <a:ea typeface="Arial-Rounded" panose="020B0500000000000000" pitchFamily="34" charset="0"/>
                <a:cs typeface="Times New Roman" panose="02020603050405020304" pitchFamily="18" charset="0"/>
              </a:rPr>
              <a:t>Rồng</a:t>
            </a:r>
            <a:r>
              <a:rPr lang="en-US" sz="3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latin typeface="Times New Roman" panose="02020603050405020304" pitchFamily="18" charset="0"/>
                <a:ea typeface="Arial-Rounded" panose="020B0500000000000000" pitchFamily="34" charset="0"/>
                <a:cs typeface="Times New Roman" panose="02020603050405020304" pitchFamily="18" charset="0"/>
              </a:rPr>
              <a:t>rắn</a:t>
            </a:r>
            <a:r>
              <a:rPr lang="en-US" sz="3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latin typeface="Times New Roman" panose="02020603050405020304" pitchFamily="18" charset="0"/>
                <a:ea typeface="Arial-Rounded" panose="020B0500000000000000" pitchFamily="34" charset="0"/>
                <a:cs typeface="Times New Roman" panose="02020603050405020304" pitchFamily="18" charset="0"/>
              </a:rPr>
              <a:t>lên</a:t>
            </a:r>
            <a:r>
              <a:rPr lang="en-US" sz="3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latin typeface="Times New Roman" panose="02020603050405020304" pitchFamily="18" charset="0"/>
                <a:ea typeface="Arial-Rounded" panose="020B0500000000000000" pitchFamily="34" charset="0"/>
                <a:cs typeface="Times New Roman" panose="02020603050405020304" pitchFamily="18" charset="0"/>
              </a:rPr>
              <a:t>mây</a:t>
            </a:r>
            <a:r>
              <a:rPr lang="en-US" sz="3000" b="1" dirty="0">
                <a:latin typeface="Times New Roman" panose="02020603050405020304" pitchFamily="18" charset="0"/>
                <a:ea typeface="Arial-Rounded" panose="020B0500000000000000" pitchFamily="34" charset="0"/>
                <a:cs typeface="Times New Roman" panose="02020603050405020304" pitchFamily="18" charset="0"/>
              </a:rPr>
              <a:t> ?</a:t>
            </a:r>
          </a:p>
        </p:txBody>
      </p:sp>
      <p:grpSp>
        <p:nvGrpSpPr>
          <p:cNvPr id="6" name="Group 5"/>
          <p:cNvGrpSpPr/>
          <p:nvPr/>
        </p:nvGrpSpPr>
        <p:grpSpPr>
          <a:xfrm>
            <a:off x="2218879" y="426706"/>
            <a:ext cx="1714770" cy="706589"/>
            <a:chOff x="9566064" y="964372"/>
            <a:chExt cx="5446164" cy="698253"/>
          </a:xfrm>
        </p:grpSpPr>
        <p:sp>
          <p:nvSpPr>
            <p:cNvPr id="7"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algn="ctr"/>
              <a:endParaRPr lang="en-US" sz="3200">
                <a:latin typeface="Times New Roman" panose="02020603050405020304" pitchFamily="18" charset="0"/>
                <a:cs typeface="Times New Roman" panose="02020603050405020304" pitchFamily="18" charset="0"/>
              </a:endParaRPr>
            </a:p>
          </p:txBody>
        </p:sp>
        <p:sp>
          <p:nvSpPr>
            <p:cNvPr id="8"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algn="ctr"/>
              <a:endParaRPr lang="en-US" sz="3200">
                <a:latin typeface="Times New Roman" panose="02020603050405020304" pitchFamily="18" charset="0"/>
                <a:cs typeface="Times New Roman" panose="02020603050405020304" pitchFamily="18" charset="0"/>
              </a:endParaRPr>
            </a:p>
          </p:txBody>
        </p:sp>
        <p:sp>
          <p:nvSpPr>
            <p:cNvPr id="9"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algn="ctr"/>
              <a:r>
                <a:rPr lang="en-US" sz="3200" dirty="0">
                  <a:solidFill>
                    <a:srgbClr val="0070C0"/>
                  </a:solidFill>
                  <a:latin typeface="Times New Roman" panose="02020603050405020304" pitchFamily="18" charset="0"/>
                  <a:cs typeface="Times New Roman" panose="02020603050405020304" pitchFamily="18" charset="0"/>
                </a:rPr>
                <a:t>ĐỌC</a:t>
              </a:r>
            </a:p>
          </p:txBody>
        </p:sp>
      </p:grpSp>
      <p:pic>
        <p:nvPicPr>
          <p:cNvPr id="10" name="Picture 9"/>
          <p:cNvPicPr>
            <a:picLocks noChangeAspect="1"/>
          </p:cNvPicPr>
          <p:nvPr/>
        </p:nvPicPr>
        <p:blipFill rotWithShape="1">
          <a:blip r:embed="rId4">
            <a:extLst>
              <a:ext uri="{BEBA8EAE-BF5A-486C-A8C5-ECC9F3942E4B}">
                <a14:imgProps xmlns:a14="http://schemas.microsoft.com/office/drawing/2010/main">
                  <a14:imgLayer r:embed="rId5">
                    <a14:imgEffect>
                      <a14:backgroundRemoval t="50253" b="57367" l="20008" r="26232"/>
                    </a14:imgEffect>
                  </a14:imgLayer>
                </a14:imgProps>
              </a:ext>
            </a:extLst>
          </a:blip>
          <a:srcRect l="19230" t="49364" r="72990" b="41744"/>
          <a:stretch/>
        </p:blipFill>
        <p:spPr>
          <a:xfrm>
            <a:off x="0" y="529229"/>
            <a:ext cx="2188895" cy="1407145"/>
          </a:xfrm>
          <a:prstGeom prst="rect">
            <a:avLst/>
          </a:prstGeom>
        </p:spPr>
      </p:pic>
      <p:pic>
        <p:nvPicPr>
          <p:cNvPr id="2" name="Picture 1"/>
          <p:cNvPicPr>
            <a:picLocks noChangeAspect="1"/>
          </p:cNvPicPr>
          <p:nvPr/>
        </p:nvPicPr>
        <p:blipFill rotWithShape="1">
          <a:blip r:embed="rId6">
            <a:extLst>
              <a:ext uri="{BEBA8EAE-BF5A-486C-A8C5-ECC9F3942E4B}">
                <a14:imgProps xmlns:a14="http://schemas.microsoft.com/office/drawing/2010/main">
                  <a14:imgLayer r:embed="rId7">
                    <a14:imgEffect>
                      <a14:saturation sat="200000"/>
                    </a14:imgEffect>
                  </a14:imgLayer>
                </a14:imgProps>
              </a:ext>
            </a:extLst>
          </a:blip>
          <a:srcRect l="29620" t="43290" r="29892" b="15425"/>
          <a:stretch/>
        </p:blipFill>
        <p:spPr>
          <a:xfrm>
            <a:off x="1929013" y="1618831"/>
            <a:ext cx="7481463" cy="4291316"/>
          </a:xfrm>
          <a:prstGeom prst="rect">
            <a:avLst/>
          </a:prstGeom>
        </p:spPr>
      </p:pic>
    </p:spTree>
    <p:extLst>
      <p:ext uri="{BB962C8B-B14F-4D97-AF65-F5344CB8AC3E}">
        <p14:creationId xmlns:p14="http://schemas.microsoft.com/office/powerpoint/2010/main" val="1784392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134864F-A318-4DF7-9A28-4E5AC700099C}"/>
              </a:ext>
            </a:extLst>
          </p:cNvPr>
          <p:cNvPicPr>
            <a:picLocks noChangeAspect="1"/>
          </p:cNvPicPr>
          <p:nvPr/>
        </p:nvPicPr>
        <p:blipFill rotWithShape="1">
          <a:blip r:embed="rId3"/>
          <a:srcRect l="43026" b="49181"/>
          <a:stretch/>
        </p:blipFill>
        <p:spPr>
          <a:xfrm>
            <a:off x="7177691" y="1905719"/>
            <a:ext cx="5014309" cy="1887795"/>
          </a:xfrm>
          <a:prstGeom prst="rect">
            <a:avLst/>
          </a:prstGeom>
        </p:spPr>
      </p:pic>
      <p:sp>
        <p:nvSpPr>
          <p:cNvPr id="16" name="TextBox 15"/>
          <p:cNvSpPr txBox="1"/>
          <p:nvPr/>
        </p:nvSpPr>
        <p:spPr>
          <a:xfrm>
            <a:off x="582984" y="1003515"/>
            <a:ext cx="11404471" cy="4924360"/>
          </a:xfrm>
          <a:prstGeom prst="rect">
            <a:avLst/>
          </a:prstGeom>
          <a:noFill/>
        </p:spPr>
        <p:txBody>
          <a:bodyPr wrap="square" lIns="121855" tIns="60928" rIns="121855" bIns="60928" rtlCol="0">
            <a:spAutoFit/>
          </a:bodyPr>
          <a:lstStyle/>
          <a:p>
            <a:pPr indent="463550" algn="just"/>
            <a:r>
              <a:rPr lang="en-US" sz="2400" dirty="0" err="1">
                <a:latin typeface="Times New Roman" panose="02020603050405020304" pitchFamily="18" charset="0"/>
                <a:ea typeface="Arial-Rounded" panose="020B0500000000000000" pitchFamily="34" charset="0"/>
                <a:cs typeface="Times New Roman" panose="02020603050405020304" pitchFamily="18" charset="0"/>
              </a:rPr>
              <a:t>Rồng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rắn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lên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mây</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một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trò</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a:t>
            </a:r>
            <a:r>
              <a:rPr lang="vi-VN" sz="2400" dirty="0">
                <a:latin typeface="Times New Roman" panose="02020603050405020304" pitchFamily="18" charset="0"/>
                <a:ea typeface="Arial-Rounded" panose="020B0500000000000000" pitchFamily="34" charset="0"/>
                <a:cs typeface="Times New Roman" panose="02020603050405020304" pitchFamily="18" charset="0"/>
              </a:rPr>
              <a:t>ơ</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vui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nhộn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N</a:t>
            </a:r>
            <a:r>
              <a:rPr lang="vi-VN" sz="2400" dirty="0">
                <a:latin typeface="Times New Roman" panose="02020603050405020304" pitchFamily="18" charset="0"/>
                <a:ea typeface="Arial-Rounded" panose="020B0500000000000000" pitchFamily="34" charset="0"/>
                <a:cs typeface="Times New Roman" panose="02020603050405020304" pitchFamily="18" charset="0"/>
              </a:rPr>
              <a:t>ă</a:t>
            </a:r>
            <a:r>
              <a:rPr lang="en-US" sz="2400" dirty="0">
                <a:latin typeface="Times New Roman" panose="02020603050405020304" pitchFamily="18" charset="0"/>
                <a:ea typeface="Arial-Rounded" panose="020B0500000000000000" pitchFamily="34" charset="0"/>
                <a:cs typeface="Times New Roman" panose="02020603050405020304" pitchFamily="18" charset="0"/>
              </a:rPr>
              <a:t>m,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sáu</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bạn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túm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áo</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nhau</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làm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rồng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rắn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Một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bạn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làm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thầy</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thuốc</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vi-VN" sz="2400" dirty="0">
                <a:latin typeface="Times New Roman" panose="02020603050405020304" pitchFamily="18" charset="0"/>
                <a:ea typeface="Arial-Rounded" panose="020B0500000000000000" pitchFamily="34" charset="0"/>
                <a:cs typeface="Times New Roman" panose="02020603050405020304" pitchFamily="18" charset="0"/>
              </a:rPr>
              <a:t>đứng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vi-VN" sz="2400" dirty="0">
                <a:latin typeface="Times New Roman" panose="02020603050405020304" pitchFamily="18" charset="0"/>
                <a:ea typeface="Arial-Rounded" panose="020B0500000000000000" pitchFamily="34" charset="0"/>
                <a:cs typeface="Times New Roman" panose="02020603050405020304" pitchFamily="18" charset="0"/>
              </a:rPr>
              <a:t>đối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diện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với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rồng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rắn</a:t>
            </a:r>
            <a:r>
              <a:rPr lang="en-US" sz="2400" dirty="0">
                <a:latin typeface="Times New Roman" panose="02020603050405020304" pitchFamily="18" charset="0"/>
                <a:ea typeface="Arial-Rounded" panose="020B0500000000000000" pitchFamily="34" charset="0"/>
                <a:cs typeface="Times New Roman" panose="02020603050405020304" pitchFamily="18" charset="0"/>
              </a:rPr>
              <a:t>.</a:t>
            </a:r>
          </a:p>
          <a:p>
            <a:pPr indent="463550" algn="just"/>
            <a:r>
              <a:rPr lang="en-US" sz="2400" dirty="0" err="1">
                <a:latin typeface="Times New Roman" panose="02020603050405020304" pitchFamily="18" charset="0"/>
                <a:ea typeface="Arial-Rounded" panose="020B0500000000000000" pitchFamily="34" charset="0"/>
                <a:cs typeface="Times New Roman" panose="02020603050405020304" pitchFamily="18" charset="0"/>
              </a:rPr>
              <a:t>Rồng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rắn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vừa</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vi-VN" sz="2400" dirty="0">
                <a:latin typeface="Times New Roman" panose="02020603050405020304" pitchFamily="18" charset="0"/>
                <a:ea typeface="Arial-Rounded" panose="020B0500000000000000" pitchFamily="34" charset="0"/>
                <a:cs typeface="Times New Roman" panose="02020603050405020304" pitchFamily="18" charset="0"/>
              </a:rPr>
              <a:t>đ</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vòng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vèo</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err="1">
                <a:latin typeface="Times New Roman" panose="02020603050405020304" pitchFamily="18" charset="0"/>
                <a:ea typeface="Arial-Rounded" panose="020B0500000000000000" pitchFamily="34" charset="0"/>
                <a:cs typeface="Times New Roman" panose="02020603050405020304" pitchFamily="18" charset="0"/>
              </a:rPr>
              <a:t>vừa</a:t>
            </a:r>
            <a:r>
              <a:rPr lang="en-US" sz="2400">
                <a:latin typeface="Times New Roman" panose="02020603050405020304" pitchFamily="18" charset="0"/>
                <a:ea typeface="Arial-Rounded" panose="020B0500000000000000" pitchFamily="34" charset="0"/>
                <a:cs typeface="Times New Roman" panose="02020603050405020304" pitchFamily="18" charset="0"/>
              </a:rPr>
              <a:t> hát:</a:t>
            </a:r>
          </a:p>
          <a:p>
            <a:pPr indent="463550"/>
            <a:r>
              <a:rPr lang="en-US" sz="2400">
                <a:latin typeface="Times New Roman" panose="02020603050405020304" pitchFamily="18" charset="0"/>
                <a:ea typeface="Arial-Rounded" panose="020B0500000000000000" pitchFamily="34" charset="0"/>
                <a:cs typeface="Times New Roman" panose="02020603050405020304" pitchFamily="18" charset="0"/>
              </a:rPr>
              <a:t>                          Rồng rắn lên mây</a:t>
            </a:r>
          </a:p>
          <a:p>
            <a:pPr indent="463550"/>
            <a:r>
              <a:rPr lang="en-US" sz="2400">
                <a:latin typeface="Times New Roman" panose="02020603050405020304" pitchFamily="18" charset="0"/>
                <a:ea typeface="Arial-Rounded" panose="020B0500000000000000" pitchFamily="34" charset="0"/>
                <a:cs typeface="Times New Roman" panose="02020603050405020304" pitchFamily="18" charset="0"/>
              </a:rPr>
              <a:t>                          Thấy </a:t>
            </a:r>
            <a:r>
              <a:rPr lang="en-US" sz="2400" err="1">
                <a:latin typeface="Times New Roman" panose="02020603050405020304" pitchFamily="18" charset="0"/>
                <a:ea typeface="Arial-Rounded" panose="020B0500000000000000" pitchFamily="34" charset="0"/>
                <a:cs typeface="Times New Roman" panose="02020603050405020304" pitchFamily="18" charset="0"/>
              </a:rPr>
              <a:t>cây</a:t>
            </a:r>
            <a:r>
              <a:rPr lang="en-US" sz="2400">
                <a:latin typeface="Times New Roman" panose="02020603050405020304" pitchFamily="18" charset="0"/>
                <a:ea typeface="Arial-Rounded" panose="020B0500000000000000" pitchFamily="34" charset="0"/>
                <a:cs typeface="Times New Roman" panose="02020603050405020304" pitchFamily="18" charset="0"/>
              </a:rPr>
              <a:t> núc nác</a:t>
            </a:r>
          </a:p>
          <a:p>
            <a:pPr indent="463550"/>
            <a:r>
              <a:rPr lang="en-US" sz="2400">
                <a:latin typeface="Times New Roman" panose="02020603050405020304" pitchFamily="18" charset="0"/>
                <a:ea typeface="Arial-Rounded" panose="020B0500000000000000" pitchFamily="34" charset="0"/>
                <a:cs typeface="Times New Roman" panose="02020603050405020304" pitchFamily="18" charset="0"/>
              </a:rPr>
              <a:t>                          Hỏi th</a:t>
            </a:r>
            <a:r>
              <a:rPr lang="vi-VN" sz="2400">
                <a:latin typeface="Times New Roman" panose="02020603050405020304" pitchFamily="18" charset="0"/>
                <a:ea typeface="Arial-Rounded" panose="020B0500000000000000" pitchFamily="34" charset="0"/>
                <a:cs typeface="Times New Roman" panose="02020603050405020304" pitchFamily="18" charset="0"/>
              </a:rPr>
              <a:t>ă</a:t>
            </a:r>
            <a:r>
              <a:rPr lang="en-US" sz="2400">
                <a:latin typeface="Times New Roman" panose="02020603050405020304" pitchFamily="18" charset="0"/>
                <a:ea typeface="Arial-Rounded" panose="020B0500000000000000" pitchFamily="34" charset="0"/>
                <a:cs typeface="Times New Roman" panose="02020603050405020304" pitchFamily="18" charset="0"/>
              </a:rPr>
              <a:t>m thầy thuốc</a:t>
            </a:r>
          </a:p>
          <a:p>
            <a:pPr indent="463550"/>
            <a:r>
              <a:rPr lang="en-US" sz="2400">
                <a:latin typeface="Times New Roman" panose="02020603050405020304" pitchFamily="18" charset="0"/>
                <a:ea typeface="Arial-Rounded" panose="020B0500000000000000" pitchFamily="34" charset="0"/>
                <a:cs typeface="Times New Roman" panose="02020603050405020304" pitchFamily="18" charset="0"/>
              </a:rPr>
              <a:t>                          Có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nhà</a:t>
            </a:r>
            <a:r>
              <a:rPr lang="en-US" sz="2400" dirty="0">
                <a:latin typeface="Times New Roman" panose="02020603050405020304" pitchFamily="18" charset="0"/>
                <a:ea typeface="Arial-Rounded" panose="020B0500000000000000" pitchFamily="34" charset="0"/>
                <a:cs typeface="Times New Roman" panose="02020603050405020304" pitchFamily="18" charset="0"/>
              </a:rPr>
              <a:t> hay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không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a:t>
            </a:r>
          </a:p>
          <a:p>
            <a:pPr indent="463550" algn="just"/>
            <a:r>
              <a:rPr lang="en-US" sz="2400" dirty="0" err="1">
                <a:latin typeface="Times New Roman" panose="02020603050405020304" pitchFamily="18" charset="0"/>
                <a:ea typeface="Arial-Rounded" panose="020B0500000000000000" pitchFamily="34" charset="0"/>
                <a:cs typeface="Times New Roman" panose="02020603050405020304" pitchFamily="18" charset="0"/>
              </a:rPr>
              <a:t>Nếu</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thầy</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nói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không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thì</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rồng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rắn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vi-VN" sz="2400" dirty="0">
                <a:latin typeface="Times New Roman" panose="02020603050405020304" pitchFamily="18" charset="0"/>
                <a:ea typeface="Arial-Rounded" panose="020B0500000000000000" pitchFamily="34" charset="0"/>
                <a:cs typeface="Times New Roman" panose="02020603050405020304" pitchFamily="18" charset="0"/>
              </a:rPr>
              <a:t>đ</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tiếp</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Nếu</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thầy</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nói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thì</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rồng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rắn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hỏi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xin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thuốc</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cho</a:t>
            </a:r>
            <a:r>
              <a:rPr lang="en-US" sz="2400" dirty="0">
                <a:latin typeface="Times New Roman" panose="02020603050405020304" pitchFamily="18" charset="0"/>
                <a:ea typeface="Arial-Rounded" panose="020B0500000000000000" pitchFamily="34" charset="0"/>
                <a:cs typeface="Times New Roman" panose="02020603050405020304" pitchFamily="18" charset="0"/>
              </a:rPr>
              <a:t> con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và</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vi-VN" sz="2400" dirty="0">
                <a:latin typeface="Times New Roman" panose="02020603050405020304" pitchFamily="18" charset="0"/>
                <a:ea typeface="Arial-Rounded" panose="020B0500000000000000" pitchFamily="34" charset="0"/>
                <a:cs typeface="Times New Roman" panose="02020603050405020304" pitchFamily="18" charset="0"/>
              </a:rPr>
              <a:t>đồng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ý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cho</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thầy</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bắt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khúc</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vi-VN" sz="2400" dirty="0">
                <a:latin typeface="Times New Roman" panose="02020603050405020304" pitchFamily="18" charset="0"/>
                <a:ea typeface="Arial-Rounded" panose="020B0500000000000000" pitchFamily="34" charset="0"/>
                <a:cs typeface="Times New Roman" panose="02020603050405020304" pitchFamily="18" charset="0"/>
              </a:rPr>
              <a:t>đ</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uôi</a:t>
            </a:r>
            <a:r>
              <a:rPr lang="en-US" sz="2400" dirty="0">
                <a:latin typeface="Times New Roman" panose="02020603050405020304" pitchFamily="18" charset="0"/>
                <a:ea typeface="Arial-Rounded" panose="020B0500000000000000" pitchFamily="34" charset="0"/>
                <a:cs typeface="Times New Roman" panose="02020603050405020304" pitchFamily="18" charset="0"/>
              </a:rPr>
              <a:t>.</a:t>
            </a:r>
          </a:p>
          <a:p>
            <a:pPr indent="463550" algn="just"/>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Thầy</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thuốc</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tìm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cách</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bắt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khúc</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vi-VN" sz="2400" dirty="0">
                <a:latin typeface="Times New Roman" panose="02020603050405020304" pitchFamily="18" charset="0"/>
                <a:ea typeface="Arial-Rounded" panose="020B0500000000000000" pitchFamily="34" charset="0"/>
                <a:cs typeface="Times New Roman" panose="02020603050405020304" pitchFamily="18" charset="0"/>
              </a:rPr>
              <a:t>đ</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uôi</a:t>
            </a:r>
            <a:r>
              <a:rPr lang="en-US" sz="2400">
                <a:latin typeface="Times New Roman" panose="02020603050405020304" pitchFamily="18" charset="0"/>
                <a:ea typeface="Arial-Rounded" panose="020B0500000000000000" pitchFamily="34" charset="0"/>
                <a:cs typeface="Times New Roman" panose="02020603050405020304" pitchFamily="18" charset="0"/>
              </a:rPr>
              <a:t>. Bạn làm </a:t>
            </a:r>
            <a:r>
              <a:rPr lang="vi-VN" sz="2400">
                <a:latin typeface="Times New Roman" panose="02020603050405020304" pitchFamily="18" charset="0"/>
                <a:ea typeface="Arial-Rounded" panose="020B0500000000000000" pitchFamily="34" charset="0"/>
                <a:cs typeface="Times New Roman" panose="02020603050405020304" pitchFamily="18" charset="0"/>
              </a:rPr>
              <a:t>đầu</a:t>
            </a:r>
            <a:r>
              <a:rPr lang="en-US" sz="2400">
                <a:latin typeface="Times New Roman" panose="02020603050405020304" pitchFamily="18" charset="0"/>
                <a:ea typeface="Arial-Rounded" panose="020B0500000000000000" pitchFamily="34" charset="0"/>
                <a:cs typeface="Times New Roman" panose="02020603050405020304" pitchFamily="18" charset="0"/>
              </a:rPr>
              <a:t> dang tay cản thầy thuốc, bạn làm đuôi tìm cách tránh thầy. Nếu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bạn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khúc</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vi-VN" sz="2400" dirty="0">
                <a:latin typeface="Times New Roman" panose="02020603050405020304" pitchFamily="18" charset="0"/>
                <a:ea typeface="Arial-Rounded" panose="020B0500000000000000" pitchFamily="34" charset="0"/>
                <a:cs typeface="Times New Roman" panose="02020603050405020304" pitchFamily="18" charset="0"/>
              </a:rPr>
              <a:t>đ</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uôi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vi-VN" sz="2400" dirty="0">
                <a:latin typeface="Times New Roman" panose="02020603050405020304" pitchFamily="18" charset="0"/>
                <a:ea typeface="Arial-Rounded" panose="020B0500000000000000" pitchFamily="34" charset="0"/>
                <a:cs typeface="Times New Roman" panose="02020603050405020304" pitchFamily="18" charset="0"/>
              </a:rPr>
              <a:t>để</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thầy</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bắt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vi-VN" sz="2400" dirty="0">
                <a:latin typeface="Times New Roman" panose="02020603050405020304" pitchFamily="18" charset="0"/>
                <a:ea typeface="Arial-Rounded" panose="020B0500000000000000" pitchFamily="34" charset="0"/>
                <a:cs typeface="Times New Roman" panose="02020603050405020304" pitchFamily="18" charset="0"/>
              </a:rPr>
              <a:t>được</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thì</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vi-VN" sz="2400" dirty="0">
                <a:latin typeface="Times New Roman" panose="02020603050405020304" pitchFamily="18" charset="0"/>
                <a:ea typeface="Arial-Rounded" panose="020B0500000000000000" pitchFamily="34" charset="0"/>
                <a:cs typeface="Times New Roman" panose="02020603050405020304" pitchFamily="18" charset="0"/>
              </a:rPr>
              <a:t>đổi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vai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làm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thầy</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thuốc</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Nếu</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bạn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khúc</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giữa</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vi-VN" sz="2400" dirty="0">
                <a:latin typeface="Times New Roman" panose="02020603050405020304" pitchFamily="18" charset="0"/>
                <a:ea typeface="Arial-Rounded" panose="020B0500000000000000" pitchFamily="34" charset="0"/>
                <a:cs typeface="Times New Roman" panose="02020603050405020304" pitchFamily="18" charset="0"/>
              </a:rPr>
              <a:t>để</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vi-VN" sz="2400" dirty="0">
                <a:latin typeface="Times New Roman" panose="02020603050405020304" pitchFamily="18" charset="0"/>
                <a:ea typeface="Arial-Rounded" panose="020B0500000000000000" pitchFamily="34" charset="0"/>
                <a:cs typeface="Times New Roman" panose="02020603050405020304" pitchFamily="18" charset="0"/>
              </a:rPr>
              <a:t>đứt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thì</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vi-VN" sz="2400" dirty="0">
                <a:latin typeface="Times New Roman" panose="02020603050405020304" pitchFamily="18" charset="0"/>
                <a:ea typeface="Arial-Rounded" panose="020B0500000000000000" pitchFamily="34" charset="0"/>
                <a:cs typeface="Times New Roman" panose="02020603050405020304" pitchFamily="18" charset="0"/>
              </a:rPr>
              <a:t>đổi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vai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làm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vi-VN" sz="2400" dirty="0">
                <a:latin typeface="Times New Roman" panose="02020603050405020304" pitchFamily="18" charset="0"/>
                <a:ea typeface="Arial-Rounded" panose="020B0500000000000000" pitchFamily="34" charset="0"/>
                <a:cs typeface="Times New Roman" panose="02020603050405020304" pitchFamily="18" charset="0"/>
              </a:rPr>
              <a:t>đ</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uôi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Trò</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a:t>
            </a:r>
            <a:r>
              <a:rPr lang="vi-VN" sz="2400" dirty="0">
                <a:latin typeface="Times New Roman" panose="02020603050405020304" pitchFamily="18" charset="0"/>
                <a:ea typeface="Arial-Rounded" panose="020B0500000000000000" pitchFamily="34" charset="0"/>
                <a:cs typeface="Times New Roman" panose="02020603050405020304" pitchFamily="18" charset="0"/>
              </a:rPr>
              <a:t>ơ</a:t>
            </a:r>
            <a:r>
              <a:rPr lang="en-US" sz="2400" err="1">
                <a:latin typeface="Times New Roman" panose="02020603050405020304" pitchFamily="18" charset="0"/>
                <a:ea typeface="Arial-Rounded" panose="020B0500000000000000" pitchFamily="34" charset="0"/>
                <a:cs typeface="Times New Roman" panose="02020603050405020304" pitchFamily="18" charset="0"/>
              </a:rPr>
              <a:t>i</a:t>
            </a:r>
            <a:r>
              <a:rPr lang="en-US" sz="2400">
                <a:latin typeface="Times New Roman" panose="02020603050405020304" pitchFamily="18" charset="0"/>
                <a:ea typeface="Arial-Rounded" panose="020B0500000000000000" pitchFamily="34" charset="0"/>
                <a:cs typeface="Times New Roman" panose="02020603050405020304" pitchFamily="18" charset="0"/>
              </a:rPr>
              <a:t> </a:t>
            </a:r>
            <a:r>
              <a:rPr lang="en-US" sz="2400" smtClean="0">
                <a:latin typeface="Times New Roman" panose="02020603050405020304" pitchFamily="18" charset="0"/>
                <a:ea typeface="Arial-Rounded" panose="020B0500000000000000" pitchFamily="34" charset="0"/>
                <a:cs typeface="Times New Roman" panose="02020603050405020304" pitchFamily="18" charset="0"/>
              </a:rPr>
              <a:t>cứ thế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tiếp</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err="1">
                <a:latin typeface="Times New Roman" panose="02020603050405020304" pitchFamily="18" charset="0"/>
                <a:ea typeface="Arial-Rounded" panose="020B0500000000000000" pitchFamily="34" charset="0"/>
                <a:cs typeface="Times New Roman" panose="02020603050405020304" pitchFamily="18" charset="0"/>
              </a:rPr>
              <a:t>tục</a:t>
            </a:r>
            <a:r>
              <a:rPr lang="en-US" sz="2400" smtClean="0">
                <a:latin typeface="Times New Roman" panose="02020603050405020304" pitchFamily="18" charset="0"/>
                <a:ea typeface="Arial-Rounded" panose="020B0500000000000000" pitchFamily="34" charset="0"/>
                <a:cs typeface="Times New Roman" panose="02020603050405020304" pitchFamily="18" charset="0"/>
              </a:rPr>
              <a:t>.</a:t>
            </a:r>
          </a:p>
          <a:p>
            <a:pPr indent="463550" algn="r"/>
            <a:r>
              <a:rPr lang="en-US" sz="2400" smtClean="0">
                <a:latin typeface="Times New Roman" panose="02020603050405020304" pitchFamily="18" charset="0"/>
                <a:ea typeface="Arial-Rounded" panose="020B0500000000000000" pitchFamily="34" charset="0"/>
                <a:cs typeface="Times New Roman" panose="02020603050405020304" pitchFamily="18" charset="0"/>
              </a:rPr>
              <a:t>(Theo </a:t>
            </a:r>
            <a:r>
              <a:rPr lang="en-US" sz="2400" i="1" smtClean="0">
                <a:latin typeface="Times New Roman" panose="02020603050405020304" pitchFamily="18" charset="0"/>
                <a:ea typeface="Arial-Rounded" panose="020B0500000000000000" pitchFamily="34" charset="0"/>
                <a:cs typeface="Times New Roman" panose="02020603050405020304" pitchFamily="18" charset="0"/>
              </a:rPr>
              <a:t>101 trò chơi dân gian dành cho trẻ Mầm non</a:t>
            </a:r>
            <a:r>
              <a:rPr lang="en-US" sz="2400" smtClean="0">
                <a:latin typeface="Times New Roman" panose="02020603050405020304" pitchFamily="18" charset="0"/>
                <a:ea typeface="Arial-Rounded" panose="020B0500000000000000" pitchFamily="34" charset="0"/>
                <a:cs typeface="Times New Roman" panose="02020603050405020304" pitchFamily="18" charset="0"/>
              </a:rPr>
              <a:t>)</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 name="TextBox 7"/>
          <p:cNvSpPr txBox="1"/>
          <p:nvPr/>
        </p:nvSpPr>
        <p:spPr>
          <a:xfrm>
            <a:off x="-268398" y="495732"/>
            <a:ext cx="11799176" cy="584727"/>
          </a:xfrm>
          <a:prstGeom prst="rect">
            <a:avLst/>
          </a:prstGeom>
          <a:noFill/>
        </p:spPr>
        <p:txBody>
          <a:bodyPr wrap="square" lIns="91391" tIns="45696" rIns="91391" bIns="45696" rtlCol="0">
            <a:spAutoFit/>
          </a:bodyPr>
          <a:lstStyle/>
          <a:p>
            <a:pPr algn="ctr"/>
            <a:r>
              <a:rPr lang="en-US" sz="3200" b="1">
                <a:solidFill>
                  <a:srgbClr val="FF6600"/>
                </a:solidFill>
                <a:latin typeface="Times New Roman" panose="02020603050405020304" pitchFamily="18" charset="0"/>
                <a:ea typeface="Arial-Rounded" panose="020B0500000000000000" pitchFamily="34" charset="0"/>
                <a:cs typeface="Times New Roman" panose="02020603050405020304" pitchFamily="18" charset="0"/>
              </a:rPr>
              <a:t>	RỒNG </a:t>
            </a:r>
            <a:r>
              <a:rPr lang="en-US" sz="3200" b="1" dirty="0">
                <a:solidFill>
                  <a:srgbClr val="FF6600"/>
                </a:solidFill>
                <a:latin typeface="Times New Roman" panose="02020603050405020304" pitchFamily="18" charset="0"/>
                <a:ea typeface="Arial-Rounded" panose="020B0500000000000000" pitchFamily="34" charset="0"/>
                <a:cs typeface="Times New Roman" panose="02020603050405020304" pitchFamily="18" charset="0"/>
              </a:rPr>
              <a:t>RẮN LÊN MÂY</a:t>
            </a:r>
          </a:p>
        </p:txBody>
      </p:sp>
      <p:sp>
        <p:nvSpPr>
          <p:cNvPr id="10" name="Rounded Rectangle 9"/>
          <p:cNvSpPr/>
          <p:nvPr/>
        </p:nvSpPr>
        <p:spPr>
          <a:xfrm>
            <a:off x="4253219" y="6066327"/>
            <a:ext cx="4064000" cy="630014"/>
          </a:xfrm>
          <a:prstGeom prst="roundRect">
            <a:avLst/>
          </a:prstGeom>
          <a:solidFill>
            <a:srgbClr val="3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30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mẫu</a:t>
            </a:r>
            <a:endParaRPr lang="en-US" sz="30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800980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134864F-A318-4DF7-9A28-4E5AC700099C}"/>
              </a:ext>
            </a:extLst>
          </p:cNvPr>
          <p:cNvPicPr>
            <a:picLocks noChangeAspect="1"/>
          </p:cNvPicPr>
          <p:nvPr/>
        </p:nvPicPr>
        <p:blipFill rotWithShape="1">
          <a:blip r:embed="rId3"/>
          <a:srcRect l="43026" b="49181"/>
          <a:stretch/>
        </p:blipFill>
        <p:spPr>
          <a:xfrm>
            <a:off x="7177691" y="1905719"/>
            <a:ext cx="5014309" cy="1887795"/>
          </a:xfrm>
          <a:prstGeom prst="rect">
            <a:avLst/>
          </a:prstGeom>
        </p:spPr>
      </p:pic>
      <p:sp>
        <p:nvSpPr>
          <p:cNvPr id="16" name="TextBox 15"/>
          <p:cNvSpPr txBox="1"/>
          <p:nvPr/>
        </p:nvSpPr>
        <p:spPr>
          <a:xfrm>
            <a:off x="582984" y="1003515"/>
            <a:ext cx="11404471" cy="4555029"/>
          </a:xfrm>
          <a:prstGeom prst="rect">
            <a:avLst/>
          </a:prstGeom>
          <a:noFill/>
        </p:spPr>
        <p:txBody>
          <a:bodyPr wrap="square" lIns="121855" tIns="60928" rIns="121855" bIns="60928" rtlCol="0">
            <a:spAutoFit/>
          </a:bodyPr>
          <a:lstStyle/>
          <a:p>
            <a:pPr indent="463550" algn="just"/>
            <a:r>
              <a:rPr lang="en-US" sz="2400" dirty="0" err="1">
                <a:latin typeface="Times New Roman" panose="02020603050405020304" pitchFamily="18" charset="0"/>
                <a:ea typeface="Arial-Rounded" panose="020B0500000000000000" pitchFamily="34" charset="0"/>
                <a:cs typeface="Times New Roman" panose="02020603050405020304" pitchFamily="18" charset="0"/>
              </a:rPr>
              <a:t>Rồng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rắn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lên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mây</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một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trò</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a:t>
            </a:r>
            <a:r>
              <a:rPr lang="vi-VN" sz="2400" dirty="0">
                <a:latin typeface="Times New Roman" panose="02020603050405020304" pitchFamily="18" charset="0"/>
                <a:ea typeface="Arial-Rounded" panose="020B0500000000000000" pitchFamily="34" charset="0"/>
                <a:cs typeface="Times New Roman" panose="02020603050405020304" pitchFamily="18" charset="0"/>
              </a:rPr>
              <a:t>ơ</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vui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nhộn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N</a:t>
            </a:r>
            <a:r>
              <a:rPr lang="vi-VN" sz="2400" dirty="0">
                <a:latin typeface="Times New Roman" panose="02020603050405020304" pitchFamily="18" charset="0"/>
                <a:ea typeface="Arial-Rounded" panose="020B0500000000000000" pitchFamily="34" charset="0"/>
                <a:cs typeface="Times New Roman" panose="02020603050405020304" pitchFamily="18" charset="0"/>
              </a:rPr>
              <a:t>ă</a:t>
            </a:r>
            <a:r>
              <a:rPr lang="en-US" sz="2400" dirty="0">
                <a:latin typeface="Times New Roman" panose="02020603050405020304" pitchFamily="18" charset="0"/>
                <a:ea typeface="Arial-Rounded" panose="020B0500000000000000" pitchFamily="34" charset="0"/>
                <a:cs typeface="Times New Roman" panose="02020603050405020304" pitchFamily="18" charset="0"/>
              </a:rPr>
              <a:t>m,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sáu</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bạn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túm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áo</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nhau</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làm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rồng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rắn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Một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bạn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làm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thầy</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thuốc</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vi-VN" sz="2400" dirty="0">
                <a:latin typeface="Times New Roman" panose="02020603050405020304" pitchFamily="18" charset="0"/>
                <a:ea typeface="Arial-Rounded" panose="020B0500000000000000" pitchFamily="34" charset="0"/>
                <a:cs typeface="Times New Roman" panose="02020603050405020304" pitchFamily="18" charset="0"/>
              </a:rPr>
              <a:t>đứng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vi-VN" sz="2400" dirty="0">
                <a:latin typeface="Times New Roman" panose="02020603050405020304" pitchFamily="18" charset="0"/>
                <a:ea typeface="Arial-Rounded" panose="020B0500000000000000" pitchFamily="34" charset="0"/>
                <a:cs typeface="Times New Roman" panose="02020603050405020304" pitchFamily="18" charset="0"/>
              </a:rPr>
              <a:t>đối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diện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với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rồng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rắn</a:t>
            </a:r>
            <a:r>
              <a:rPr lang="en-US" sz="2400" dirty="0">
                <a:latin typeface="Times New Roman" panose="02020603050405020304" pitchFamily="18" charset="0"/>
                <a:ea typeface="Arial-Rounded" panose="020B0500000000000000" pitchFamily="34" charset="0"/>
                <a:cs typeface="Times New Roman" panose="02020603050405020304" pitchFamily="18" charset="0"/>
              </a:rPr>
              <a:t>.</a:t>
            </a:r>
          </a:p>
          <a:p>
            <a:pPr indent="463550" algn="just"/>
            <a:r>
              <a:rPr lang="en-US" sz="2400" dirty="0" err="1">
                <a:latin typeface="Times New Roman" panose="02020603050405020304" pitchFamily="18" charset="0"/>
                <a:ea typeface="Arial-Rounded" panose="020B0500000000000000" pitchFamily="34" charset="0"/>
                <a:cs typeface="Times New Roman" panose="02020603050405020304" pitchFamily="18" charset="0"/>
              </a:rPr>
              <a:t>Rồng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rắn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vừa</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vi-VN" sz="2400" dirty="0">
                <a:latin typeface="Times New Roman" panose="02020603050405020304" pitchFamily="18" charset="0"/>
                <a:ea typeface="Arial-Rounded" panose="020B0500000000000000" pitchFamily="34" charset="0"/>
                <a:cs typeface="Times New Roman" panose="02020603050405020304" pitchFamily="18" charset="0"/>
              </a:rPr>
              <a:t>đ</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vòng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vèo</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vừa</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hát</a:t>
            </a:r>
            <a:r>
              <a:rPr lang="en-US" sz="2400" dirty="0">
                <a:latin typeface="Times New Roman" panose="02020603050405020304" pitchFamily="18" charset="0"/>
                <a:ea typeface="Arial-Rounded" panose="020B0500000000000000" pitchFamily="34" charset="0"/>
                <a:cs typeface="Times New Roman" panose="02020603050405020304" pitchFamily="18" charset="0"/>
              </a:rPr>
              <a:t>:</a:t>
            </a:r>
          </a:p>
          <a:p>
            <a:pPr indent="463550"/>
            <a:r>
              <a:rPr lang="en-US" sz="2400">
                <a:latin typeface="Times New Roman" panose="02020603050405020304" pitchFamily="18" charset="0"/>
                <a:ea typeface="Arial-Rounded" panose="020B0500000000000000" pitchFamily="34" charset="0"/>
                <a:cs typeface="Times New Roman" panose="02020603050405020304" pitchFamily="18" charset="0"/>
              </a:rPr>
              <a:t>                           Rồng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rắn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lên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mây</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r>
              <a:rPr lang="en-US" sz="2400">
                <a:latin typeface="Times New Roman" panose="02020603050405020304" pitchFamily="18" charset="0"/>
                <a:ea typeface="Arial-Rounded" panose="020B0500000000000000" pitchFamily="34" charset="0"/>
                <a:cs typeface="Times New Roman" panose="02020603050405020304" pitchFamily="18" charset="0"/>
              </a:rPr>
              <a:t>                           Thấy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cây</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núc</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nác</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r>
              <a:rPr lang="en-US" sz="2400">
                <a:latin typeface="Times New Roman" panose="02020603050405020304" pitchFamily="18" charset="0"/>
                <a:ea typeface="Arial-Rounded" panose="020B0500000000000000" pitchFamily="34" charset="0"/>
                <a:cs typeface="Times New Roman" panose="02020603050405020304" pitchFamily="18" charset="0"/>
              </a:rPr>
              <a:t>                           Hỏi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a:t>
            </a:r>
            <a:r>
              <a:rPr lang="vi-VN" sz="2400" dirty="0">
                <a:latin typeface="Times New Roman" panose="02020603050405020304" pitchFamily="18" charset="0"/>
                <a:ea typeface="Arial-Rounded" panose="020B0500000000000000" pitchFamily="34" charset="0"/>
                <a:cs typeface="Times New Roman" panose="02020603050405020304" pitchFamily="18" charset="0"/>
              </a:rPr>
              <a:t>ă</a:t>
            </a:r>
            <a:r>
              <a:rPr lang="en-US" sz="2400" dirty="0">
                <a:latin typeface="Times New Roman" panose="02020603050405020304" pitchFamily="18" charset="0"/>
                <a:ea typeface="Arial-Rounded" panose="020B0500000000000000" pitchFamily="34" charset="0"/>
                <a:cs typeface="Times New Roman" panose="02020603050405020304" pitchFamily="18" charset="0"/>
              </a:rPr>
              <a:t>m </a:t>
            </a:r>
            <a:r>
              <a:rPr lang="en-US" sz="2400" err="1">
                <a:latin typeface="Times New Roman" panose="02020603050405020304" pitchFamily="18" charset="0"/>
                <a:ea typeface="Arial-Rounded" panose="020B0500000000000000" pitchFamily="34" charset="0"/>
                <a:cs typeface="Times New Roman" panose="02020603050405020304" pitchFamily="18" charset="0"/>
              </a:rPr>
              <a:t>thầy</a:t>
            </a:r>
            <a:r>
              <a:rPr lang="en-US" sz="2400">
                <a:latin typeface="Times New Roman" panose="02020603050405020304" pitchFamily="18" charset="0"/>
                <a:ea typeface="Arial-Rounded" panose="020B0500000000000000" pitchFamily="34" charset="0"/>
                <a:cs typeface="Times New Roman" panose="02020603050405020304" pitchFamily="18" charset="0"/>
              </a:rPr>
              <a:t> thuốc</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r>
              <a:rPr lang="en-US" sz="2400">
                <a:latin typeface="Times New Roman" panose="02020603050405020304" pitchFamily="18" charset="0"/>
                <a:ea typeface="Arial-Rounded" panose="020B0500000000000000" pitchFamily="34" charset="0"/>
                <a:cs typeface="Times New Roman" panose="02020603050405020304" pitchFamily="18" charset="0"/>
              </a:rPr>
              <a:t>                           Có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nhà</a:t>
            </a:r>
            <a:r>
              <a:rPr lang="en-US" sz="2400" dirty="0">
                <a:latin typeface="Times New Roman" panose="02020603050405020304" pitchFamily="18" charset="0"/>
                <a:ea typeface="Arial-Rounded" panose="020B0500000000000000" pitchFamily="34" charset="0"/>
                <a:cs typeface="Times New Roman" panose="02020603050405020304" pitchFamily="18" charset="0"/>
              </a:rPr>
              <a:t> hay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không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a:t>
            </a:r>
          </a:p>
          <a:p>
            <a:pPr indent="463550" algn="just"/>
            <a:r>
              <a:rPr lang="en-US" sz="2400" dirty="0" err="1">
                <a:latin typeface="Times New Roman" panose="02020603050405020304" pitchFamily="18" charset="0"/>
                <a:ea typeface="Arial-Rounded" panose="020B0500000000000000" pitchFamily="34" charset="0"/>
                <a:cs typeface="Times New Roman" panose="02020603050405020304" pitchFamily="18" charset="0"/>
              </a:rPr>
              <a:t>Nếu</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thầy</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nói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không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thì</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rồng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rắn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vi-VN" sz="2400" dirty="0">
                <a:latin typeface="Times New Roman" panose="02020603050405020304" pitchFamily="18" charset="0"/>
                <a:ea typeface="Arial-Rounded" panose="020B0500000000000000" pitchFamily="34" charset="0"/>
                <a:cs typeface="Times New Roman" panose="02020603050405020304" pitchFamily="18" charset="0"/>
              </a:rPr>
              <a:t>đ</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tiếp</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Nếu</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thầy</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nói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thì</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rồng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rắn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hỏi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xin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thuốc</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cho</a:t>
            </a:r>
            <a:r>
              <a:rPr lang="en-US" sz="2400" dirty="0">
                <a:latin typeface="Times New Roman" panose="02020603050405020304" pitchFamily="18" charset="0"/>
                <a:ea typeface="Arial-Rounded" panose="020B0500000000000000" pitchFamily="34" charset="0"/>
                <a:cs typeface="Times New Roman" panose="02020603050405020304" pitchFamily="18" charset="0"/>
              </a:rPr>
              <a:t> con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và</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vi-VN" sz="2400" dirty="0">
                <a:latin typeface="Times New Roman" panose="02020603050405020304" pitchFamily="18" charset="0"/>
                <a:ea typeface="Arial-Rounded" panose="020B0500000000000000" pitchFamily="34" charset="0"/>
                <a:cs typeface="Times New Roman" panose="02020603050405020304" pitchFamily="18" charset="0"/>
              </a:rPr>
              <a:t>đồng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ý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cho</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thầy</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bắt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khúc</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vi-VN" sz="2400" dirty="0">
                <a:latin typeface="Times New Roman" panose="02020603050405020304" pitchFamily="18" charset="0"/>
                <a:ea typeface="Arial-Rounded" panose="020B0500000000000000" pitchFamily="34" charset="0"/>
                <a:cs typeface="Times New Roman" panose="02020603050405020304" pitchFamily="18" charset="0"/>
              </a:rPr>
              <a:t>đ</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uôi</a:t>
            </a:r>
            <a:r>
              <a:rPr lang="en-US" sz="2400" dirty="0">
                <a:latin typeface="Times New Roman" panose="02020603050405020304" pitchFamily="18" charset="0"/>
                <a:ea typeface="Arial-Rounded" panose="020B0500000000000000" pitchFamily="34" charset="0"/>
                <a:cs typeface="Times New Roman" panose="02020603050405020304" pitchFamily="18" charset="0"/>
              </a:rPr>
              <a:t>.</a:t>
            </a:r>
          </a:p>
          <a:p>
            <a:pPr indent="463550" algn="just"/>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Thầy</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thuốc</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tìm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cách</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bắt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khúc</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vi-VN" sz="2400" dirty="0">
                <a:latin typeface="Times New Roman" panose="02020603050405020304" pitchFamily="18" charset="0"/>
                <a:ea typeface="Arial-Rounded" panose="020B0500000000000000" pitchFamily="34" charset="0"/>
                <a:cs typeface="Times New Roman" panose="02020603050405020304" pitchFamily="18" charset="0"/>
              </a:rPr>
              <a:t>đ</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uôi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Bạn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làm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vi-VN" sz="2400" dirty="0">
                <a:latin typeface="Times New Roman" panose="02020603050405020304" pitchFamily="18" charset="0"/>
                <a:ea typeface="Arial-Rounded" panose="020B0500000000000000" pitchFamily="34" charset="0"/>
                <a:cs typeface="Times New Roman" panose="02020603050405020304" pitchFamily="18" charset="0"/>
              </a:rPr>
              <a:t>đầu</a:t>
            </a:r>
            <a:r>
              <a:rPr lang="en-US" sz="2400" dirty="0">
                <a:latin typeface="Times New Roman" panose="02020603050405020304" pitchFamily="18" charset="0"/>
                <a:ea typeface="Arial-Rounded" panose="020B0500000000000000" pitchFamily="34" charset="0"/>
                <a:cs typeface="Times New Roman" panose="02020603050405020304" pitchFamily="18" charset="0"/>
              </a:rPr>
              <a:t> dang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tay</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cản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err="1">
                <a:latin typeface="Times New Roman" panose="02020603050405020304" pitchFamily="18" charset="0"/>
                <a:ea typeface="Arial-Rounded" panose="020B0500000000000000" pitchFamily="34" charset="0"/>
                <a:cs typeface="Times New Roman" panose="02020603050405020304" pitchFamily="18" charset="0"/>
              </a:rPr>
              <a:t>thầy</a:t>
            </a:r>
            <a:r>
              <a:rPr lang="en-US" sz="2400">
                <a:latin typeface="Times New Roman" panose="02020603050405020304" pitchFamily="18" charset="0"/>
                <a:ea typeface="Arial-Rounded" panose="020B0500000000000000" pitchFamily="34" charset="0"/>
                <a:cs typeface="Times New Roman" panose="02020603050405020304" pitchFamily="18" charset="0"/>
              </a:rPr>
              <a:t> </a:t>
            </a:r>
            <a:r>
              <a:rPr lang="en-US" sz="2400" smtClean="0">
                <a:latin typeface="Times New Roman" panose="02020603050405020304" pitchFamily="18" charset="0"/>
                <a:ea typeface="Arial-Rounded" panose="020B0500000000000000" pitchFamily="34" charset="0"/>
                <a:cs typeface="Times New Roman" panose="02020603050405020304" pitchFamily="18" charset="0"/>
              </a:rPr>
              <a:t>thuốc, bạn làm đuôi tìm cách tránh thầy.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Nếu</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bạn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khúc</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vi-VN" sz="2400" dirty="0">
                <a:latin typeface="Times New Roman" panose="02020603050405020304" pitchFamily="18" charset="0"/>
                <a:ea typeface="Arial-Rounded" panose="020B0500000000000000" pitchFamily="34" charset="0"/>
                <a:cs typeface="Times New Roman" panose="02020603050405020304" pitchFamily="18" charset="0"/>
              </a:rPr>
              <a:t>đ</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uôi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vi-VN" sz="2400" dirty="0">
                <a:latin typeface="Times New Roman" panose="02020603050405020304" pitchFamily="18" charset="0"/>
                <a:ea typeface="Arial-Rounded" panose="020B0500000000000000" pitchFamily="34" charset="0"/>
                <a:cs typeface="Times New Roman" panose="02020603050405020304" pitchFamily="18" charset="0"/>
              </a:rPr>
              <a:t>để</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thầy</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bắt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vi-VN" sz="2400" dirty="0">
                <a:latin typeface="Times New Roman" panose="02020603050405020304" pitchFamily="18" charset="0"/>
                <a:ea typeface="Arial-Rounded" panose="020B0500000000000000" pitchFamily="34" charset="0"/>
                <a:cs typeface="Times New Roman" panose="02020603050405020304" pitchFamily="18" charset="0"/>
              </a:rPr>
              <a:t>được</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thì</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vi-VN" sz="2400" dirty="0">
                <a:latin typeface="Times New Roman" panose="02020603050405020304" pitchFamily="18" charset="0"/>
                <a:ea typeface="Arial-Rounded" panose="020B0500000000000000" pitchFamily="34" charset="0"/>
                <a:cs typeface="Times New Roman" panose="02020603050405020304" pitchFamily="18" charset="0"/>
              </a:rPr>
              <a:t>đổi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vai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làm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thầy</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thuốc</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Nếu</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bạn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khúc</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giữa</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vi-VN" sz="2400" dirty="0">
                <a:latin typeface="Times New Roman" panose="02020603050405020304" pitchFamily="18" charset="0"/>
                <a:ea typeface="Arial-Rounded" panose="020B0500000000000000" pitchFamily="34" charset="0"/>
                <a:cs typeface="Times New Roman" panose="02020603050405020304" pitchFamily="18" charset="0"/>
              </a:rPr>
              <a:t>để</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vi-VN" sz="2400" dirty="0">
                <a:latin typeface="Times New Roman" panose="02020603050405020304" pitchFamily="18" charset="0"/>
                <a:ea typeface="Arial-Rounded" panose="020B0500000000000000" pitchFamily="34" charset="0"/>
                <a:cs typeface="Times New Roman" panose="02020603050405020304" pitchFamily="18" charset="0"/>
              </a:rPr>
              <a:t>đứt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thì</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vi-VN" sz="2400" dirty="0">
                <a:latin typeface="Times New Roman" panose="02020603050405020304" pitchFamily="18" charset="0"/>
                <a:ea typeface="Arial-Rounded" panose="020B0500000000000000" pitchFamily="34" charset="0"/>
                <a:cs typeface="Times New Roman" panose="02020603050405020304" pitchFamily="18" charset="0"/>
              </a:rPr>
              <a:t>đổi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vai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làm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vi-VN" sz="2400" dirty="0">
                <a:latin typeface="Times New Roman" panose="02020603050405020304" pitchFamily="18" charset="0"/>
                <a:ea typeface="Arial-Rounded" panose="020B0500000000000000" pitchFamily="34" charset="0"/>
                <a:cs typeface="Times New Roman" panose="02020603050405020304" pitchFamily="18" charset="0"/>
              </a:rPr>
              <a:t>đ</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uôi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Trò</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a:t>
            </a:r>
            <a:r>
              <a:rPr lang="vi-VN" sz="2400" dirty="0">
                <a:latin typeface="Times New Roman" panose="02020603050405020304" pitchFamily="18" charset="0"/>
                <a:ea typeface="Arial-Rounded" panose="020B0500000000000000" pitchFamily="34" charset="0"/>
                <a:cs typeface="Times New Roman" panose="02020603050405020304" pitchFamily="18" charset="0"/>
              </a:rPr>
              <a:t>ơ</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err="1">
                <a:latin typeface="Times New Roman" panose="02020603050405020304" pitchFamily="18" charset="0"/>
                <a:ea typeface="Arial-Rounded" panose="020B0500000000000000" pitchFamily="34" charset="0"/>
                <a:cs typeface="Times New Roman" panose="02020603050405020304" pitchFamily="18" charset="0"/>
              </a:rPr>
              <a:t>cứ</a:t>
            </a:r>
            <a:r>
              <a:rPr lang="en-US" sz="2400">
                <a:latin typeface="Times New Roman" panose="02020603050405020304" pitchFamily="18" charset="0"/>
                <a:ea typeface="Arial-Rounded" panose="020B0500000000000000" pitchFamily="34" charset="0"/>
                <a:cs typeface="Times New Roman" panose="02020603050405020304" pitchFamily="18" charset="0"/>
              </a:rPr>
              <a:t> </a:t>
            </a:r>
            <a:r>
              <a:rPr lang="en-US" sz="2400" smtClean="0">
                <a:latin typeface="Times New Roman" panose="02020603050405020304" pitchFamily="18" charset="0"/>
                <a:ea typeface="Arial-Rounded" panose="020B0500000000000000" pitchFamily="34" charset="0"/>
                <a:cs typeface="Times New Roman" panose="02020603050405020304" pitchFamily="18" charset="0"/>
              </a:rPr>
              <a:t>thế tiếp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tục</a:t>
            </a:r>
            <a:r>
              <a:rPr lang="en-US" sz="2400" dirty="0">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8" name="TextBox 7"/>
          <p:cNvSpPr txBox="1"/>
          <p:nvPr/>
        </p:nvSpPr>
        <p:spPr>
          <a:xfrm>
            <a:off x="-268398" y="495732"/>
            <a:ext cx="11799176" cy="584727"/>
          </a:xfrm>
          <a:prstGeom prst="rect">
            <a:avLst/>
          </a:prstGeom>
          <a:noFill/>
        </p:spPr>
        <p:txBody>
          <a:bodyPr wrap="square" lIns="91391" tIns="45696" rIns="91391" bIns="45696" rtlCol="0">
            <a:spAutoFit/>
          </a:bodyPr>
          <a:lstStyle/>
          <a:p>
            <a:pPr algn="ctr"/>
            <a:r>
              <a:rPr lang="en-US" sz="3200" b="1" dirty="0">
                <a:solidFill>
                  <a:srgbClr val="FF6600"/>
                </a:solidFill>
                <a:latin typeface="Times New Roman" panose="02020603050405020304" pitchFamily="18" charset="0"/>
                <a:ea typeface="Arial-Rounded" panose="020B0500000000000000" pitchFamily="34" charset="0"/>
                <a:cs typeface="Times New Roman" panose="02020603050405020304" pitchFamily="18" charset="0"/>
              </a:rPr>
              <a:t>	RỒNG RẮN LÊN MÂY</a:t>
            </a:r>
          </a:p>
        </p:txBody>
      </p:sp>
      <p:sp>
        <p:nvSpPr>
          <p:cNvPr id="10" name="Rounded Rectangle 9"/>
          <p:cNvSpPr/>
          <p:nvPr/>
        </p:nvSpPr>
        <p:spPr>
          <a:xfrm>
            <a:off x="3986391" y="5825018"/>
            <a:ext cx="4764203" cy="630014"/>
          </a:xfrm>
          <a:prstGeom prst="roundRect">
            <a:avLst/>
          </a:prstGeom>
          <a:solidFill>
            <a:srgbClr val="3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Luyện</a:t>
            </a:r>
            <a:r>
              <a:rPr lang="en-US" sz="30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30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nối</a:t>
            </a:r>
            <a:r>
              <a:rPr lang="en-US" sz="30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tiếp</a:t>
            </a:r>
            <a:r>
              <a:rPr lang="en-US" sz="30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đoạn</a:t>
            </a:r>
            <a:endParaRPr lang="en-US" sz="30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2" name="Oval 11"/>
          <p:cNvSpPr/>
          <p:nvPr/>
        </p:nvSpPr>
        <p:spPr>
          <a:xfrm>
            <a:off x="663194" y="1003515"/>
            <a:ext cx="442592" cy="406482"/>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Times New Roman" panose="02020603050405020304" pitchFamily="18" charset="0"/>
                <a:ea typeface="Arial-Rounded" panose="020B0500000000000000" pitchFamily="34" charset="0"/>
                <a:cs typeface="Times New Roman" panose="02020603050405020304" pitchFamily="18" charset="0"/>
              </a:rPr>
              <a:t>1</a:t>
            </a:r>
          </a:p>
        </p:txBody>
      </p:sp>
      <p:sp>
        <p:nvSpPr>
          <p:cNvPr id="14" name="Oval 13"/>
          <p:cNvSpPr/>
          <p:nvPr/>
        </p:nvSpPr>
        <p:spPr>
          <a:xfrm>
            <a:off x="663194" y="1850723"/>
            <a:ext cx="442592" cy="406482"/>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Times New Roman" panose="02020603050405020304" pitchFamily="18" charset="0"/>
                <a:ea typeface="Arial-Rounded" panose="020B0500000000000000" pitchFamily="34" charset="0"/>
                <a:cs typeface="Times New Roman" panose="02020603050405020304" pitchFamily="18" charset="0"/>
              </a:rPr>
              <a:t>2</a:t>
            </a:r>
          </a:p>
        </p:txBody>
      </p:sp>
      <p:sp>
        <p:nvSpPr>
          <p:cNvPr id="11" name="Oval 10"/>
          <p:cNvSpPr/>
          <p:nvPr/>
        </p:nvSpPr>
        <p:spPr>
          <a:xfrm>
            <a:off x="663194" y="4295037"/>
            <a:ext cx="442592" cy="406482"/>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Times New Roman" panose="02020603050405020304" pitchFamily="18" charset="0"/>
                <a:ea typeface="Arial-Rounded" panose="020B0500000000000000" pitchFamily="34" charset="0"/>
                <a:cs typeface="Times New Roman" panose="02020603050405020304" pitchFamily="18" charset="0"/>
              </a:rPr>
              <a:t>3</a:t>
            </a:r>
          </a:p>
        </p:txBody>
      </p:sp>
    </p:spTree>
    <p:extLst>
      <p:ext uri="{BB962C8B-B14F-4D97-AF65-F5344CB8AC3E}">
        <p14:creationId xmlns:p14="http://schemas.microsoft.com/office/powerpoint/2010/main" val="1854936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3" presetClass="emph" presetSubtype="2" fill="hold" nodeType="withEffect">
                                  <p:stCondLst>
                                    <p:cond delay="0"/>
                                  </p:stCondLst>
                                  <p:childTnLst>
                                    <p:animClr clrSpc="rgb" dir="cw">
                                      <p:cBhvr override="childStyle">
                                        <p:cTn id="9" dur="2000" fill="hold"/>
                                        <p:tgtEl>
                                          <p:spTgt spid="16">
                                            <p:txEl>
                                              <p:pRg st="0" end="0"/>
                                            </p:txEl>
                                          </p:spTgt>
                                        </p:tgtEl>
                                        <p:attrNameLst>
                                          <p:attrName>style.color</p:attrName>
                                        </p:attrNameLst>
                                      </p:cBhvr>
                                      <p:to>
                                        <a:srgbClr val="538135"/>
                                      </p:to>
                                    </p:animClr>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par>
                                <p:cTn id="15" presetID="3" presetClass="emph" presetSubtype="2" fill="hold" nodeType="withEffect">
                                  <p:stCondLst>
                                    <p:cond delay="0"/>
                                  </p:stCondLst>
                                  <p:childTnLst>
                                    <p:animClr clrSpc="rgb" dir="cw">
                                      <p:cBhvr override="childStyle">
                                        <p:cTn id="16" dur="2000" fill="hold"/>
                                        <p:tgtEl>
                                          <p:spTgt spid="16">
                                            <p:txEl>
                                              <p:pRg st="1" end="1"/>
                                            </p:txEl>
                                          </p:spTgt>
                                        </p:tgtEl>
                                        <p:attrNameLst>
                                          <p:attrName>style.color</p:attrName>
                                        </p:attrNameLst>
                                      </p:cBhvr>
                                      <p:to>
                                        <a:srgbClr val="2E75B5"/>
                                      </p:to>
                                    </p:animClr>
                                  </p:childTnLst>
                                </p:cTn>
                              </p:par>
                              <p:par>
                                <p:cTn id="17" presetID="3" presetClass="emph" presetSubtype="2" fill="hold" nodeType="withEffect">
                                  <p:stCondLst>
                                    <p:cond delay="0"/>
                                  </p:stCondLst>
                                  <p:childTnLst>
                                    <p:animClr clrSpc="rgb" dir="cw">
                                      <p:cBhvr override="childStyle">
                                        <p:cTn id="18" dur="2000" fill="hold"/>
                                        <p:tgtEl>
                                          <p:spTgt spid="16">
                                            <p:txEl>
                                              <p:pRg st="2" end="2"/>
                                            </p:txEl>
                                          </p:spTgt>
                                        </p:tgtEl>
                                        <p:attrNameLst>
                                          <p:attrName>style.color</p:attrName>
                                        </p:attrNameLst>
                                      </p:cBhvr>
                                      <p:to>
                                        <a:srgbClr val="2E75B5"/>
                                      </p:to>
                                    </p:animClr>
                                  </p:childTnLst>
                                </p:cTn>
                              </p:par>
                              <p:par>
                                <p:cTn id="19" presetID="3" presetClass="emph" presetSubtype="2" fill="hold" nodeType="withEffect">
                                  <p:stCondLst>
                                    <p:cond delay="0"/>
                                  </p:stCondLst>
                                  <p:childTnLst>
                                    <p:animClr clrSpc="rgb" dir="cw">
                                      <p:cBhvr override="childStyle">
                                        <p:cTn id="20" dur="2000" fill="hold"/>
                                        <p:tgtEl>
                                          <p:spTgt spid="16">
                                            <p:txEl>
                                              <p:pRg st="3" end="3"/>
                                            </p:txEl>
                                          </p:spTgt>
                                        </p:tgtEl>
                                        <p:attrNameLst>
                                          <p:attrName>style.color</p:attrName>
                                        </p:attrNameLst>
                                      </p:cBhvr>
                                      <p:to>
                                        <a:srgbClr val="2E75B5"/>
                                      </p:to>
                                    </p:animClr>
                                  </p:childTnLst>
                                </p:cTn>
                              </p:par>
                              <p:par>
                                <p:cTn id="21" presetID="3" presetClass="emph" presetSubtype="2" fill="hold" nodeType="withEffect">
                                  <p:stCondLst>
                                    <p:cond delay="0"/>
                                  </p:stCondLst>
                                  <p:childTnLst>
                                    <p:animClr clrSpc="rgb" dir="cw">
                                      <p:cBhvr override="childStyle">
                                        <p:cTn id="22" dur="2000" fill="hold"/>
                                        <p:tgtEl>
                                          <p:spTgt spid="16">
                                            <p:txEl>
                                              <p:pRg st="4" end="4"/>
                                            </p:txEl>
                                          </p:spTgt>
                                        </p:tgtEl>
                                        <p:attrNameLst>
                                          <p:attrName>style.color</p:attrName>
                                        </p:attrNameLst>
                                      </p:cBhvr>
                                      <p:to>
                                        <a:srgbClr val="2E75B5"/>
                                      </p:to>
                                    </p:animClr>
                                  </p:childTnLst>
                                </p:cTn>
                              </p:par>
                              <p:par>
                                <p:cTn id="23" presetID="3" presetClass="emph" presetSubtype="2" fill="hold" nodeType="withEffect">
                                  <p:stCondLst>
                                    <p:cond delay="0"/>
                                  </p:stCondLst>
                                  <p:childTnLst>
                                    <p:animClr clrSpc="rgb" dir="cw">
                                      <p:cBhvr override="childStyle">
                                        <p:cTn id="24" dur="2000" fill="hold"/>
                                        <p:tgtEl>
                                          <p:spTgt spid="16">
                                            <p:txEl>
                                              <p:pRg st="5" end="5"/>
                                            </p:txEl>
                                          </p:spTgt>
                                        </p:tgtEl>
                                        <p:attrNameLst>
                                          <p:attrName>style.color</p:attrName>
                                        </p:attrNameLst>
                                      </p:cBhvr>
                                      <p:to>
                                        <a:srgbClr val="2E75B5"/>
                                      </p:to>
                                    </p:animClr>
                                  </p:childTnLst>
                                </p:cTn>
                              </p:par>
                              <p:par>
                                <p:cTn id="25" presetID="3" presetClass="emph" presetSubtype="2" fill="hold" nodeType="withEffect">
                                  <p:stCondLst>
                                    <p:cond delay="0"/>
                                  </p:stCondLst>
                                  <p:childTnLst>
                                    <p:animClr clrSpc="rgb" dir="cw">
                                      <p:cBhvr override="childStyle">
                                        <p:cTn id="26" dur="2000" fill="hold"/>
                                        <p:tgtEl>
                                          <p:spTgt spid="16">
                                            <p:txEl>
                                              <p:pRg st="6" end="6"/>
                                            </p:txEl>
                                          </p:spTgt>
                                        </p:tgtEl>
                                        <p:attrNameLst>
                                          <p:attrName>style.color</p:attrName>
                                        </p:attrNameLst>
                                      </p:cBhvr>
                                      <p:to>
                                        <a:srgbClr val="2E75B5"/>
                                      </p:to>
                                    </p:animClr>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3" presetClass="emph" presetSubtype="2" fill="hold" nodeType="withEffect">
                                  <p:stCondLst>
                                    <p:cond delay="0"/>
                                  </p:stCondLst>
                                  <p:childTnLst>
                                    <p:animClr clrSpc="rgb" dir="cw">
                                      <p:cBhvr override="childStyle">
                                        <p:cTn id="33" dur="2000" fill="hold"/>
                                        <p:tgtEl>
                                          <p:spTgt spid="16">
                                            <p:txEl>
                                              <p:pRg st="7" end="7"/>
                                            </p:txEl>
                                          </p:spTgt>
                                        </p:tgtEl>
                                        <p:attrNameLst>
                                          <p:attrName>style.color</p:attrName>
                                        </p:attrNameLst>
                                      </p:cBhvr>
                                      <p:to>
                                        <a:srgbClr val="7030A0"/>
                                      </p:to>
                                    </p:animClr>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4"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134864F-A318-4DF7-9A28-4E5AC700099C}"/>
              </a:ext>
            </a:extLst>
          </p:cNvPr>
          <p:cNvPicPr>
            <a:picLocks noChangeAspect="1"/>
          </p:cNvPicPr>
          <p:nvPr/>
        </p:nvPicPr>
        <p:blipFill rotWithShape="1">
          <a:blip r:embed="rId3"/>
          <a:srcRect l="43026" b="49181"/>
          <a:stretch/>
        </p:blipFill>
        <p:spPr>
          <a:xfrm>
            <a:off x="7177691" y="1905719"/>
            <a:ext cx="5014309" cy="1887795"/>
          </a:xfrm>
          <a:prstGeom prst="rect">
            <a:avLst/>
          </a:prstGeom>
        </p:spPr>
      </p:pic>
      <p:sp>
        <p:nvSpPr>
          <p:cNvPr id="16" name="TextBox 15"/>
          <p:cNvSpPr txBox="1"/>
          <p:nvPr/>
        </p:nvSpPr>
        <p:spPr>
          <a:xfrm>
            <a:off x="582984" y="1003515"/>
            <a:ext cx="11404471" cy="4555029"/>
          </a:xfrm>
          <a:prstGeom prst="rect">
            <a:avLst/>
          </a:prstGeom>
          <a:noFill/>
        </p:spPr>
        <p:txBody>
          <a:bodyPr wrap="square" lIns="121855" tIns="60928" rIns="121855" bIns="60928" rtlCol="0">
            <a:spAutoFit/>
          </a:bodyPr>
          <a:lstStyle/>
          <a:p>
            <a:pPr marL="0" marR="0" lvl="0" indent="46355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Rồng</a:t>
            </a:r>
            <a:r>
              <a:rPr kumimoji="0" lang="en-US" sz="2400" b="0"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rắn</a:t>
            </a:r>
            <a:r>
              <a:rPr kumimoji="0" lang="en-US" sz="2400" b="0"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r>
              <a:rPr kumimoji="0" lang="en-US" sz="2400" b="0"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mây</a:t>
            </a:r>
            <a:r>
              <a:rPr kumimoji="0" lang="en-US" sz="2400" b="0"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2400" b="0"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a:t>
            </a:r>
            <a:r>
              <a:rPr kumimoji="0" lang="en-US" sz="2400" b="0"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trò</a:t>
            </a:r>
            <a:r>
              <a:rPr kumimoji="0" lang="en-US" sz="2400" b="0"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a:t>
            </a:r>
            <a:r>
              <a:rPr kumimoji="0" lang="vi-VN" sz="2400" b="0"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ơ</a:t>
            </a:r>
            <a:r>
              <a:rPr kumimoji="0" lang="en-US" sz="2400" b="0" i="0"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i</a:t>
            </a:r>
            <a:r>
              <a:rPr kumimoji="0" lang="en-US" sz="2400" b="0"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vui</a:t>
            </a:r>
            <a:r>
              <a:rPr kumimoji="0" lang="en-US" sz="2400" b="0"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nhộn</a:t>
            </a:r>
            <a:r>
              <a:rPr kumimoji="0" lang="en-US" sz="2400" b="0"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a:t>
            </a:r>
            <a:r>
              <a:rPr kumimoji="0" lang="vi-VN" sz="2400" b="0"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ă</a:t>
            </a:r>
            <a:r>
              <a:rPr kumimoji="0" lang="en-US" sz="2400" b="0"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 </a:t>
            </a:r>
            <a:r>
              <a:rPr kumimoji="0" lang="en-US" sz="2400" b="0" i="0"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sáu</a:t>
            </a:r>
            <a:r>
              <a:rPr kumimoji="0" lang="en-US" sz="2400" b="0"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2400" b="0"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túm</a:t>
            </a:r>
            <a:r>
              <a:rPr kumimoji="0" lang="en-US" sz="2400" b="0"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áo</a:t>
            </a:r>
            <a:r>
              <a:rPr kumimoji="0" lang="en-US" sz="2400" b="0"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nhau</a:t>
            </a:r>
            <a:r>
              <a:rPr kumimoji="0" lang="en-US" sz="2400" b="0"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làm</a:t>
            </a:r>
            <a:r>
              <a:rPr kumimoji="0" lang="en-US" sz="2400" b="0"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rồng</a:t>
            </a:r>
            <a:r>
              <a:rPr kumimoji="0" lang="en-US" sz="2400" b="0"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rắn</a:t>
            </a:r>
            <a:r>
              <a:rPr kumimoji="0" lang="en-US" sz="2400" b="0"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a:t>
            </a:r>
            <a:r>
              <a:rPr kumimoji="0" lang="en-US" sz="2400" b="0"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2400" b="0"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làm</a:t>
            </a:r>
            <a:r>
              <a:rPr kumimoji="0" lang="en-US" sz="2400" b="0"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thầy</a:t>
            </a:r>
            <a:r>
              <a:rPr kumimoji="0" lang="en-US" sz="2400" b="0"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thuốc</a:t>
            </a:r>
            <a:r>
              <a:rPr kumimoji="0" lang="en-US" sz="2400" b="0"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đứng</a:t>
            </a:r>
            <a:r>
              <a:rPr kumimoji="0" lang="en-US" sz="2400" b="0"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đối</a:t>
            </a:r>
            <a:r>
              <a:rPr kumimoji="0" lang="en-US" sz="2400" b="0"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diện</a:t>
            </a:r>
            <a:r>
              <a:rPr kumimoji="0" lang="en-US" sz="2400" b="0"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với</a:t>
            </a:r>
            <a:r>
              <a:rPr kumimoji="0" lang="en-US" sz="2400" b="0"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rồng</a:t>
            </a:r>
            <a:r>
              <a:rPr kumimoji="0" lang="en-US" sz="2400" b="0"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rắn</a:t>
            </a:r>
            <a:r>
              <a:rPr kumimoji="0" lang="en-US" sz="2400" b="0"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46355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chemeClr val="accent1">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Rồng</a:t>
            </a:r>
            <a:r>
              <a:rPr kumimoji="0" lang="en-US" sz="2400" b="0"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chemeClr val="accent1">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rắn</a:t>
            </a:r>
            <a:r>
              <a:rPr kumimoji="0" lang="en-US" sz="2400" b="0"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chemeClr val="accent1">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vừa</a:t>
            </a:r>
            <a:r>
              <a:rPr kumimoji="0" lang="en-US" sz="2400" b="0"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a:t>
            </a:r>
            <a:r>
              <a:rPr kumimoji="0" lang="en-US" sz="2400" b="0" i="0" u="none" strike="noStrike" kern="1200" cap="none" spc="0" normalizeH="0" baseline="0" noProof="0" dirty="0" err="1">
                <a:ln>
                  <a:noFill/>
                </a:ln>
                <a:solidFill>
                  <a:schemeClr val="accent1">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i</a:t>
            </a:r>
            <a:r>
              <a:rPr kumimoji="0" lang="en-US" sz="2400" b="0"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chemeClr val="accent1">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vòng</a:t>
            </a:r>
            <a:r>
              <a:rPr kumimoji="0" lang="en-US" sz="2400" b="0"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chemeClr val="accent1">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vèo</a:t>
            </a:r>
            <a:r>
              <a:rPr kumimoji="0" lang="en-US" sz="2400" b="0"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chemeClr val="accent1">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vừa</a:t>
            </a:r>
            <a:r>
              <a:rPr kumimoji="0" lang="en-US" sz="2400" b="0"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chemeClr val="accent1">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hát</a:t>
            </a:r>
            <a:r>
              <a:rPr kumimoji="0" lang="en-US" sz="2400" b="0"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46355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accent1">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Rồng </a:t>
            </a:r>
            <a:r>
              <a:rPr kumimoji="0" lang="en-US" sz="2400" b="0" i="0" u="none" strike="noStrike" kern="1200" cap="none" spc="0" normalizeH="0" baseline="0" noProof="0" dirty="0" err="1">
                <a:ln>
                  <a:noFill/>
                </a:ln>
                <a:solidFill>
                  <a:schemeClr val="accent1">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rắn</a:t>
            </a:r>
            <a:r>
              <a:rPr kumimoji="0" lang="en-US" sz="2400" b="0"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chemeClr val="accent1">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r>
              <a:rPr kumimoji="0" lang="en-US" sz="2400" b="0"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chemeClr val="accent1">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mây</a:t>
            </a:r>
            <a:endParaRPr kumimoji="0" lang="en-US" sz="2400" b="0"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46355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accent1">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Thấy </a:t>
            </a:r>
            <a:r>
              <a:rPr kumimoji="0" lang="en-US" sz="2400" b="0" i="0" u="none" strike="noStrike" kern="1200" cap="none" spc="0" normalizeH="0" baseline="0" noProof="0" dirty="0" err="1">
                <a:ln>
                  <a:noFill/>
                </a:ln>
                <a:solidFill>
                  <a:schemeClr val="accent1">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2400" b="0"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chemeClr val="accent1">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núc</a:t>
            </a:r>
            <a:r>
              <a:rPr kumimoji="0" lang="en-US" sz="2400" b="0"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chemeClr val="accent1">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nác</a:t>
            </a:r>
            <a:endParaRPr kumimoji="0" lang="en-US" sz="2400" b="0"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46355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accent1">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Hỏi </a:t>
            </a:r>
            <a:r>
              <a:rPr kumimoji="0" lang="en-US" sz="2400" b="0" i="0" u="none" strike="noStrike" kern="1200" cap="none" spc="0" normalizeH="0" baseline="0" noProof="0" dirty="0" err="1">
                <a:ln>
                  <a:noFill/>
                </a:ln>
                <a:solidFill>
                  <a:schemeClr val="accent1">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a:t>
            </a:r>
            <a:r>
              <a:rPr kumimoji="0" lang="vi-VN" sz="2400" b="0"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ă</a:t>
            </a:r>
            <a:r>
              <a:rPr kumimoji="0" lang="en-US" sz="2400" b="0"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 </a:t>
            </a:r>
            <a:r>
              <a:rPr kumimoji="0" lang="en-US" sz="2400" b="0" i="0" u="none" strike="noStrike" kern="1200" cap="none" spc="0" normalizeH="0" baseline="0" noProof="0" err="1">
                <a:ln>
                  <a:noFill/>
                </a:ln>
                <a:solidFill>
                  <a:schemeClr val="accent1">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thầy</a:t>
            </a:r>
            <a:r>
              <a:rPr kumimoji="0" lang="en-US" sz="2400" b="0" i="0" u="none" strike="noStrike" kern="1200" cap="none" spc="0" normalizeH="0" baseline="0" noProof="0">
                <a:ln>
                  <a:noFill/>
                </a:ln>
                <a:solidFill>
                  <a:schemeClr val="accent1">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thuốc</a:t>
            </a:r>
            <a:endParaRPr kumimoji="0" lang="en-US" sz="2400" b="0"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46355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accent1">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Có </a:t>
            </a:r>
            <a:r>
              <a:rPr kumimoji="0" lang="en-US" sz="2400" b="0" i="0" u="none" strike="noStrike" kern="1200" cap="none" spc="0" normalizeH="0" baseline="0" noProof="0" dirty="0" err="1">
                <a:ln>
                  <a:noFill/>
                </a:ln>
                <a:solidFill>
                  <a:schemeClr val="accent1">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2400" b="0"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hay </a:t>
            </a:r>
            <a:r>
              <a:rPr kumimoji="0" lang="en-US" sz="2400" b="0" i="0" u="none" strike="noStrike" kern="1200" cap="none" spc="0" normalizeH="0" baseline="0" noProof="0" dirty="0" err="1">
                <a:ln>
                  <a:noFill/>
                </a:ln>
                <a:solidFill>
                  <a:schemeClr val="accent1">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không</a:t>
            </a:r>
            <a:r>
              <a:rPr kumimoji="0" lang="en-US" sz="2400" b="0"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46355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chemeClr val="accent1">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Nếu</a:t>
            </a:r>
            <a:r>
              <a:rPr kumimoji="0" lang="en-US" sz="2400" b="0"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chemeClr val="accent1">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thầy</a:t>
            </a:r>
            <a:r>
              <a:rPr kumimoji="0" lang="en-US" sz="2400" b="0"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chemeClr val="accent1">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nói</a:t>
            </a:r>
            <a:r>
              <a:rPr kumimoji="0" lang="en-US" sz="2400" b="0"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chemeClr val="accent1">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không</a:t>
            </a:r>
            <a:r>
              <a:rPr kumimoji="0" lang="en-US" sz="2400" b="0"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chemeClr val="accent1">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thì</a:t>
            </a:r>
            <a:r>
              <a:rPr kumimoji="0" lang="en-US" sz="2400" b="0"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chemeClr val="accent1">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rồng</a:t>
            </a:r>
            <a:r>
              <a:rPr kumimoji="0" lang="en-US" sz="2400" b="0"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chemeClr val="accent1">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rắn</a:t>
            </a:r>
            <a:r>
              <a:rPr kumimoji="0" lang="en-US" sz="2400" b="0"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a:t>
            </a:r>
            <a:r>
              <a:rPr kumimoji="0" lang="en-US" sz="2400" b="0" i="0" u="none" strike="noStrike" kern="1200" cap="none" spc="0" normalizeH="0" baseline="0" noProof="0" dirty="0" err="1">
                <a:ln>
                  <a:noFill/>
                </a:ln>
                <a:solidFill>
                  <a:schemeClr val="accent1">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i</a:t>
            </a:r>
            <a:r>
              <a:rPr kumimoji="0" lang="en-US" sz="2400" b="0"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chemeClr val="accent1">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tiếp</a:t>
            </a:r>
            <a:r>
              <a:rPr kumimoji="0" lang="en-US" sz="2400" b="0"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chemeClr val="accent1">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Nếu</a:t>
            </a:r>
            <a:r>
              <a:rPr kumimoji="0" lang="en-US" sz="2400" b="0"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chemeClr val="accent1">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thầy</a:t>
            </a:r>
            <a:r>
              <a:rPr kumimoji="0" lang="en-US" sz="2400" b="0"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chemeClr val="accent1">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nói</a:t>
            </a:r>
            <a:r>
              <a:rPr kumimoji="0" lang="en-US" sz="2400" b="0"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a:t>
            </a:r>
            <a:r>
              <a:rPr kumimoji="0" lang="en-US" sz="2400" b="0" i="0" u="none" strike="noStrike" kern="1200" cap="none" spc="0" normalizeH="0" baseline="0" noProof="0" dirty="0" err="1">
                <a:ln>
                  <a:noFill/>
                </a:ln>
                <a:solidFill>
                  <a:schemeClr val="accent1">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2400" b="0"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chemeClr val="accent1">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thì</a:t>
            </a:r>
            <a:r>
              <a:rPr kumimoji="0" lang="en-US" sz="2400" b="0"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chemeClr val="accent1">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rồng</a:t>
            </a:r>
            <a:r>
              <a:rPr kumimoji="0" lang="en-US" sz="2400" b="0"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chemeClr val="accent1">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rắn</a:t>
            </a:r>
            <a:r>
              <a:rPr kumimoji="0" lang="en-US" sz="2400" b="0"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chemeClr val="accent1">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hỏi</a:t>
            </a:r>
            <a:r>
              <a:rPr kumimoji="0" lang="en-US" sz="2400" b="0"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chemeClr val="accent1">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xin</a:t>
            </a:r>
            <a:r>
              <a:rPr kumimoji="0" lang="en-US" sz="2400" b="0"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chemeClr val="accent1">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thuốc</a:t>
            </a:r>
            <a:r>
              <a:rPr kumimoji="0" lang="en-US" sz="2400" b="0"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chemeClr val="accent1">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2400" b="0"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con </a:t>
            </a:r>
            <a:r>
              <a:rPr kumimoji="0" lang="en-US" sz="2400" b="0" i="0" u="none" strike="noStrike" kern="1200" cap="none" spc="0" normalizeH="0" baseline="0" noProof="0" dirty="0" err="1">
                <a:ln>
                  <a:noFill/>
                </a:ln>
                <a:solidFill>
                  <a:schemeClr val="accent1">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2400" b="0"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đồng</a:t>
            </a:r>
            <a:r>
              <a:rPr kumimoji="0" lang="en-US" sz="2400" b="0"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ý </a:t>
            </a:r>
            <a:r>
              <a:rPr kumimoji="0" lang="en-US" sz="2400" b="0" i="0" u="none" strike="noStrike" kern="1200" cap="none" spc="0" normalizeH="0" baseline="0" noProof="0" dirty="0" err="1">
                <a:ln>
                  <a:noFill/>
                </a:ln>
                <a:solidFill>
                  <a:schemeClr val="accent1">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2400" b="0"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chemeClr val="accent1">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thầy</a:t>
            </a:r>
            <a:r>
              <a:rPr kumimoji="0" lang="en-US" sz="2400" b="0"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chemeClr val="accent1">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bắt</a:t>
            </a:r>
            <a:r>
              <a:rPr kumimoji="0" lang="en-US" sz="2400" b="0"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chemeClr val="accent1">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khúc</a:t>
            </a:r>
            <a:r>
              <a:rPr kumimoji="0" lang="en-US" sz="2400" b="0"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a:ln>
                  <a:noFill/>
                </a:ln>
                <a:solidFill>
                  <a:schemeClr val="accent1">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a:t>
            </a:r>
            <a:r>
              <a:rPr kumimoji="0" lang="en-US" sz="2400" b="0" i="0" u="none" strike="noStrike" kern="1200" cap="none" spc="0" normalizeH="0" baseline="0" noProof="0" smtClean="0">
                <a:ln>
                  <a:noFill/>
                </a:ln>
                <a:solidFill>
                  <a:schemeClr val="accent1">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uôi.</a:t>
            </a:r>
          </a:p>
          <a:p>
            <a:pPr lvl="0" indent="463550" algn="just">
              <a:defRPr/>
            </a:pPr>
            <a:r>
              <a:rPr kumimoji="0" lang="en-US" sz="2400" b="0" i="0" u="none" strike="noStrike" kern="1200" cap="none" spc="0" normalizeH="0" baseline="0" noProof="0" smtClean="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Thầy thuốc tìm cách bắt khúc </a:t>
            </a:r>
            <a:r>
              <a:rPr kumimoji="0" lang="vi-VN" sz="2400" b="0" i="0" u="none" strike="noStrike" kern="1200" cap="none" spc="0" normalizeH="0" baseline="0" noProof="0" smtClean="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a:t>
            </a:r>
            <a:r>
              <a:rPr kumimoji="0" lang="en-US" sz="2400" b="0" i="0" u="none" strike="noStrike" kern="1200" cap="none" spc="0" normalizeH="0" baseline="0" noProof="0" smtClean="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uôi. Bạn làm </a:t>
            </a:r>
            <a:r>
              <a:rPr kumimoji="0" lang="vi-VN" sz="2400" b="0" i="0" u="none" strike="noStrike" kern="1200" cap="none" spc="0" normalizeH="0" baseline="0" noProof="0" smtClean="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2400" b="0" i="0" u="none" strike="noStrike" kern="1200" cap="none" spc="0" normalizeH="0" baseline="0" noProof="0" smtClean="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dang tay cản thầy thuốc</a:t>
            </a:r>
            <a:r>
              <a:rPr lang="en-US" sz="2400" smtClean="0">
                <a:latin typeface="Times New Roman" panose="02020603050405020304" pitchFamily="18" charset="0"/>
                <a:ea typeface="Arial-Rounded" panose="020B0500000000000000" pitchFamily="34" charset="0"/>
                <a:cs typeface="Times New Roman" panose="02020603050405020304" pitchFamily="18" charset="0"/>
              </a:rPr>
              <a:t>, bạn làm đuôi tìm cách tránh thầy</a:t>
            </a:r>
            <a:r>
              <a:rPr kumimoji="0" lang="en-US" sz="2400" b="0" i="0" u="none" strike="noStrike" kern="1200" cap="none" spc="0" normalizeH="0" baseline="0" noProof="0" smtClean="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Nếu bạn khúc </a:t>
            </a:r>
            <a:r>
              <a:rPr kumimoji="0" lang="vi-VN" sz="2400" b="0" i="0" u="none" strike="noStrike" kern="1200" cap="none" spc="0" normalizeH="0" baseline="0" noProof="0" smtClean="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a:t>
            </a:r>
            <a:r>
              <a:rPr kumimoji="0" lang="en-US" sz="2400" b="0" i="0" u="none" strike="noStrike" kern="1200" cap="none" spc="0" normalizeH="0" baseline="0" noProof="0" smtClean="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uôi </a:t>
            </a:r>
            <a:r>
              <a:rPr kumimoji="0" lang="vi-VN" sz="2400" b="0" i="0" u="none" strike="noStrike" kern="1200" cap="none" spc="0" normalizeH="0" baseline="0" noProof="0" smtClean="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để</a:t>
            </a:r>
            <a:r>
              <a:rPr kumimoji="0" lang="en-US" sz="2400" b="0" i="0" u="none" strike="noStrike" kern="1200" cap="none" spc="0" normalizeH="0" baseline="0" noProof="0" smtClean="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thầy bắt </a:t>
            </a:r>
            <a:r>
              <a:rPr kumimoji="0" lang="vi-VN" sz="2400" b="0" i="0" u="none" strike="noStrike" kern="1200" cap="none" spc="0" normalizeH="0" baseline="0" noProof="0" smtClean="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được</a:t>
            </a:r>
            <a:r>
              <a:rPr kumimoji="0" lang="en-US" sz="2400" b="0" i="0" u="none" strike="noStrike" kern="1200" cap="none" spc="0" normalizeH="0" baseline="0" noProof="0" smtClean="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thì </a:t>
            </a:r>
            <a:r>
              <a:rPr kumimoji="0" lang="vi-VN" sz="2400" b="0" i="0" u="none" strike="noStrike" kern="1200" cap="none" spc="0" normalizeH="0" baseline="0" noProof="0" smtClean="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đổi</a:t>
            </a:r>
            <a:r>
              <a:rPr kumimoji="0" lang="en-US" sz="2400" b="0" i="0" u="none" strike="noStrike" kern="1200" cap="none" spc="0" normalizeH="0" baseline="0" noProof="0" smtClean="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vai làm thầy thuốc. Nếu bạn khúc giữa </a:t>
            </a:r>
            <a:r>
              <a:rPr kumimoji="0" lang="vi-VN" sz="2400" b="0" i="0" u="none" strike="noStrike" kern="1200" cap="none" spc="0" normalizeH="0" baseline="0" noProof="0" smtClean="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để</a:t>
            </a:r>
            <a:r>
              <a:rPr kumimoji="0" lang="en-US" sz="2400" b="0" i="0" u="none" strike="noStrike" kern="1200" cap="none" spc="0" normalizeH="0" baseline="0" noProof="0" smtClean="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smtClean="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đứt</a:t>
            </a:r>
            <a:r>
              <a:rPr kumimoji="0" lang="en-US" sz="2400" b="0" i="0" u="none" strike="noStrike" kern="1200" cap="none" spc="0" normalizeH="0" baseline="0" noProof="0" smtClean="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thì </a:t>
            </a:r>
            <a:r>
              <a:rPr kumimoji="0" lang="vi-VN" sz="2400" b="0" i="0" u="none" strike="noStrike" kern="1200" cap="none" spc="0" normalizeH="0" baseline="0" noProof="0" smtClean="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đổi</a:t>
            </a:r>
            <a:r>
              <a:rPr kumimoji="0" lang="en-US" sz="2400" b="0" i="0" u="none" strike="noStrike" kern="1200" cap="none" spc="0" normalizeH="0" baseline="0" noProof="0" smtClean="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vai làm </a:t>
            </a:r>
            <a:r>
              <a:rPr kumimoji="0" lang="vi-VN" sz="2400" b="0" i="0" u="none" strike="noStrike" kern="1200" cap="none" spc="0" normalizeH="0" baseline="0" noProof="0" smtClean="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a:t>
            </a:r>
            <a:r>
              <a:rPr kumimoji="0" lang="en-US" sz="2400" b="0" i="0" u="none" strike="noStrike" kern="1200" cap="none" spc="0" normalizeH="0" baseline="0" noProof="0" smtClean="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uôi. Trò ch</a:t>
            </a:r>
            <a:r>
              <a:rPr kumimoji="0" lang="vi-VN" sz="2400" b="0" i="0" u="none" strike="noStrike" kern="1200" cap="none" spc="0" normalizeH="0" baseline="0" noProof="0" smtClean="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ơ</a:t>
            </a:r>
            <a:r>
              <a:rPr kumimoji="0" lang="en-US" sz="2400" b="0" i="0" u="none" strike="noStrike" kern="1200" cap="none" spc="0" normalizeH="0" baseline="0" noProof="0" smtClean="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i cứ thế tiếp tục.</a:t>
            </a:r>
            <a:endPar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 name="TextBox 7"/>
          <p:cNvSpPr txBox="1"/>
          <p:nvPr/>
        </p:nvSpPr>
        <p:spPr>
          <a:xfrm>
            <a:off x="-268398" y="495732"/>
            <a:ext cx="11799176" cy="584727"/>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66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RỒNG RẮN LÊN MÂY</a:t>
            </a:r>
          </a:p>
        </p:txBody>
      </p:sp>
      <p:sp>
        <p:nvSpPr>
          <p:cNvPr id="10" name="Rounded Rectangle 9"/>
          <p:cNvSpPr/>
          <p:nvPr/>
        </p:nvSpPr>
        <p:spPr>
          <a:xfrm>
            <a:off x="3986391" y="5825018"/>
            <a:ext cx="4764203" cy="630014"/>
          </a:xfrm>
          <a:prstGeom prst="roundRect">
            <a:avLst/>
          </a:prstGeom>
          <a:solidFill>
            <a:srgbClr val="3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Tìm</a:t>
            </a:r>
            <a:r>
              <a:rPr kumimoji="0" lang="en-US" sz="3000" b="1" i="0" u="none" strike="noStrike" kern="1200" cap="none" spc="0" normalizeH="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từ khó đọc</a:t>
            </a:r>
            <a:endParaRPr kumimoji="0" lang="en-US" sz="3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2" name="Oval 11"/>
          <p:cNvSpPr/>
          <p:nvPr/>
        </p:nvSpPr>
        <p:spPr>
          <a:xfrm>
            <a:off x="663194" y="1003515"/>
            <a:ext cx="442592" cy="406482"/>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1</a:t>
            </a:r>
          </a:p>
        </p:txBody>
      </p:sp>
      <p:sp>
        <p:nvSpPr>
          <p:cNvPr id="14" name="Oval 13"/>
          <p:cNvSpPr/>
          <p:nvPr/>
        </p:nvSpPr>
        <p:spPr>
          <a:xfrm>
            <a:off x="663194" y="1850723"/>
            <a:ext cx="442592" cy="406482"/>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2</a:t>
            </a:r>
          </a:p>
        </p:txBody>
      </p:sp>
      <p:sp>
        <p:nvSpPr>
          <p:cNvPr id="11" name="Oval 10"/>
          <p:cNvSpPr/>
          <p:nvPr/>
        </p:nvSpPr>
        <p:spPr>
          <a:xfrm>
            <a:off x="663194" y="4295037"/>
            <a:ext cx="442592" cy="406482"/>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3</a:t>
            </a:r>
          </a:p>
        </p:txBody>
      </p:sp>
      <p:cxnSp>
        <p:nvCxnSpPr>
          <p:cNvPr id="9" name="Straight Connector 8">
            <a:extLst>
              <a:ext uri="{FF2B5EF4-FFF2-40B4-BE49-F238E27FC236}">
                <a16:creationId xmlns:a16="http://schemas.microsoft.com/office/drawing/2014/main" id="{9747F751-3360-4AE9-929C-3ECA7402C1D5}"/>
              </a:ext>
            </a:extLst>
          </p:cNvPr>
          <p:cNvCxnSpPr/>
          <p:nvPr/>
        </p:nvCxnSpPr>
        <p:spPr>
          <a:xfrm>
            <a:off x="1134814" y="1409997"/>
            <a:ext cx="1158443"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a16="http://schemas.microsoft.com/office/drawing/2014/main" id="{2FC79F06-EF2D-4FCB-A7E1-5560BF294DCA}"/>
              </a:ext>
            </a:extLst>
          </p:cNvPr>
          <p:cNvCxnSpPr>
            <a:cxnSpLocks/>
          </p:cNvCxnSpPr>
          <p:nvPr/>
        </p:nvCxnSpPr>
        <p:spPr>
          <a:xfrm>
            <a:off x="3163411" y="2123796"/>
            <a:ext cx="1148033"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CF7240F4-43A9-452A-8C79-F22598B3FF92}"/>
              </a:ext>
            </a:extLst>
          </p:cNvPr>
          <p:cNvCxnSpPr>
            <a:cxnSpLocks/>
          </p:cNvCxnSpPr>
          <p:nvPr/>
        </p:nvCxnSpPr>
        <p:spPr>
          <a:xfrm>
            <a:off x="4425865" y="2879339"/>
            <a:ext cx="915392"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8" name="Straight Connector 17">
            <a:extLst>
              <a:ext uri="{FF2B5EF4-FFF2-40B4-BE49-F238E27FC236}">
                <a16:creationId xmlns:a16="http://schemas.microsoft.com/office/drawing/2014/main" id="{676FE056-BBA6-43BB-A5D5-54F51EF48859}"/>
              </a:ext>
            </a:extLst>
          </p:cNvPr>
          <p:cNvCxnSpPr>
            <a:cxnSpLocks/>
          </p:cNvCxnSpPr>
          <p:nvPr/>
        </p:nvCxnSpPr>
        <p:spPr>
          <a:xfrm>
            <a:off x="7500193" y="4701519"/>
            <a:ext cx="1138507"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980210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AB192-4921-4EF5-A77A-07F03E10928A}"/>
              </a:ext>
            </a:extLst>
          </p:cNvPr>
          <p:cNvSpPr>
            <a:spLocks noGrp="1"/>
          </p:cNvSpPr>
          <p:nvPr>
            <p:ph type="title"/>
          </p:nvPr>
        </p:nvSpPr>
        <p:spPr>
          <a:xfrm>
            <a:off x="0" y="2766218"/>
            <a:ext cx="5084135" cy="1325563"/>
          </a:xfrm>
        </p:spPr>
        <p:txBody>
          <a:bodyPr>
            <a:noAutofit/>
          </a:bodyPr>
          <a:lstStyle/>
          <a:p>
            <a:pPr algn="ctr"/>
            <a:r>
              <a:rPr lang="en-US" sz="6600" b="1"/>
              <a:t>Luyện đọc </a:t>
            </a:r>
            <a:br>
              <a:rPr lang="en-US" sz="6600" b="1"/>
            </a:br>
            <a:r>
              <a:rPr lang="en-US" sz="6600" b="1"/>
              <a:t>từ khó đọc</a:t>
            </a:r>
          </a:p>
        </p:txBody>
      </p:sp>
      <p:sp>
        <p:nvSpPr>
          <p:cNvPr id="4" name="Rectangle: Rounded Corners 3">
            <a:extLst>
              <a:ext uri="{FF2B5EF4-FFF2-40B4-BE49-F238E27FC236}">
                <a16:creationId xmlns:a16="http://schemas.microsoft.com/office/drawing/2014/main" id="{E28AECC3-F8CE-46AF-88EF-E429559FBEEF}"/>
              </a:ext>
            </a:extLst>
          </p:cNvPr>
          <p:cNvSpPr/>
          <p:nvPr/>
        </p:nvSpPr>
        <p:spPr>
          <a:xfrm>
            <a:off x="5943600" y="520995"/>
            <a:ext cx="2604976" cy="113768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rPr>
              <a:t>rồng rắn</a:t>
            </a:r>
          </a:p>
        </p:txBody>
      </p:sp>
      <p:sp>
        <p:nvSpPr>
          <p:cNvPr id="5" name="Rectangle: Rounded Corners 4">
            <a:extLst>
              <a:ext uri="{FF2B5EF4-FFF2-40B4-BE49-F238E27FC236}">
                <a16:creationId xmlns:a16="http://schemas.microsoft.com/office/drawing/2014/main" id="{296E4DF1-6C6C-46D4-926F-6AE128DC1F89}"/>
              </a:ext>
            </a:extLst>
          </p:cNvPr>
          <p:cNvSpPr/>
          <p:nvPr/>
        </p:nvSpPr>
        <p:spPr>
          <a:xfrm>
            <a:off x="8754140" y="1896139"/>
            <a:ext cx="2604976" cy="113768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rPr>
              <a:t>vòng vèo</a:t>
            </a:r>
          </a:p>
        </p:txBody>
      </p:sp>
      <p:sp>
        <p:nvSpPr>
          <p:cNvPr id="6" name="Rectangle: Rounded Corners 5">
            <a:extLst>
              <a:ext uri="{FF2B5EF4-FFF2-40B4-BE49-F238E27FC236}">
                <a16:creationId xmlns:a16="http://schemas.microsoft.com/office/drawing/2014/main" id="{F538554F-D732-436D-959A-F7FCBF59EA18}"/>
              </a:ext>
            </a:extLst>
          </p:cNvPr>
          <p:cNvSpPr/>
          <p:nvPr/>
        </p:nvSpPr>
        <p:spPr>
          <a:xfrm>
            <a:off x="5943600" y="3428999"/>
            <a:ext cx="2604976" cy="113768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rPr>
              <a:t>núc nác</a:t>
            </a:r>
          </a:p>
        </p:txBody>
      </p:sp>
      <p:sp>
        <p:nvSpPr>
          <p:cNvPr id="7" name="Rectangle: Rounded Corners 6">
            <a:extLst>
              <a:ext uri="{FF2B5EF4-FFF2-40B4-BE49-F238E27FC236}">
                <a16:creationId xmlns:a16="http://schemas.microsoft.com/office/drawing/2014/main" id="{56B0654A-C380-4C7C-BB59-21A0FC1078D3}"/>
              </a:ext>
            </a:extLst>
          </p:cNvPr>
          <p:cNvSpPr/>
          <p:nvPr/>
        </p:nvSpPr>
        <p:spPr>
          <a:xfrm>
            <a:off x="8754140" y="5000847"/>
            <a:ext cx="2604976" cy="113768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rPr>
              <a:t>dang tay</a:t>
            </a:r>
          </a:p>
        </p:txBody>
      </p:sp>
    </p:spTree>
    <p:extLst>
      <p:ext uri="{BB962C8B-B14F-4D97-AF65-F5344CB8AC3E}">
        <p14:creationId xmlns:p14="http://schemas.microsoft.com/office/powerpoint/2010/main" val="38973985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B8146CD-8E5E-4059-A9E9-FDECB1685675}"/>
              </a:ext>
            </a:extLst>
          </p:cNvPr>
          <p:cNvSpPr txBox="1"/>
          <p:nvPr/>
        </p:nvSpPr>
        <p:spPr>
          <a:xfrm>
            <a:off x="769520" y="1481980"/>
            <a:ext cx="10985238" cy="1785039"/>
          </a:xfrm>
          <a:prstGeom prst="rect">
            <a:avLst/>
          </a:prstGeom>
          <a:noFill/>
        </p:spPr>
        <p:txBody>
          <a:bodyPr wrap="square" lIns="121855" tIns="60928" rIns="121855" bIns="60928" rtlCol="0">
            <a:spAutoFit/>
          </a:bodyPr>
          <a:lstStyle/>
          <a:p>
            <a:pPr marL="0" marR="0" lvl="0" indent="46355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Rồng</a:t>
            </a:r>
            <a:r>
              <a:rPr kumimoji="0" lang="en-US" sz="3600" b="0"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rắn</a:t>
            </a:r>
            <a:r>
              <a:rPr kumimoji="0" lang="en-US" sz="3600" b="0"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r>
              <a:rPr kumimoji="0" lang="en-US" sz="3600" b="0"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mây</a:t>
            </a:r>
            <a:r>
              <a:rPr kumimoji="0" lang="en-US" sz="3600" b="0"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600" b="0"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a:t>
            </a:r>
            <a:r>
              <a:rPr kumimoji="0" lang="en-US" sz="3600" b="0"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trò</a:t>
            </a:r>
            <a:r>
              <a:rPr kumimoji="0" lang="en-US" sz="3600" b="0"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a:t>
            </a:r>
            <a:r>
              <a:rPr kumimoji="0" lang="vi-VN" sz="3600" b="0"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ơ</a:t>
            </a:r>
            <a:r>
              <a:rPr kumimoji="0" lang="en-US" sz="3600" b="0" i="0"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i</a:t>
            </a:r>
            <a:r>
              <a:rPr kumimoji="0" lang="en-US" sz="3600" b="0"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vui</a:t>
            </a:r>
            <a:r>
              <a:rPr kumimoji="0" lang="en-US" sz="3600" b="0"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nhộn</a:t>
            </a:r>
            <a:r>
              <a:rPr kumimoji="0" lang="en-US" sz="3600" b="0"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a:t>
            </a:r>
            <a:r>
              <a:rPr kumimoji="0" lang="vi-VN" sz="3600" b="0"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ă</a:t>
            </a:r>
            <a:r>
              <a:rPr kumimoji="0" lang="en-US" sz="3600" b="0"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 </a:t>
            </a:r>
            <a:r>
              <a:rPr kumimoji="0" lang="en-US" sz="3600" b="0" i="0"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sáu</a:t>
            </a:r>
            <a:r>
              <a:rPr kumimoji="0" lang="en-US" sz="3600" b="0"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3600" b="0"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túm</a:t>
            </a:r>
            <a:r>
              <a:rPr kumimoji="0" lang="en-US" sz="3600" b="0"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áo</a:t>
            </a:r>
            <a:r>
              <a:rPr kumimoji="0" lang="en-US" sz="3600" b="0"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nhau</a:t>
            </a:r>
            <a:r>
              <a:rPr kumimoji="0" lang="en-US" sz="3600" b="0"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làm</a:t>
            </a:r>
            <a:r>
              <a:rPr kumimoji="0" lang="en-US" sz="3600" b="0"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rồng</a:t>
            </a:r>
            <a:r>
              <a:rPr kumimoji="0" lang="en-US" sz="3600" b="0"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rắn</a:t>
            </a:r>
            <a:r>
              <a:rPr kumimoji="0" lang="en-US" sz="3600" b="0"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a:t>
            </a:r>
            <a:r>
              <a:rPr kumimoji="0" lang="en-US" sz="3600" b="0"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3600" b="0"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làm</a:t>
            </a:r>
            <a:r>
              <a:rPr kumimoji="0" lang="en-US" sz="3600" b="0"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thầy</a:t>
            </a:r>
            <a:r>
              <a:rPr kumimoji="0" lang="en-US" sz="3600" b="0"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thuốc</a:t>
            </a:r>
            <a:r>
              <a:rPr kumimoji="0" lang="en-US" sz="3600" b="0"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600" b="0"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đứng</a:t>
            </a:r>
            <a:r>
              <a:rPr kumimoji="0" lang="en-US" sz="3600" b="0"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600" b="0"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đối</a:t>
            </a:r>
            <a:r>
              <a:rPr kumimoji="0" lang="en-US" sz="3600" b="0"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diện</a:t>
            </a:r>
            <a:r>
              <a:rPr kumimoji="0" lang="en-US" sz="3600" b="0"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với</a:t>
            </a:r>
            <a:r>
              <a:rPr kumimoji="0" lang="en-US" sz="3600" b="0"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rồng</a:t>
            </a:r>
            <a:r>
              <a:rPr kumimoji="0" lang="en-US" sz="3600" b="0"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err="1">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rắn</a:t>
            </a:r>
            <a:r>
              <a:rPr kumimoji="0" lang="en-US" sz="3600" b="0" i="0" u="none" strike="noStrike" kern="1200" cap="none" spc="0" normalizeH="0" baseline="0" noProof="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600" b="0"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Oval 4">
            <a:extLst>
              <a:ext uri="{FF2B5EF4-FFF2-40B4-BE49-F238E27FC236}">
                <a16:creationId xmlns:a16="http://schemas.microsoft.com/office/drawing/2014/main" id="{838708DC-A7AC-4C3F-B645-9826F8CBFB0F}"/>
              </a:ext>
            </a:extLst>
          </p:cNvPr>
          <p:cNvSpPr/>
          <p:nvPr/>
        </p:nvSpPr>
        <p:spPr>
          <a:xfrm>
            <a:off x="383419" y="1481980"/>
            <a:ext cx="772201" cy="729592"/>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1</a:t>
            </a:r>
          </a:p>
        </p:txBody>
      </p:sp>
      <p:sp>
        <p:nvSpPr>
          <p:cNvPr id="6" name="TextBox 5">
            <a:extLst>
              <a:ext uri="{FF2B5EF4-FFF2-40B4-BE49-F238E27FC236}">
                <a16:creationId xmlns:a16="http://schemas.microsoft.com/office/drawing/2014/main" id="{23F0F698-70AE-47BE-AE17-E85B7B455DAD}"/>
              </a:ext>
            </a:extLst>
          </p:cNvPr>
          <p:cNvSpPr txBox="1"/>
          <p:nvPr/>
        </p:nvSpPr>
        <p:spPr>
          <a:xfrm>
            <a:off x="-268398" y="495732"/>
            <a:ext cx="11799176" cy="584727"/>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66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RỒNG RẮN LÊN MÂY</a:t>
            </a:r>
          </a:p>
        </p:txBody>
      </p:sp>
      <p:pic>
        <p:nvPicPr>
          <p:cNvPr id="8" name="Picture 7">
            <a:extLst>
              <a:ext uri="{FF2B5EF4-FFF2-40B4-BE49-F238E27FC236}">
                <a16:creationId xmlns:a16="http://schemas.microsoft.com/office/drawing/2014/main" id="{457BD1BA-45EE-4BA4-BECC-F597B756A834}"/>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l="29620" t="43290" r="29892" b="15425"/>
          <a:stretch/>
        </p:blipFill>
        <p:spPr>
          <a:xfrm>
            <a:off x="3099944" y="3267019"/>
            <a:ext cx="5560491" cy="3189460"/>
          </a:xfrm>
          <a:prstGeom prst="rect">
            <a:avLst/>
          </a:prstGeom>
        </p:spPr>
      </p:pic>
    </p:spTree>
    <p:extLst>
      <p:ext uri="{BB962C8B-B14F-4D97-AF65-F5344CB8AC3E}">
        <p14:creationId xmlns:p14="http://schemas.microsoft.com/office/powerpoint/2010/main" val="31607416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B89BE0B9-B150-4E40-9A41-A274046E6D93}"/>
              </a:ext>
            </a:extLst>
          </p:cNvPr>
          <p:cNvSpPr/>
          <p:nvPr/>
        </p:nvSpPr>
        <p:spPr>
          <a:xfrm>
            <a:off x="103214" y="534878"/>
            <a:ext cx="719557" cy="703606"/>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2</a:t>
            </a:r>
          </a:p>
        </p:txBody>
      </p:sp>
      <p:sp>
        <p:nvSpPr>
          <p:cNvPr id="10" name="TextBox 9">
            <a:extLst>
              <a:ext uri="{FF2B5EF4-FFF2-40B4-BE49-F238E27FC236}">
                <a16:creationId xmlns:a16="http://schemas.microsoft.com/office/drawing/2014/main" id="{F141049F-742B-4362-A883-25E61AB32D46}"/>
              </a:ext>
            </a:extLst>
          </p:cNvPr>
          <p:cNvSpPr txBox="1"/>
          <p:nvPr/>
        </p:nvSpPr>
        <p:spPr>
          <a:xfrm>
            <a:off x="349102" y="658621"/>
            <a:ext cx="11842898" cy="3539430"/>
          </a:xfrm>
          <a:prstGeom prst="rect">
            <a:avLst/>
          </a:prstGeom>
          <a:noFill/>
        </p:spPr>
        <p:txBody>
          <a:bodyPr wrap="square">
            <a:spAutoFit/>
          </a:bodyPr>
          <a:lstStyle/>
          <a:p>
            <a:pPr marL="0" marR="0" lvl="0" indent="46355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Rồng rắn vừa </a:t>
            </a:r>
            <a:r>
              <a:rPr kumimoji="0" lang="vi-VN" sz="3200" b="0" i="0" u="none" strike="noStrike" kern="1200" cap="none" spc="0" normalizeH="0" baseline="0" noProof="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a:t>
            </a:r>
            <a:r>
              <a:rPr kumimoji="0" lang="en-US" sz="3200" b="0" i="0" u="none" strike="noStrike" kern="1200" cap="none" spc="0" normalizeH="0" baseline="0" noProof="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i vòng vèo vừa hát:</a:t>
            </a:r>
          </a:p>
          <a:p>
            <a:pPr marL="0" marR="0" lvl="0" indent="46355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Rồng rắn lên mây</a:t>
            </a:r>
          </a:p>
          <a:p>
            <a:pPr marL="0" marR="0" lvl="0" indent="46355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Thấy cây núc nác</a:t>
            </a:r>
          </a:p>
          <a:p>
            <a:pPr marL="0" marR="0" lvl="0" indent="46355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Hỏi th</a:t>
            </a:r>
            <a:r>
              <a:rPr kumimoji="0" lang="vi-VN" sz="3200" b="0" i="0" u="none" strike="noStrike" kern="1200" cap="none" spc="0" normalizeH="0" baseline="0" noProof="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ă</a:t>
            </a:r>
            <a:r>
              <a:rPr kumimoji="0" lang="en-US" sz="3200" b="0" i="0" u="none" strike="noStrike" kern="1200" cap="none" spc="0" normalizeH="0" baseline="0" noProof="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 thầy thuốc</a:t>
            </a:r>
          </a:p>
          <a:p>
            <a:pPr marL="0" marR="0" lvl="0" indent="46355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Có nhà hay không?</a:t>
            </a:r>
          </a:p>
          <a:p>
            <a:pPr marL="0" marR="0" lvl="0" indent="46355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Nếu thầy nói “không” thì rồng rắn </a:t>
            </a:r>
            <a:r>
              <a:rPr kumimoji="0" lang="vi-VN" sz="3200" b="0" i="0" u="none" strike="noStrike" kern="1200" cap="none" spc="0" normalizeH="0" baseline="0" noProof="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a:t>
            </a:r>
            <a:r>
              <a:rPr kumimoji="0" lang="en-US" sz="3200" b="0" i="0" u="none" strike="noStrike" kern="1200" cap="none" spc="0" normalizeH="0" baseline="0" noProof="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i tiếp. Nếu thầy nói “ có” thì rồng rắn hỏi xin thuốc cho con và </a:t>
            </a:r>
            <a:r>
              <a:rPr kumimoji="0" lang="vi-VN" sz="3200" b="0" i="0" u="none" strike="noStrike" kern="1200" cap="none" spc="0" normalizeH="0" baseline="0" noProof="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đồng</a:t>
            </a:r>
            <a:r>
              <a:rPr kumimoji="0" lang="en-US" sz="3200" b="0" i="0" u="none" strike="noStrike" kern="1200" cap="none" spc="0" normalizeH="0" baseline="0" noProof="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ý cho thầy bắt khúc </a:t>
            </a:r>
            <a:r>
              <a:rPr kumimoji="0" lang="vi-VN" sz="3200" b="0" i="0" u="none" strike="noStrike" kern="1200" cap="none" spc="0" normalizeH="0" baseline="0" noProof="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a:t>
            </a:r>
            <a:r>
              <a:rPr kumimoji="0" lang="en-US" sz="3200" b="0" i="0" u="none" strike="noStrike" kern="1200" cap="none" spc="0" normalizeH="0" baseline="0" noProof="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uôi.</a:t>
            </a:r>
            <a:endParaRPr kumimoji="0" lang="en-US" sz="32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1F00B449-622C-45E4-8489-998323DC5796}"/>
              </a:ext>
            </a:extLst>
          </p:cNvPr>
          <p:cNvSpPr/>
          <p:nvPr/>
        </p:nvSpPr>
        <p:spPr>
          <a:xfrm>
            <a:off x="4513943" y="1734120"/>
            <a:ext cx="2090057" cy="472051"/>
          </a:xfrm>
          <a:prstGeom prst="roundRect">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3C61199E-AB12-49CB-801D-5A889E3DB2B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182" b="89917" l="9916" r="89873">
                        <a14:foregroundMark x1="10759" y1="26243" x2="10759" y2="26243"/>
                        <a14:foregroundMark x1="25316" y1="14917" x2="25316" y2="14917"/>
                        <a14:foregroundMark x1="52321" y1="11188" x2="52321" y2="11188"/>
                        <a14:foregroundMark x1="75527" y1="18232" x2="75527" y2="18232"/>
                        <a14:foregroundMark x1="53797" y1="7182" x2="53797" y2="7182"/>
                        <a14:foregroundMark x1="26582" y1="37155" x2="37342" y2="35912"/>
                        <a14:foregroundMark x1="37342" y1="35912" x2="37553" y2="35497"/>
                        <a14:foregroundMark x1="37342" y1="35083" x2="37342" y2="42127"/>
                        <a14:foregroundMark x1="37342" y1="42127" x2="37342" y2="42127"/>
                        <a14:foregroundMark x1="14135" y1="48204" x2="15612" y2="42541"/>
                        <a14:foregroundMark x1="16245" y1="39088" x2="18565" y2="43370"/>
                        <a14:foregroundMark x1="85232" y1="64365" x2="89241" y2="55525"/>
                        <a14:foregroundMark x1="63924" y1="72238" x2="63924" y2="85083"/>
                        <a14:foregroundMark x1="70675" y1="22376" x2="70675" y2="22376"/>
                        <a14:foregroundMark x1="68776" y1="22928" x2="68776" y2="22928"/>
                        <a14:foregroundMark x1="68143" y1="23066" x2="67511" y2="24448"/>
                        <a14:foregroundMark x1="50633" y1="18646" x2="50422" y2="20442"/>
                        <a14:foregroundMark x1="33333" y1="21685" x2="33755" y2="24171"/>
                      </a14:backgroundRemoval>
                    </a14:imgEffect>
                  </a14:imgLayer>
                </a14:imgProps>
              </a:ext>
            </a:extLst>
          </a:blip>
          <a:stretch>
            <a:fillRect/>
          </a:stretch>
        </p:blipFill>
        <p:spPr>
          <a:xfrm>
            <a:off x="403815" y="4919532"/>
            <a:ext cx="837911" cy="1279847"/>
          </a:xfrm>
          <a:prstGeom prst="rect">
            <a:avLst/>
          </a:prstGeom>
        </p:spPr>
      </p:pic>
      <p:sp>
        <p:nvSpPr>
          <p:cNvPr id="14" name="文本框 6">
            <a:extLst>
              <a:ext uri="{FF2B5EF4-FFF2-40B4-BE49-F238E27FC236}">
                <a16:creationId xmlns:a16="http://schemas.microsoft.com/office/drawing/2014/main" id="{8E0E1095-78FF-4003-8B05-D5B1EB7138AF}"/>
              </a:ext>
            </a:extLst>
          </p:cNvPr>
          <p:cNvSpPr txBox="1"/>
          <p:nvPr/>
        </p:nvSpPr>
        <p:spPr>
          <a:xfrm>
            <a:off x="1241726" y="4701126"/>
            <a:ext cx="3658110" cy="1815882"/>
          </a:xfrm>
          <a:prstGeom prst="rect">
            <a:avLst/>
          </a:prstGeom>
          <a:solidFill>
            <a:schemeClr val="accent4">
              <a:lumMod val="20000"/>
              <a:lumOff val="80000"/>
            </a:schemeClr>
          </a:solidFill>
        </p:spPr>
        <p:txBody>
          <a:bodyPr wrap="square" rtlCol="0">
            <a:spAutoFit/>
          </a:bodyPr>
          <a:lstStyle/>
          <a:p>
            <a:pPr lvl="0"/>
            <a:r>
              <a:rPr lang="en-US" altLang="zh-CN" sz="28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Cây</a:t>
            </a:r>
            <a:r>
              <a:rPr lang="en-US" altLang="zh-CN" sz="28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8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núc</a:t>
            </a:r>
            <a:r>
              <a:rPr lang="en-US" altLang="zh-CN" sz="28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8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nác</a:t>
            </a:r>
            <a:r>
              <a:rPr lang="en-US" altLang="zh-CN" sz="28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vi-VN" sz="2800" dirty="0" err="1">
                <a:solidFill>
                  <a:srgbClr val="231F20"/>
                </a:solidFill>
                <a:latin typeface="Times New Roman" panose="02020603050405020304" pitchFamily="18" charset="0"/>
                <a:ea typeface="Arial-Rounded" panose="020B0500000000000000" pitchFamily="34" charset="0"/>
                <a:cs typeface="Times New Roman" panose="02020603050405020304" pitchFamily="18" charset="0"/>
                <a:sym typeface="+mn-lt"/>
              </a:rPr>
              <a:t>Là</a:t>
            </a:r>
            <a:r>
              <a:rPr lang="en-US" altLang="vi-VN" sz="2800" dirty="0">
                <a:solidFill>
                  <a:srgbClr val="231F2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vi-VN" sz="2800" dirty="0" err="1">
                <a:solidFill>
                  <a:srgbClr val="231F20"/>
                </a:solidFill>
                <a:latin typeface="Times New Roman" panose="02020603050405020304" pitchFamily="18" charset="0"/>
                <a:ea typeface="Arial-Rounded" panose="020B0500000000000000" pitchFamily="34" charset="0"/>
                <a:cs typeface="Times New Roman" panose="02020603050405020304" pitchFamily="18" charset="0"/>
                <a:sym typeface="+mn-lt"/>
              </a:rPr>
              <a:t>một</a:t>
            </a:r>
            <a:r>
              <a:rPr lang="en-US" altLang="vi-VN" sz="2800" dirty="0">
                <a:solidFill>
                  <a:srgbClr val="231F2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vi-VN" sz="2800" dirty="0" err="1">
                <a:solidFill>
                  <a:srgbClr val="231F20"/>
                </a:solidFill>
                <a:latin typeface="Times New Roman" panose="02020603050405020304" pitchFamily="18" charset="0"/>
                <a:ea typeface="Arial-Rounded" panose="020B0500000000000000" pitchFamily="34" charset="0"/>
                <a:cs typeface="Times New Roman" panose="02020603050405020304" pitchFamily="18" charset="0"/>
                <a:sym typeface="+mn-lt"/>
              </a:rPr>
              <a:t>loại</a:t>
            </a:r>
            <a:r>
              <a:rPr lang="en-US" altLang="vi-VN" sz="2800" dirty="0">
                <a:solidFill>
                  <a:srgbClr val="231F2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vi-VN" sz="2800" dirty="0" err="1">
                <a:solidFill>
                  <a:srgbClr val="231F20"/>
                </a:solidFill>
                <a:latin typeface="Times New Roman" panose="02020603050405020304" pitchFamily="18" charset="0"/>
                <a:ea typeface="Arial-Rounded" panose="020B0500000000000000" pitchFamily="34" charset="0"/>
                <a:cs typeface="Times New Roman" panose="02020603050405020304" pitchFamily="18" charset="0"/>
                <a:sym typeface="+mn-lt"/>
              </a:rPr>
              <a:t>cây</a:t>
            </a:r>
            <a:r>
              <a:rPr lang="en-US" altLang="vi-VN" sz="2800" dirty="0">
                <a:solidFill>
                  <a:srgbClr val="231F2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vi-VN" sz="2800" dirty="0" err="1">
                <a:solidFill>
                  <a:srgbClr val="231F20"/>
                </a:solidFill>
                <a:latin typeface="Times New Roman" panose="02020603050405020304" pitchFamily="18" charset="0"/>
                <a:ea typeface="Arial-Rounded" panose="020B0500000000000000" pitchFamily="34" charset="0"/>
                <a:cs typeface="Times New Roman" panose="02020603050405020304" pitchFamily="18" charset="0"/>
                <a:sym typeface="+mn-lt"/>
              </a:rPr>
              <a:t>dùng</a:t>
            </a:r>
            <a:r>
              <a:rPr lang="en-US" altLang="vi-VN" sz="2800" dirty="0">
                <a:solidFill>
                  <a:srgbClr val="231F2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vi-VN" sz="2800" dirty="0" err="1">
                <a:solidFill>
                  <a:srgbClr val="231F20"/>
                </a:solidFill>
                <a:latin typeface="Times New Roman" panose="02020603050405020304" pitchFamily="18" charset="0"/>
                <a:ea typeface="Arial-Rounded" panose="020B0500000000000000" pitchFamily="34" charset="0"/>
                <a:cs typeface="Times New Roman" panose="02020603050405020304" pitchFamily="18" charset="0"/>
                <a:sym typeface="+mn-lt"/>
              </a:rPr>
              <a:t>để</a:t>
            </a:r>
            <a:r>
              <a:rPr lang="en-US" altLang="vi-VN" sz="2800" dirty="0">
                <a:solidFill>
                  <a:srgbClr val="231F2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vi-VN" sz="2800" dirty="0" err="1">
                <a:solidFill>
                  <a:srgbClr val="231F20"/>
                </a:solidFill>
                <a:latin typeface="Times New Roman" panose="02020603050405020304" pitchFamily="18" charset="0"/>
                <a:ea typeface="Arial-Rounded" panose="020B0500000000000000" pitchFamily="34" charset="0"/>
                <a:cs typeface="Times New Roman" panose="02020603050405020304" pitchFamily="18" charset="0"/>
                <a:sym typeface="+mn-lt"/>
              </a:rPr>
              <a:t>làm</a:t>
            </a:r>
            <a:r>
              <a:rPr lang="en-US" altLang="vi-VN" sz="2800" dirty="0">
                <a:solidFill>
                  <a:srgbClr val="231F2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vi-VN" sz="2800" dirty="0" err="1">
                <a:solidFill>
                  <a:srgbClr val="231F20"/>
                </a:solidFill>
                <a:latin typeface="Times New Roman" panose="02020603050405020304" pitchFamily="18" charset="0"/>
                <a:ea typeface="Arial-Rounded" panose="020B0500000000000000" pitchFamily="34" charset="0"/>
                <a:cs typeface="Times New Roman" panose="02020603050405020304" pitchFamily="18" charset="0"/>
                <a:sym typeface="+mn-lt"/>
              </a:rPr>
              <a:t>thuốc</a:t>
            </a:r>
            <a:r>
              <a:rPr lang="en-US" altLang="vi-VN" sz="2800" dirty="0">
                <a:solidFill>
                  <a:srgbClr val="231F2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vi-VN" sz="2800" dirty="0" err="1">
                <a:solidFill>
                  <a:srgbClr val="231F20"/>
                </a:solidFill>
                <a:latin typeface="Times New Roman" panose="02020603050405020304" pitchFamily="18" charset="0"/>
                <a:ea typeface="Arial-Rounded" panose="020B0500000000000000" pitchFamily="34" charset="0"/>
                <a:cs typeface="Times New Roman" panose="02020603050405020304" pitchFamily="18" charset="0"/>
                <a:sym typeface="+mn-lt"/>
              </a:rPr>
              <a:t>chữa</a:t>
            </a:r>
            <a:r>
              <a:rPr lang="en-US" altLang="vi-VN" sz="2800" dirty="0">
                <a:solidFill>
                  <a:srgbClr val="231F2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vi-VN" sz="2800" dirty="0" err="1">
                <a:solidFill>
                  <a:srgbClr val="231F20"/>
                </a:solidFill>
                <a:latin typeface="Times New Roman" panose="02020603050405020304" pitchFamily="18" charset="0"/>
                <a:ea typeface="Arial-Rounded" panose="020B0500000000000000" pitchFamily="34" charset="0"/>
                <a:cs typeface="Times New Roman" panose="02020603050405020304" pitchFamily="18" charset="0"/>
                <a:sym typeface="+mn-lt"/>
              </a:rPr>
              <a:t>bệnh</a:t>
            </a:r>
            <a:endParaRPr lang="en-US" altLang="vi-VN" sz="2800" dirty="0">
              <a:solidFill>
                <a:srgbClr val="231F20"/>
              </a:solidFill>
              <a:latin typeface="Times New Roman" panose="02020603050405020304" pitchFamily="18" charset="0"/>
              <a:ea typeface="Arial-Rounded" panose="020B0500000000000000" pitchFamily="34" charset="0"/>
              <a:cs typeface="Times New Roman" panose="02020603050405020304" pitchFamily="18" charset="0"/>
              <a:sym typeface="+mn-lt"/>
            </a:endParaRPr>
          </a:p>
          <a:p>
            <a:endParaRPr lang="zh-CN" altLang="en-US" sz="2800" i="1" dirty="0">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5" name="Picture 2" descr="Chữa bệnh bằng cây núc nác • Starfoods Exim JSC - Chuyên nông nghiệp và  dược liệu sạch">
            <a:extLst>
              <a:ext uri="{FF2B5EF4-FFF2-40B4-BE49-F238E27FC236}">
                <a16:creationId xmlns:a16="http://schemas.microsoft.com/office/drawing/2014/main" id="{EA13CCB2-574E-4F85-BA66-6A69FDE3CF7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42520" y="4275664"/>
            <a:ext cx="3240242" cy="24496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9B942434-ECAB-4BCA-8638-50F0E4CE07D4}"/>
              </a:ext>
            </a:extLst>
          </p:cNvPr>
          <p:cNvPicPr>
            <a:picLocks noChangeAspect="1"/>
          </p:cNvPicPr>
          <p:nvPr/>
        </p:nvPicPr>
        <p:blipFill rotWithShape="1">
          <a:blip r:embed="rId6"/>
          <a:srcRect b="18331"/>
          <a:stretch/>
        </p:blipFill>
        <p:spPr>
          <a:xfrm>
            <a:off x="8447860" y="4701126"/>
            <a:ext cx="3744140" cy="1592799"/>
          </a:xfrm>
          <a:prstGeom prst="rect">
            <a:avLst/>
          </a:prstGeom>
        </p:spPr>
      </p:pic>
      <p:cxnSp>
        <p:nvCxnSpPr>
          <p:cNvPr id="17" name="Straight Connector 16">
            <a:extLst>
              <a:ext uri="{FF2B5EF4-FFF2-40B4-BE49-F238E27FC236}">
                <a16:creationId xmlns:a16="http://schemas.microsoft.com/office/drawing/2014/main" id="{8104FF6D-58D9-41B1-A694-7CD931495183}"/>
              </a:ext>
            </a:extLst>
          </p:cNvPr>
          <p:cNvCxnSpPr/>
          <p:nvPr/>
        </p:nvCxnSpPr>
        <p:spPr>
          <a:xfrm flipH="1">
            <a:off x="11449823" y="3134891"/>
            <a:ext cx="211029" cy="588217"/>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8" name="Straight Connector 17">
            <a:extLst>
              <a:ext uri="{FF2B5EF4-FFF2-40B4-BE49-F238E27FC236}">
                <a16:creationId xmlns:a16="http://schemas.microsoft.com/office/drawing/2014/main" id="{5062D062-53E0-45F0-A35E-9AD4628F447B}"/>
              </a:ext>
            </a:extLst>
          </p:cNvPr>
          <p:cNvCxnSpPr/>
          <p:nvPr/>
        </p:nvCxnSpPr>
        <p:spPr>
          <a:xfrm flipH="1">
            <a:off x="2358855" y="3589228"/>
            <a:ext cx="211029" cy="588217"/>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9" name="Straight Connector 18">
            <a:extLst>
              <a:ext uri="{FF2B5EF4-FFF2-40B4-BE49-F238E27FC236}">
                <a16:creationId xmlns:a16="http://schemas.microsoft.com/office/drawing/2014/main" id="{6CA8AB38-D89E-4AFE-BA82-7D5F710B46C6}"/>
              </a:ext>
            </a:extLst>
          </p:cNvPr>
          <p:cNvCxnSpPr/>
          <p:nvPr/>
        </p:nvCxnSpPr>
        <p:spPr>
          <a:xfrm flipH="1">
            <a:off x="5358849" y="3609832"/>
            <a:ext cx="211029" cy="588217"/>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0" name="Straight Connector 19">
            <a:extLst>
              <a:ext uri="{FF2B5EF4-FFF2-40B4-BE49-F238E27FC236}">
                <a16:creationId xmlns:a16="http://schemas.microsoft.com/office/drawing/2014/main" id="{E6378419-225C-4172-81F5-0FED7D988F11}"/>
              </a:ext>
            </a:extLst>
          </p:cNvPr>
          <p:cNvCxnSpPr/>
          <p:nvPr/>
        </p:nvCxnSpPr>
        <p:spPr>
          <a:xfrm flipH="1">
            <a:off x="8564395" y="3589228"/>
            <a:ext cx="211029" cy="588217"/>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1" name="Straight Connector 20">
            <a:extLst>
              <a:ext uri="{FF2B5EF4-FFF2-40B4-BE49-F238E27FC236}">
                <a16:creationId xmlns:a16="http://schemas.microsoft.com/office/drawing/2014/main" id="{96699B38-CA19-4D40-8704-E84EA69C2D09}"/>
              </a:ext>
            </a:extLst>
          </p:cNvPr>
          <p:cNvCxnSpPr/>
          <p:nvPr/>
        </p:nvCxnSpPr>
        <p:spPr>
          <a:xfrm flipH="1">
            <a:off x="11145023" y="3524678"/>
            <a:ext cx="211029" cy="588217"/>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2" name="Straight Connector 21">
            <a:extLst>
              <a:ext uri="{FF2B5EF4-FFF2-40B4-BE49-F238E27FC236}">
                <a16:creationId xmlns:a16="http://schemas.microsoft.com/office/drawing/2014/main" id="{E3BE017A-01CA-4533-9652-24B0F1128231}"/>
              </a:ext>
            </a:extLst>
          </p:cNvPr>
          <p:cNvCxnSpPr/>
          <p:nvPr/>
        </p:nvCxnSpPr>
        <p:spPr>
          <a:xfrm flipH="1">
            <a:off x="11051252" y="3531171"/>
            <a:ext cx="211029" cy="588217"/>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424693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par>
                          <p:cTn id="16" fill="hold">
                            <p:stCondLst>
                              <p:cond delay="500"/>
                            </p:stCondLst>
                            <p:childTnLst>
                              <p:par>
                                <p:cTn id="17" presetID="16" presetClass="entr" presetSubtype="21"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par>
                          <p:cTn id="20" fill="hold">
                            <p:stCondLst>
                              <p:cond delay="1000"/>
                            </p:stCondLst>
                            <p:childTnLst>
                              <p:par>
                                <p:cTn id="21" presetID="16" presetClass="entr" presetSubtype="21"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par>
                                <p:cTn id="29" presetID="22" presetClass="entr" presetSubtype="8"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par>
                                <p:cTn id="32" presetID="22" presetClass="entr" presetSubtype="8"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left)">
                                      <p:cBhvr>
                                        <p:cTn id="34" dur="500"/>
                                        <p:tgtEl>
                                          <p:spTgt spid="19"/>
                                        </p:tgtEl>
                                      </p:cBhvr>
                                    </p:animEffect>
                                  </p:childTnLst>
                                </p:cTn>
                              </p:par>
                              <p:par>
                                <p:cTn id="35" presetID="22" presetClass="entr" presetSubtype="8"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500"/>
                                        <p:tgtEl>
                                          <p:spTgt spid="20"/>
                                        </p:tgtEl>
                                      </p:cBhvr>
                                    </p:animEffect>
                                  </p:childTnLst>
                                </p:cTn>
                              </p:par>
                              <p:par>
                                <p:cTn id="38" presetID="22" presetClass="entr" presetSubtype="8"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left)">
                                      <p:cBhvr>
                                        <p:cTn id="40" dur="500"/>
                                        <p:tgtEl>
                                          <p:spTgt spid="21"/>
                                        </p:tgtEl>
                                      </p:cBhvr>
                                    </p:animEffect>
                                  </p:childTnLst>
                                </p:cTn>
                              </p:par>
                              <p:par>
                                <p:cTn id="41" presetID="22" presetClass="entr" presetSubtype="8"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left)">
                                      <p:cBhvr>
                                        <p:cTn id="4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FF21AA4F-85F0-41D6-9F64-56FCF463235C}"/>
              </a:ext>
            </a:extLst>
          </p:cNvPr>
          <p:cNvSpPr/>
          <p:nvPr/>
        </p:nvSpPr>
        <p:spPr>
          <a:xfrm>
            <a:off x="447021" y="1087436"/>
            <a:ext cx="697254" cy="663306"/>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3</a:t>
            </a:r>
          </a:p>
        </p:txBody>
      </p:sp>
      <p:sp>
        <p:nvSpPr>
          <p:cNvPr id="6" name="TextBox 5">
            <a:extLst>
              <a:ext uri="{FF2B5EF4-FFF2-40B4-BE49-F238E27FC236}">
                <a16:creationId xmlns:a16="http://schemas.microsoft.com/office/drawing/2014/main" id="{0A8ADB34-DD49-4F8A-BAEA-E57F1EE07EBA}"/>
              </a:ext>
            </a:extLst>
          </p:cNvPr>
          <p:cNvSpPr txBox="1"/>
          <p:nvPr/>
        </p:nvSpPr>
        <p:spPr>
          <a:xfrm>
            <a:off x="626284" y="1120676"/>
            <a:ext cx="11118695" cy="2862322"/>
          </a:xfrm>
          <a:prstGeom prst="rect">
            <a:avLst/>
          </a:prstGeom>
          <a:noFill/>
        </p:spPr>
        <p:txBody>
          <a:bodyPr wrap="square">
            <a:spAutoFit/>
          </a:bodyPr>
          <a:lstStyle/>
          <a:p>
            <a:pPr lvl="0" indent="463550" algn="just">
              <a:defRPr/>
            </a:pPr>
            <a:r>
              <a:rPr kumimoji="0" lang="en-US" sz="3600" b="0" i="0" u="none" strike="noStrike" kern="1200" cap="none" spc="0" normalizeH="0" baseline="0" noProof="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Thầy thuốc tìm cách bắt khúc </a:t>
            </a:r>
            <a:r>
              <a:rPr kumimoji="0" lang="vi-VN" sz="3600" b="0" i="0" u="none" strike="noStrike" kern="1200" cap="none" spc="0" normalizeH="0" baseline="0" noProof="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a:t>
            </a:r>
            <a:r>
              <a:rPr kumimoji="0" lang="en-US" sz="3600" b="0" i="0" u="none" strike="noStrike" kern="1200" cap="none" spc="0" normalizeH="0" baseline="0" noProof="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uôi. Bạn làm </a:t>
            </a:r>
            <a:r>
              <a:rPr kumimoji="0" lang="vi-VN" sz="3600" b="0" i="0" u="none" strike="noStrike" kern="1200" cap="none" spc="0" normalizeH="0" baseline="0" noProof="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3600" b="0" i="0" u="none" strike="noStrike" kern="1200" cap="none" spc="0" normalizeH="0" baseline="0" noProof="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dang tay cản thầy </a:t>
            </a:r>
            <a:r>
              <a:rPr kumimoji="0" lang="en-US" sz="3600" b="0" i="0" u="none" strike="noStrike" kern="1200" cap="none" spc="0" normalizeH="0" baseline="0" noProof="0" smtClean="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thuốc</a:t>
            </a:r>
            <a:r>
              <a:rPr lang="en-US" sz="3600" smtClean="0">
                <a:latin typeface="Times New Roman" panose="02020603050405020304" pitchFamily="18" charset="0"/>
                <a:ea typeface="Arial-Rounded" panose="020B0500000000000000" pitchFamily="34" charset="0"/>
                <a:cs typeface="Times New Roman" panose="02020603050405020304" pitchFamily="18" charset="0"/>
              </a:rPr>
              <a:t>, </a:t>
            </a:r>
            <a:r>
              <a:rPr lang="en-US" sz="3600">
                <a:latin typeface="Times New Roman" panose="02020603050405020304" pitchFamily="18" charset="0"/>
                <a:ea typeface="Arial-Rounded" panose="020B0500000000000000" pitchFamily="34" charset="0"/>
                <a:cs typeface="Times New Roman" panose="02020603050405020304" pitchFamily="18" charset="0"/>
              </a:rPr>
              <a:t>bạn làm đuôi tìm cách tránh </a:t>
            </a:r>
            <a:r>
              <a:rPr lang="en-US" sz="3600" smtClean="0">
                <a:latin typeface="Times New Roman" panose="02020603050405020304" pitchFamily="18" charset="0"/>
                <a:ea typeface="Arial-Rounded" panose="020B0500000000000000" pitchFamily="34" charset="0"/>
                <a:cs typeface="Times New Roman" panose="02020603050405020304" pitchFamily="18" charset="0"/>
              </a:rPr>
              <a:t>thầy</a:t>
            </a:r>
            <a:r>
              <a:rPr kumimoji="0" lang="en-US" sz="3600" b="0" i="0" u="none" strike="noStrike" kern="1200" cap="none" spc="0" normalizeH="0" baseline="0" noProof="0" smtClean="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Nếu bạn khúc </a:t>
            </a:r>
            <a:r>
              <a:rPr kumimoji="0" lang="vi-VN" sz="3600" b="0" i="0" u="none" strike="noStrike" kern="1200" cap="none" spc="0" normalizeH="0" baseline="0" noProof="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a:t>
            </a:r>
            <a:r>
              <a:rPr kumimoji="0" lang="en-US" sz="3600" b="0" i="0" u="none" strike="noStrike" kern="1200" cap="none" spc="0" normalizeH="0" baseline="0" noProof="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uôi </a:t>
            </a:r>
            <a:r>
              <a:rPr kumimoji="0" lang="vi-VN" sz="3600" b="0" i="0" u="none" strike="noStrike" kern="1200" cap="none" spc="0" normalizeH="0" baseline="0" noProof="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để</a:t>
            </a:r>
            <a:r>
              <a:rPr kumimoji="0" lang="en-US" sz="3600" b="0" i="0" u="none" strike="noStrike" kern="1200" cap="none" spc="0" normalizeH="0" baseline="0" noProof="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thầy bắt </a:t>
            </a:r>
            <a:r>
              <a:rPr kumimoji="0" lang="vi-VN" sz="3600" b="0" i="0" u="none" strike="noStrike" kern="1200" cap="none" spc="0" normalizeH="0" baseline="0" noProof="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được</a:t>
            </a:r>
            <a:r>
              <a:rPr kumimoji="0" lang="en-US" sz="3600" b="0" i="0" u="none" strike="noStrike" kern="1200" cap="none" spc="0" normalizeH="0" baseline="0" noProof="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thì </a:t>
            </a:r>
            <a:r>
              <a:rPr kumimoji="0" lang="vi-VN" sz="3600" b="0" i="0" u="none" strike="noStrike" kern="1200" cap="none" spc="0" normalizeH="0" baseline="0" noProof="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đổi</a:t>
            </a:r>
            <a:r>
              <a:rPr kumimoji="0" lang="en-US" sz="3600" b="0" i="0" u="none" strike="noStrike" kern="1200" cap="none" spc="0" normalizeH="0" baseline="0" noProof="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vai làm thầy thuốc. Nếu bạn khúc giữa </a:t>
            </a:r>
            <a:r>
              <a:rPr kumimoji="0" lang="vi-VN" sz="3600" b="0" i="0" u="none" strike="noStrike" kern="1200" cap="none" spc="0" normalizeH="0" baseline="0" noProof="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để</a:t>
            </a:r>
            <a:r>
              <a:rPr kumimoji="0" lang="en-US" sz="3600" b="0" i="0" u="none" strike="noStrike" kern="1200" cap="none" spc="0" normalizeH="0" baseline="0" noProof="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600" b="0" i="0" u="none" strike="noStrike" kern="1200" cap="none" spc="0" normalizeH="0" baseline="0" noProof="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đứt</a:t>
            </a:r>
            <a:r>
              <a:rPr kumimoji="0" lang="en-US" sz="3600" b="0" i="0" u="none" strike="noStrike" kern="1200" cap="none" spc="0" normalizeH="0" baseline="0" noProof="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thì </a:t>
            </a:r>
            <a:r>
              <a:rPr kumimoji="0" lang="vi-VN" sz="3600" b="0" i="0" u="none" strike="noStrike" kern="1200" cap="none" spc="0" normalizeH="0" baseline="0" noProof="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đổi</a:t>
            </a:r>
            <a:r>
              <a:rPr kumimoji="0" lang="en-US" sz="3600" b="0" i="0" u="none" strike="noStrike" kern="1200" cap="none" spc="0" normalizeH="0" baseline="0" noProof="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vai làm </a:t>
            </a:r>
            <a:r>
              <a:rPr kumimoji="0" lang="vi-VN" sz="3600" b="0" i="0" u="none" strike="noStrike" kern="1200" cap="none" spc="0" normalizeH="0" baseline="0" noProof="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a:t>
            </a:r>
            <a:r>
              <a:rPr kumimoji="0" lang="en-US" sz="3600" b="0" i="0" u="none" strike="noStrike" kern="1200" cap="none" spc="0" normalizeH="0" baseline="0" noProof="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uôi. Trò ch</a:t>
            </a:r>
            <a:r>
              <a:rPr kumimoji="0" lang="vi-VN" sz="3600" b="0" i="0" u="none" strike="noStrike" kern="1200" cap="none" spc="0" normalizeH="0" baseline="0" noProof="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ơ</a:t>
            </a:r>
            <a:r>
              <a:rPr kumimoji="0" lang="en-US" sz="3600" b="0" i="0" u="none" strike="noStrike" kern="1200" cap="none" spc="0" normalizeH="0" baseline="0" noProof="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i </a:t>
            </a:r>
            <a:r>
              <a:rPr kumimoji="0" lang="en-US" sz="3600" b="0" i="0" u="none" strike="noStrike" kern="1200" cap="none" spc="0" normalizeH="0" baseline="0" noProof="0" smtClean="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cứ thế </a:t>
            </a:r>
            <a:r>
              <a:rPr kumimoji="0" lang="en-US" sz="3600" b="0" i="0" u="none" strike="noStrike" kern="1200" cap="none" spc="0" normalizeH="0" baseline="0" noProof="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tiếp tục.</a:t>
            </a:r>
            <a:endParaRPr kumimoji="0" lang="en-US" sz="36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7F1BF5A3-1077-4C7A-8445-3D56FEC0CE83}"/>
              </a:ext>
            </a:extLst>
          </p:cNvPr>
          <p:cNvSpPr/>
          <p:nvPr/>
        </p:nvSpPr>
        <p:spPr>
          <a:xfrm>
            <a:off x="1323538" y="1738581"/>
            <a:ext cx="810062" cy="453076"/>
          </a:xfrm>
          <a:prstGeom prst="roundRect">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1" name="文本框 6">
            <a:extLst>
              <a:ext uri="{FF2B5EF4-FFF2-40B4-BE49-F238E27FC236}">
                <a16:creationId xmlns:a16="http://schemas.microsoft.com/office/drawing/2014/main" id="{7B67C45D-2D5B-439E-B118-FE93ED87EDFF}"/>
              </a:ext>
            </a:extLst>
          </p:cNvPr>
          <p:cNvSpPr txBox="1"/>
          <p:nvPr/>
        </p:nvSpPr>
        <p:spPr>
          <a:xfrm>
            <a:off x="1144275" y="4053140"/>
            <a:ext cx="4562174" cy="1077218"/>
          </a:xfrm>
          <a:prstGeom prst="rect">
            <a:avLst/>
          </a:prstGeom>
          <a:solidFill>
            <a:schemeClr val="accent4">
              <a:lumMod val="20000"/>
              <a:lumOff val="80000"/>
            </a:schemeClr>
          </a:solidFill>
        </p:spPr>
        <p:txBody>
          <a:bodyPr wrap="square" rtlCol="0">
            <a:spAutoFit/>
          </a:bodyPr>
          <a:lstStyle/>
          <a:p>
            <a:pPr lvl="0"/>
            <a:r>
              <a:rPr lang="en-US" altLang="zh-CN" sz="3600" b="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cản:</a:t>
            </a:r>
            <a:r>
              <a:rPr lang="en-US" altLang="zh-CN" sz="2800" b="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vi-VN" sz="3600">
                <a:solidFill>
                  <a:srgbClr val="231F20"/>
                </a:solidFill>
                <a:latin typeface="Times New Roman" panose="02020603050405020304" pitchFamily="18" charset="0"/>
                <a:ea typeface="Arial-Rounded" panose="020B0500000000000000" pitchFamily="34" charset="0"/>
                <a:cs typeface="Times New Roman" panose="02020603050405020304" pitchFamily="18" charset="0"/>
                <a:sym typeface="+mn-lt"/>
              </a:rPr>
              <a:t>ngăn lại, giữ lại</a:t>
            </a:r>
            <a:endParaRPr lang="en-US" altLang="vi-VN" sz="2800" dirty="0">
              <a:solidFill>
                <a:srgbClr val="231F20"/>
              </a:solidFill>
              <a:latin typeface="Times New Roman" panose="02020603050405020304" pitchFamily="18" charset="0"/>
              <a:ea typeface="Arial-Rounded" panose="020B0500000000000000" pitchFamily="34" charset="0"/>
              <a:cs typeface="Times New Roman" panose="02020603050405020304" pitchFamily="18" charset="0"/>
              <a:sym typeface="+mn-lt"/>
            </a:endParaRPr>
          </a:p>
          <a:p>
            <a:endParaRPr lang="zh-CN" altLang="en-US" sz="2800" i="1" dirty="0">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627A3E04-B362-48A5-AEA9-FDF3E648338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182" b="89917" l="9916" r="89873">
                        <a14:foregroundMark x1="10759" y1="26243" x2="10759" y2="26243"/>
                        <a14:foregroundMark x1="25316" y1="14917" x2="25316" y2="14917"/>
                        <a14:foregroundMark x1="52321" y1="11188" x2="52321" y2="11188"/>
                        <a14:foregroundMark x1="75527" y1="18232" x2="75527" y2="18232"/>
                        <a14:foregroundMark x1="53797" y1="7182" x2="53797" y2="7182"/>
                        <a14:foregroundMark x1="26582" y1="37155" x2="37342" y2="35912"/>
                        <a14:foregroundMark x1="37342" y1="35912" x2="37553" y2="35497"/>
                        <a14:foregroundMark x1="37342" y1="35083" x2="37342" y2="42127"/>
                        <a14:foregroundMark x1="37342" y1="42127" x2="37342" y2="42127"/>
                        <a14:foregroundMark x1="14135" y1="48204" x2="15612" y2="42541"/>
                        <a14:foregroundMark x1="16245" y1="39088" x2="18565" y2="43370"/>
                        <a14:foregroundMark x1="85232" y1="64365" x2="89241" y2="55525"/>
                        <a14:foregroundMark x1="63924" y1="72238" x2="63924" y2="85083"/>
                        <a14:foregroundMark x1="70675" y1="22376" x2="70675" y2="22376"/>
                        <a14:foregroundMark x1="68776" y1="22928" x2="68776" y2="22928"/>
                        <a14:foregroundMark x1="68143" y1="23066" x2="67511" y2="24448"/>
                        <a14:foregroundMark x1="50633" y1="18646" x2="50422" y2="20442"/>
                        <a14:foregroundMark x1="33333" y1="21685" x2="33755" y2="24171"/>
                      </a14:backgroundRemoval>
                    </a14:imgEffect>
                  </a14:imgLayer>
                </a14:imgProps>
              </a:ext>
            </a:extLst>
          </a:blip>
          <a:stretch>
            <a:fillRect/>
          </a:stretch>
        </p:blipFill>
        <p:spPr>
          <a:xfrm>
            <a:off x="207328" y="3850511"/>
            <a:ext cx="837911" cy="1279847"/>
          </a:xfrm>
          <a:prstGeom prst="rect">
            <a:avLst/>
          </a:prstGeom>
        </p:spPr>
      </p:pic>
      <p:pic>
        <p:nvPicPr>
          <p:cNvPr id="19" name="Picture 18">
            <a:extLst>
              <a:ext uri="{FF2B5EF4-FFF2-40B4-BE49-F238E27FC236}">
                <a16:creationId xmlns:a16="http://schemas.microsoft.com/office/drawing/2014/main" id="{27CDBCA0-B94D-4A1A-BB19-6A9A81F78AD6}"/>
              </a:ext>
            </a:extLst>
          </p:cNvPr>
          <p:cNvPicPr>
            <a:picLocks noChangeAspect="1"/>
          </p:cNvPicPr>
          <p:nvPr/>
        </p:nvPicPr>
        <p:blipFill rotWithShape="1">
          <a:blip r:embed="rId5"/>
          <a:srcRect l="43026" b="49181"/>
          <a:stretch/>
        </p:blipFill>
        <p:spPr>
          <a:xfrm>
            <a:off x="5706449" y="4053140"/>
            <a:ext cx="6653760" cy="2505018"/>
          </a:xfrm>
          <a:prstGeom prst="rect">
            <a:avLst/>
          </a:prstGeom>
        </p:spPr>
      </p:pic>
    </p:spTree>
    <p:extLst>
      <p:ext uri="{BB962C8B-B14F-4D97-AF65-F5344CB8AC3E}">
        <p14:creationId xmlns:p14="http://schemas.microsoft.com/office/powerpoint/2010/main" val="1113538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5E56A-5697-4575-AE90-D9F9D7A6C2A1}"/>
              </a:ext>
            </a:extLst>
          </p:cNvPr>
          <p:cNvSpPr>
            <a:spLocks noGrp="1"/>
          </p:cNvSpPr>
          <p:nvPr>
            <p:ph type="ctrTitle"/>
          </p:nvPr>
        </p:nvSpPr>
        <p:spPr>
          <a:xfrm>
            <a:off x="1226288" y="2589620"/>
            <a:ext cx="9144000" cy="2387600"/>
          </a:xfrm>
        </p:spPr>
        <p:txBody>
          <a:bodyPr>
            <a:normAutofit/>
          </a:bodyPr>
          <a:lstStyle/>
          <a:p>
            <a:r>
              <a:rPr lang="en-US" sz="9600" b="1">
                <a:effectLst>
                  <a:outerShdw blurRad="38100" dist="38100" dir="2700000" algn="tl">
                    <a:srgbClr val="000000">
                      <a:alpha val="43137"/>
                    </a:srgbClr>
                  </a:outerShdw>
                </a:effectLst>
              </a:rPr>
              <a:t>Đuổi hình bắt chữ</a:t>
            </a:r>
          </a:p>
        </p:txBody>
      </p:sp>
      <p:sp>
        <p:nvSpPr>
          <p:cNvPr id="3" name="Subtitle 2">
            <a:extLst>
              <a:ext uri="{FF2B5EF4-FFF2-40B4-BE49-F238E27FC236}">
                <a16:creationId xmlns:a16="http://schemas.microsoft.com/office/drawing/2014/main" id="{E7487D3B-5BF9-437F-8892-EBDC186FBB40}"/>
              </a:ext>
            </a:extLst>
          </p:cNvPr>
          <p:cNvSpPr>
            <a:spLocks noGrp="1"/>
          </p:cNvSpPr>
          <p:nvPr>
            <p:ph type="subTitle" idx="1"/>
          </p:nvPr>
        </p:nvSpPr>
        <p:spPr>
          <a:xfrm>
            <a:off x="1524000" y="4977220"/>
            <a:ext cx="9144000" cy="1655762"/>
          </a:xfrm>
        </p:spPr>
        <p:txBody>
          <a:bodyPr>
            <a:normAutofit/>
          </a:bodyPr>
          <a:lstStyle/>
          <a:p>
            <a:r>
              <a:rPr lang="en-US" sz="6600">
                <a:solidFill>
                  <a:srgbClr val="0070C0"/>
                </a:solidFill>
              </a:rPr>
              <a:t>Trò chơi dân gian</a:t>
            </a:r>
          </a:p>
        </p:txBody>
      </p:sp>
    </p:spTree>
    <p:extLst>
      <p:ext uri="{BB962C8B-B14F-4D97-AF65-F5344CB8AC3E}">
        <p14:creationId xmlns:p14="http://schemas.microsoft.com/office/powerpoint/2010/main" val="3474431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134864F-A318-4DF7-9A28-4E5AC700099C}"/>
              </a:ext>
            </a:extLst>
          </p:cNvPr>
          <p:cNvPicPr>
            <a:picLocks noChangeAspect="1"/>
          </p:cNvPicPr>
          <p:nvPr/>
        </p:nvPicPr>
        <p:blipFill rotWithShape="1">
          <a:blip r:embed="rId3"/>
          <a:srcRect l="43026" b="49181"/>
          <a:stretch/>
        </p:blipFill>
        <p:spPr>
          <a:xfrm>
            <a:off x="7177691" y="1905719"/>
            <a:ext cx="5014309" cy="1887795"/>
          </a:xfrm>
          <a:prstGeom prst="rect">
            <a:avLst/>
          </a:prstGeom>
        </p:spPr>
      </p:pic>
      <p:sp>
        <p:nvSpPr>
          <p:cNvPr id="16" name="TextBox 15"/>
          <p:cNvSpPr txBox="1"/>
          <p:nvPr/>
        </p:nvSpPr>
        <p:spPr>
          <a:xfrm>
            <a:off x="582984" y="1003515"/>
            <a:ext cx="11404471" cy="4555029"/>
          </a:xfrm>
          <a:prstGeom prst="rect">
            <a:avLst/>
          </a:prstGeom>
          <a:noFill/>
        </p:spPr>
        <p:txBody>
          <a:bodyPr wrap="square" lIns="121855" tIns="60928" rIns="121855" bIns="60928" rtlCol="0">
            <a:spAutoFit/>
          </a:bodyPr>
          <a:lstStyle/>
          <a:p>
            <a:pPr marL="0" marR="0" lvl="0" indent="46355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Rồng</a:t>
            </a:r>
            <a:r>
              <a:rPr kumimoji="0" lang="en-US" sz="24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rắn</a:t>
            </a:r>
            <a:r>
              <a:rPr kumimoji="0" lang="en-US" sz="24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r>
              <a:rPr kumimoji="0" lang="en-US" sz="24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mây</a:t>
            </a:r>
            <a:r>
              <a:rPr kumimoji="0" lang="en-US" sz="24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24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a:t>
            </a:r>
            <a:r>
              <a:rPr kumimoji="0" lang="en-US" sz="24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trò</a:t>
            </a:r>
            <a:r>
              <a:rPr kumimoji="0" lang="en-US" sz="24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a:t>
            </a:r>
            <a:r>
              <a:rPr kumimoji="0" lang="vi-VN" sz="24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ơ</a:t>
            </a:r>
            <a:r>
              <a:rPr kumimoji="0" lang="en-US" sz="2400" b="0"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i</a:t>
            </a:r>
            <a:r>
              <a:rPr kumimoji="0" lang="en-US" sz="24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vui</a:t>
            </a:r>
            <a:r>
              <a:rPr kumimoji="0" lang="en-US" sz="24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nhộn</a:t>
            </a:r>
            <a:r>
              <a:rPr kumimoji="0" lang="en-US" sz="24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a:t>
            </a:r>
            <a:r>
              <a:rPr kumimoji="0" lang="vi-VN" sz="24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ă</a:t>
            </a:r>
            <a:r>
              <a:rPr kumimoji="0" lang="en-US" sz="24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 </a:t>
            </a:r>
            <a:r>
              <a:rPr kumimoji="0" lang="en-US" sz="2400" b="0"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sáu</a:t>
            </a:r>
            <a:r>
              <a:rPr kumimoji="0" lang="en-US" sz="24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24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túm</a:t>
            </a:r>
            <a:r>
              <a:rPr kumimoji="0" lang="en-US" sz="24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áo</a:t>
            </a:r>
            <a:r>
              <a:rPr kumimoji="0" lang="en-US" sz="24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nhau</a:t>
            </a:r>
            <a:r>
              <a:rPr kumimoji="0" lang="en-US" sz="24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làm</a:t>
            </a:r>
            <a:r>
              <a:rPr kumimoji="0" lang="en-US" sz="24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rồng</a:t>
            </a:r>
            <a:r>
              <a:rPr kumimoji="0" lang="en-US" sz="24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rắn</a:t>
            </a:r>
            <a:r>
              <a:rPr kumimoji="0" lang="en-US" sz="24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a:t>
            </a:r>
            <a:r>
              <a:rPr kumimoji="0" lang="en-US" sz="24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24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làm</a:t>
            </a:r>
            <a:r>
              <a:rPr kumimoji="0" lang="en-US" sz="24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thầy</a:t>
            </a:r>
            <a:r>
              <a:rPr kumimoji="0" lang="en-US" sz="24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thuốc</a:t>
            </a:r>
            <a:r>
              <a:rPr kumimoji="0" lang="en-US" sz="24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đứng</a:t>
            </a:r>
            <a:r>
              <a:rPr kumimoji="0" lang="en-US" sz="24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đối</a:t>
            </a:r>
            <a:r>
              <a:rPr kumimoji="0" lang="en-US" sz="24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diện</a:t>
            </a:r>
            <a:r>
              <a:rPr kumimoji="0" lang="en-US" sz="24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với</a:t>
            </a:r>
            <a:r>
              <a:rPr kumimoji="0" lang="en-US" sz="24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rồng</a:t>
            </a:r>
            <a:r>
              <a:rPr kumimoji="0" lang="en-US" sz="24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rắn</a:t>
            </a:r>
            <a:r>
              <a:rPr kumimoji="0" lang="en-US" sz="24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46355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Rồng</a:t>
            </a:r>
            <a:r>
              <a:rPr kumimoji="0" lang="en-US"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rắn</a:t>
            </a:r>
            <a:r>
              <a:rPr kumimoji="0" lang="en-US"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vừa</a:t>
            </a:r>
            <a:r>
              <a:rPr kumimoji="0" lang="en-US"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a:t>
            </a:r>
            <a:r>
              <a:rPr kumimoji="0" lang="en-US" sz="24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i</a:t>
            </a:r>
            <a:r>
              <a:rPr kumimoji="0" lang="en-US"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vòng</a:t>
            </a:r>
            <a:r>
              <a:rPr kumimoji="0" lang="en-US"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vèo</a:t>
            </a:r>
            <a:r>
              <a:rPr kumimoji="0" lang="en-US"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vừa</a:t>
            </a:r>
            <a:r>
              <a:rPr kumimoji="0" lang="en-US"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hát</a:t>
            </a:r>
            <a:r>
              <a:rPr kumimoji="0" lang="en-US"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46355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Rồng </a:t>
            </a:r>
            <a:r>
              <a:rPr kumimoji="0" lang="en-US" sz="24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rắn</a:t>
            </a:r>
            <a:r>
              <a:rPr kumimoji="0" lang="en-US"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r>
              <a:rPr kumimoji="0" lang="en-US"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mây</a:t>
            </a:r>
            <a:endParaRPr kumimoji="0" lang="en-US"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46355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Thấy </a:t>
            </a:r>
            <a:r>
              <a:rPr kumimoji="0" lang="en-US" sz="24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núc</a:t>
            </a:r>
            <a:r>
              <a:rPr kumimoji="0" lang="en-US"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nác</a:t>
            </a:r>
            <a:endParaRPr kumimoji="0" lang="en-US"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46355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Hỏi </a:t>
            </a:r>
            <a:r>
              <a:rPr kumimoji="0" lang="en-US" sz="24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a:t>
            </a:r>
            <a:r>
              <a:rPr kumimoji="0" lang="vi-VN"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ă</a:t>
            </a:r>
            <a:r>
              <a:rPr kumimoji="0" lang="en-US"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 </a:t>
            </a:r>
            <a:r>
              <a:rPr kumimoji="0" lang="en-US" sz="2400" b="0" i="0" u="none" strike="noStrike" kern="1200" cap="none" spc="0" normalizeH="0" baseline="0" noProof="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thầy</a:t>
            </a:r>
            <a:r>
              <a:rPr kumimoji="0" lang="en-US" sz="2400" b="0" i="0" u="none" strike="noStrike" kern="1200" cap="none" spc="0" normalizeH="0" baseline="0" noProof="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thuốc</a:t>
            </a:r>
            <a:endParaRPr kumimoji="0" lang="en-US"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46355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Có </a:t>
            </a:r>
            <a:r>
              <a:rPr kumimoji="0" lang="en-US" sz="24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hay </a:t>
            </a:r>
            <a:r>
              <a:rPr kumimoji="0" lang="en-US" sz="24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không</a:t>
            </a:r>
            <a:r>
              <a:rPr kumimoji="0" lang="en-US"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46355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Nếu</a:t>
            </a:r>
            <a:r>
              <a:rPr kumimoji="0" lang="en-US"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thầy</a:t>
            </a:r>
            <a:r>
              <a:rPr kumimoji="0" lang="en-US"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nói</a:t>
            </a:r>
            <a:r>
              <a:rPr kumimoji="0" lang="en-US"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không</a:t>
            </a:r>
            <a:r>
              <a:rPr kumimoji="0" lang="en-US"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thì</a:t>
            </a:r>
            <a:r>
              <a:rPr kumimoji="0" lang="en-US"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rồng</a:t>
            </a:r>
            <a:r>
              <a:rPr kumimoji="0" lang="en-US"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rắn</a:t>
            </a:r>
            <a:r>
              <a:rPr kumimoji="0" lang="en-US"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a:t>
            </a:r>
            <a:r>
              <a:rPr kumimoji="0" lang="en-US" sz="24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i</a:t>
            </a:r>
            <a:r>
              <a:rPr kumimoji="0" lang="en-US"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tiếp</a:t>
            </a:r>
            <a:r>
              <a:rPr kumimoji="0" lang="en-US"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Nếu</a:t>
            </a:r>
            <a:r>
              <a:rPr kumimoji="0" lang="en-US"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thầy</a:t>
            </a:r>
            <a:r>
              <a:rPr kumimoji="0" lang="en-US"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nói</a:t>
            </a:r>
            <a:r>
              <a:rPr kumimoji="0" lang="en-US"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a:t>
            </a:r>
            <a:r>
              <a:rPr kumimoji="0" lang="en-US" sz="24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thì</a:t>
            </a:r>
            <a:r>
              <a:rPr kumimoji="0" lang="en-US"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rồng</a:t>
            </a:r>
            <a:r>
              <a:rPr kumimoji="0" lang="en-US"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rắn</a:t>
            </a:r>
            <a:r>
              <a:rPr kumimoji="0" lang="en-US"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hỏi</a:t>
            </a:r>
            <a:r>
              <a:rPr kumimoji="0" lang="en-US"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xin</a:t>
            </a:r>
            <a:r>
              <a:rPr kumimoji="0" lang="en-US"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thuốc</a:t>
            </a:r>
            <a:r>
              <a:rPr kumimoji="0" lang="en-US"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con </a:t>
            </a:r>
            <a:r>
              <a:rPr kumimoji="0" lang="en-US" sz="24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đồng</a:t>
            </a:r>
            <a:r>
              <a:rPr kumimoji="0" lang="en-US"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ý </a:t>
            </a:r>
            <a:r>
              <a:rPr kumimoji="0" lang="en-US" sz="24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thầy</a:t>
            </a:r>
            <a:r>
              <a:rPr kumimoji="0" lang="en-US"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bắt</a:t>
            </a:r>
            <a:r>
              <a:rPr kumimoji="0" lang="en-US"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khúc</a:t>
            </a:r>
            <a:r>
              <a:rPr kumimoji="0" lang="en-US"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a:t>
            </a:r>
            <a:r>
              <a:rPr kumimoji="0" lang="en-US" sz="24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uôi</a:t>
            </a:r>
            <a:r>
              <a:rPr kumimoji="0" lang="en-US"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46355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Thầy</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thuốc</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tìm</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cách</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bắt</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khúc</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uôi</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làm</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dang </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tay</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cản</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thầy</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thuốc</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Nếu</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khúc</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uôi</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để</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thầy</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bắt</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được</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thì</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đổi</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vai</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làm</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thầy</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thuốc</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Nếu</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khúc</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giữa</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để</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đứt</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thì</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đổi</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vai</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làm</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uôi</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Trò</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a:t>
            </a:r>
            <a:r>
              <a:rPr kumimoji="0" lang="vi-VN"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ơ</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i</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cứ</a:t>
            </a:r>
            <a:r>
              <a:rPr kumimoji="0" lang="en-US" sz="2400" b="0" i="0" u="none" strike="noStrike" kern="1200" cap="none" spc="0" normalizeH="0" baseline="0" noProof="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smtClean="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thế</a:t>
            </a:r>
            <a:r>
              <a:rPr kumimoji="0" lang="en-US" sz="2400" b="0" i="0" u="none" strike="noStrike" kern="1200" cap="none" spc="0" normalizeH="0" noProof="0" smtClean="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smtClean="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tiếp </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tục</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8" name="TextBox 7"/>
          <p:cNvSpPr txBox="1"/>
          <p:nvPr/>
        </p:nvSpPr>
        <p:spPr>
          <a:xfrm>
            <a:off x="-268398" y="495732"/>
            <a:ext cx="11799176" cy="584727"/>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66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RỒNG RẮN LÊN MÂY</a:t>
            </a:r>
          </a:p>
        </p:txBody>
      </p:sp>
      <p:sp>
        <p:nvSpPr>
          <p:cNvPr id="10" name="Rounded Rectangle 9"/>
          <p:cNvSpPr/>
          <p:nvPr/>
        </p:nvSpPr>
        <p:spPr>
          <a:xfrm>
            <a:off x="3986391" y="5825018"/>
            <a:ext cx="4764203" cy="630014"/>
          </a:xfrm>
          <a:prstGeom prst="roundRect">
            <a:avLst/>
          </a:prstGeom>
          <a:solidFill>
            <a:srgbClr val="3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Luyện đọc</a:t>
            </a:r>
            <a:r>
              <a:rPr kumimoji="0" lang="en-US" sz="3000" b="1" i="0" u="none" strike="noStrike" kern="1200" cap="none" spc="0" normalizeH="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đoạn</a:t>
            </a:r>
            <a:endParaRPr kumimoji="0" lang="en-US" sz="3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2" name="Oval 11"/>
          <p:cNvSpPr/>
          <p:nvPr/>
        </p:nvSpPr>
        <p:spPr>
          <a:xfrm>
            <a:off x="663194" y="1003515"/>
            <a:ext cx="442592" cy="406482"/>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1</a:t>
            </a:r>
          </a:p>
        </p:txBody>
      </p:sp>
      <p:sp>
        <p:nvSpPr>
          <p:cNvPr id="14" name="Oval 13"/>
          <p:cNvSpPr/>
          <p:nvPr/>
        </p:nvSpPr>
        <p:spPr>
          <a:xfrm>
            <a:off x="663194" y="1714539"/>
            <a:ext cx="442592" cy="406482"/>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2</a:t>
            </a:r>
          </a:p>
        </p:txBody>
      </p:sp>
      <p:sp>
        <p:nvSpPr>
          <p:cNvPr id="11" name="Oval 10"/>
          <p:cNvSpPr/>
          <p:nvPr/>
        </p:nvSpPr>
        <p:spPr>
          <a:xfrm>
            <a:off x="663194" y="4295037"/>
            <a:ext cx="442592" cy="406482"/>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3</a:t>
            </a:r>
          </a:p>
        </p:txBody>
      </p:sp>
    </p:spTree>
    <p:extLst>
      <p:ext uri="{BB962C8B-B14F-4D97-AF65-F5344CB8AC3E}">
        <p14:creationId xmlns:p14="http://schemas.microsoft.com/office/powerpoint/2010/main" val="2528975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A20FE26-1367-4A3F-85DE-8373044CA43F}"/>
              </a:ext>
            </a:extLst>
          </p:cNvPr>
          <p:cNvSpPr/>
          <p:nvPr/>
        </p:nvSpPr>
        <p:spPr>
          <a:xfrm>
            <a:off x="499866" y="425184"/>
            <a:ext cx="10995949" cy="5960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zh-CN" altLang="en-US" sz="2400"/>
          </a:p>
        </p:txBody>
      </p:sp>
      <p:pic>
        <p:nvPicPr>
          <p:cNvPr id="15" name="图片 73732" descr="PPT素材-12"/>
          <p:cNvPicPr>
            <a:picLocks noChangeAspect="1"/>
          </p:cNvPicPr>
          <p:nvPr/>
        </p:nvPicPr>
        <p:blipFill>
          <a:blip r:embed="rId3"/>
          <a:stretch>
            <a:fillRect/>
          </a:stretch>
        </p:blipFill>
        <p:spPr>
          <a:xfrm>
            <a:off x="4580389" y="-239859"/>
            <a:ext cx="7611613" cy="3026440"/>
          </a:xfrm>
          <a:prstGeom prst="rect">
            <a:avLst/>
          </a:prstGeom>
          <a:noFill/>
          <a:ln w="9525">
            <a:noFill/>
          </a:ln>
        </p:spPr>
      </p:pic>
      <p:sp>
        <p:nvSpPr>
          <p:cNvPr id="8" name="Rectangle 11">
            <a:extLst>
              <a:ext uri="{FF2B5EF4-FFF2-40B4-BE49-F238E27FC236}">
                <a16:creationId xmlns:a16="http://schemas.microsoft.com/office/drawing/2014/main" id="{3AD24F28-1415-40B3-A995-3C246C286D7F}"/>
              </a:ext>
            </a:extLst>
          </p:cNvPr>
          <p:cNvSpPr>
            <a:spLocks noChangeArrowheads="1"/>
          </p:cNvSpPr>
          <p:nvPr/>
        </p:nvSpPr>
        <p:spPr bwMode="gray">
          <a:xfrm>
            <a:off x="2784687" y="716696"/>
            <a:ext cx="11203016" cy="1113378"/>
          </a:xfrm>
          <a:prstGeom prst="rect">
            <a:avLst/>
          </a:prstGeom>
          <a:noFill/>
          <a:ln>
            <a:noFill/>
          </a:ln>
        </p:spPr>
        <p:txBody>
          <a:bodyPr wrap="square" lIns="91436" tIns="45718" rIns="91436" bIns="45718">
            <a:spAutoFit/>
          </a:bodyPr>
          <a:lstStyle/>
          <a:p>
            <a:pPr algn="ctr" defTabSz="1219079">
              <a:lnSpc>
                <a:spcPct val="150000"/>
              </a:lnSpc>
              <a:defRPr/>
            </a:pPr>
            <a:r>
              <a:rPr lang="en-US" altLang="zh-CN" sz="5025"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Arial-Rounded" panose="020B0500000000000000" pitchFamily="34" charset="0"/>
                <a:cs typeface="Times New Roman" panose="02020603050405020304" pitchFamily="18" charset="0"/>
              </a:rPr>
              <a:t>Luyện</a:t>
            </a:r>
            <a:r>
              <a:rPr lang="en-US" altLang="zh-CN" sz="5025"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5025"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sz="5025"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5025"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Arial-Rounded" panose="020B0500000000000000" pitchFamily="34" charset="0"/>
                <a:cs typeface="Times New Roman" panose="02020603050405020304" pitchFamily="18" charset="0"/>
              </a:rPr>
              <a:t>nhóm</a:t>
            </a:r>
            <a:endParaRPr lang="zh-CN" altLang="en-US" sz="5025"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7" name="图片 6"/>
          <p:cNvPicPr>
            <a:picLocks noChangeAspect="1"/>
          </p:cNvPicPr>
          <p:nvPr/>
        </p:nvPicPr>
        <p:blipFill rotWithShape="1">
          <a:blip r:embed="rId4" cstate="print">
            <a:extLst>
              <a:ext uri="{28A0092B-C50C-407E-A947-70E740481C1C}">
                <a14:useLocalDpi xmlns:a14="http://schemas.microsoft.com/office/drawing/2010/main" val="0"/>
              </a:ext>
            </a:extLst>
          </a:blip>
          <a:srcRect l="27294" t="7312" r="32213" b="28914"/>
          <a:stretch>
            <a:fillRect/>
          </a:stretch>
        </p:blipFill>
        <p:spPr>
          <a:xfrm>
            <a:off x="10637196" y="39449"/>
            <a:ext cx="1285680" cy="1909425"/>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88220" y="2228183"/>
            <a:ext cx="6003917" cy="4557486"/>
          </a:xfrm>
          <a:prstGeom prst="rect">
            <a:avLst/>
          </a:prstGeom>
          <a:ln>
            <a:noFill/>
          </a:ln>
          <a:effectLst>
            <a:outerShdw blurRad="292100" dist="139700" dir="2700000" algn="tl" rotWithShape="0">
              <a:srgbClr val="333333">
                <a:alpha val="65000"/>
              </a:srgbClr>
            </a:outerShdw>
          </a:effectLst>
        </p:spPr>
      </p:pic>
      <p:pic>
        <p:nvPicPr>
          <p:cNvPr id="9" name="PA_图片 4">
            <a:extLst>
              <a:ext uri="{FF2B5EF4-FFF2-40B4-BE49-F238E27FC236}">
                <a16:creationId xmlns:a16="http://schemas.microsoft.com/office/drawing/2014/main" id="{D905F46D-C93D-41F3-B62E-63FA6382E3D0}"/>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272514" y="1762271"/>
            <a:ext cx="5188354" cy="4111773"/>
          </a:xfrm>
          <a:prstGeom prst="rect">
            <a:avLst/>
          </a:prstGeom>
        </p:spPr>
      </p:pic>
      <p:sp>
        <p:nvSpPr>
          <p:cNvPr id="10" name="Rectangle 9">
            <a:extLst>
              <a:ext uri="{FF2B5EF4-FFF2-40B4-BE49-F238E27FC236}">
                <a16:creationId xmlns:a16="http://schemas.microsoft.com/office/drawing/2014/main" id="{E2BEBDD5-1C69-4D04-BADB-E17C1B32BBC5}"/>
              </a:ext>
            </a:extLst>
          </p:cNvPr>
          <p:cNvSpPr/>
          <p:nvPr/>
        </p:nvSpPr>
        <p:spPr>
          <a:xfrm>
            <a:off x="696189" y="2786581"/>
            <a:ext cx="4659952" cy="2631486"/>
          </a:xfrm>
          <a:prstGeom prst="rect">
            <a:avLst/>
          </a:prstGeom>
        </p:spPr>
        <p:txBody>
          <a:bodyPr wrap="square" lIns="91436" tIns="45718" rIns="91436" bIns="45718">
            <a:spAutoFit/>
          </a:bodyPr>
          <a:lstStyle/>
          <a:p>
            <a:pPr algn="ctr">
              <a:buClr>
                <a:srgbClr val="000000"/>
              </a:buClr>
              <a:buFont typeface="Arial"/>
              <a:buNone/>
            </a:pPr>
            <a:r>
              <a:rPr lang="en-US" altLang="zh-CN" sz="5400" b="1" dirty="0" err="1">
                <a:ln>
                  <a:solidFill>
                    <a:sysClr val="windowText" lastClr="000000"/>
                  </a:solidFill>
                </a:ln>
                <a:solidFill>
                  <a:srgbClr val="00B050"/>
                </a:solidFill>
                <a:latin typeface="Times New Roman" pitchFamily="18" charset="0"/>
                <a:cs typeface="Times New Roman" pitchFamily="18" charset="0"/>
                <a:sym typeface="Arial"/>
              </a:rPr>
              <a:t>Yêu</a:t>
            </a:r>
            <a:r>
              <a:rPr lang="zh-CN" altLang="en-US" sz="5400" b="1" dirty="0">
                <a:ln>
                  <a:solidFill>
                    <a:sysClr val="windowText" lastClr="000000"/>
                  </a:solidFill>
                </a:ln>
                <a:solidFill>
                  <a:srgbClr val="00B050"/>
                </a:solidFill>
                <a:latin typeface="Times New Roman" pitchFamily="18" charset="0"/>
                <a:cs typeface="Times New Roman" pitchFamily="18" charset="0"/>
                <a:sym typeface="Arial"/>
              </a:rPr>
              <a:t> </a:t>
            </a:r>
            <a:r>
              <a:rPr lang="en-US" altLang="zh-CN" sz="5400" b="1" dirty="0" err="1">
                <a:ln>
                  <a:solidFill>
                    <a:sysClr val="windowText" lastClr="000000"/>
                  </a:solidFill>
                </a:ln>
                <a:solidFill>
                  <a:srgbClr val="00B050"/>
                </a:solidFill>
                <a:latin typeface="Times New Roman" pitchFamily="18" charset="0"/>
                <a:cs typeface="Times New Roman" pitchFamily="18" charset="0"/>
                <a:sym typeface="Arial"/>
              </a:rPr>
              <a:t>cầu</a:t>
            </a:r>
            <a:endParaRPr lang="zh-CN" altLang="en-US" sz="5400" b="1" dirty="0">
              <a:ln>
                <a:solidFill>
                  <a:sysClr val="windowText" lastClr="000000"/>
                </a:solidFill>
              </a:ln>
              <a:solidFill>
                <a:srgbClr val="00B050"/>
              </a:solidFill>
              <a:latin typeface="Times New Roman" pitchFamily="18" charset="0"/>
              <a:cs typeface="Times New Roman" pitchFamily="18" charset="0"/>
              <a:sym typeface="Arial"/>
            </a:endParaRPr>
          </a:p>
          <a:p>
            <a:pPr>
              <a:buClr>
                <a:srgbClr val="000000"/>
              </a:buClr>
              <a:buSzPts val="2800"/>
              <a:buFont typeface="Arial"/>
              <a:buNone/>
            </a:pPr>
            <a:r>
              <a:rPr lang="en-US" altLang="zh-CN" sz="2775" dirty="0">
                <a:solidFill>
                  <a:schemeClr val="tx1">
                    <a:lumMod val="95000"/>
                    <a:lumOff val="5000"/>
                  </a:schemeClr>
                </a:solidFill>
                <a:latin typeface="Times New Roman" pitchFamily="18" charset="0"/>
                <a:cs typeface="Times New Roman" pitchFamily="18" charset="0"/>
                <a:sym typeface="Arial"/>
              </a:rPr>
              <a:t>- </a:t>
            </a:r>
            <a:r>
              <a:rPr lang="en-US" altLang="zh-CN" sz="2775" dirty="0" err="1">
                <a:ln w="0"/>
                <a:solidFill>
                  <a:schemeClr val="tx1">
                    <a:lumMod val="95000"/>
                    <a:lumOff val="5000"/>
                  </a:schemeClr>
                </a:solidFill>
                <a:latin typeface="Times New Roman" pitchFamily="18" charset="0"/>
                <a:cs typeface="Times New Roman" pitchFamily="18" charset="0"/>
                <a:sym typeface="Arial"/>
              </a:rPr>
              <a:t>Phân</a:t>
            </a:r>
            <a:r>
              <a:rPr lang="zh-CN" altLang="en-US" sz="2775" dirty="0">
                <a:ln w="0"/>
                <a:solidFill>
                  <a:schemeClr val="tx1">
                    <a:lumMod val="95000"/>
                    <a:lumOff val="5000"/>
                  </a:schemeClr>
                </a:solidFill>
                <a:latin typeface="Times New Roman" pitchFamily="18" charset="0"/>
                <a:cs typeface="Times New Roman" pitchFamily="18" charset="0"/>
                <a:sym typeface="Arial"/>
              </a:rPr>
              <a:t> </a:t>
            </a:r>
            <a:r>
              <a:rPr lang="en-US" altLang="zh-CN" sz="2775" dirty="0" err="1">
                <a:ln w="0"/>
                <a:solidFill>
                  <a:schemeClr val="tx1">
                    <a:lumMod val="95000"/>
                    <a:lumOff val="5000"/>
                  </a:schemeClr>
                </a:solidFill>
                <a:latin typeface="Times New Roman" pitchFamily="18" charset="0"/>
                <a:cs typeface="Times New Roman" pitchFamily="18" charset="0"/>
                <a:sym typeface="Arial"/>
              </a:rPr>
              <a:t>công</a:t>
            </a:r>
            <a:r>
              <a:rPr lang="zh-CN" altLang="en-US" sz="2775" dirty="0">
                <a:ln w="0"/>
                <a:solidFill>
                  <a:schemeClr val="tx1">
                    <a:lumMod val="95000"/>
                    <a:lumOff val="5000"/>
                  </a:schemeClr>
                </a:solidFill>
                <a:latin typeface="Times New Roman" pitchFamily="18" charset="0"/>
                <a:cs typeface="Times New Roman" pitchFamily="18" charset="0"/>
                <a:sym typeface="Arial"/>
              </a:rPr>
              <a:t> </a:t>
            </a:r>
            <a:r>
              <a:rPr lang="en-US" altLang="zh-CN" sz="2775" dirty="0" err="1">
                <a:ln w="0"/>
                <a:solidFill>
                  <a:schemeClr val="tx1">
                    <a:lumMod val="95000"/>
                    <a:lumOff val="5000"/>
                  </a:schemeClr>
                </a:solidFill>
                <a:latin typeface="Times New Roman" pitchFamily="18" charset="0"/>
                <a:cs typeface="Times New Roman" pitchFamily="18" charset="0"/>
                <a:sym typeface="Arial"/>
              </a:rPr>
              <a:t>đọc</a:t>
            </a:r>
            <a:r>
              <a:rPr lang="zh-CN" altLang="en-US" sz="2775" dirty="0">
                <a:ln w="0"/>
                <a:solidFill>
                  <a:schemeClr val="tx1">
                    <a:lumMod val="95000"/>
                    <a:lumOff val="5000"/>
                  </a:schemeClr>
                </a:solidFill>
                <a:latin typeface="Times New Roman" pitchFamily="18" charset="0"/>
                <a:cs typeface="Times New Roman" pitchFamily="18" charset="0"/>
                <a:sym typeface="Arial"/>
              </a:rPr>
              <a:t> </a:t>
            </a:r>
            <a:r>
              <a:rPr lang="en-US" altLang="zh-CN" sz="2775" dirty="0" err="1">
                <a:ln w="0"/>
                <a:solidFill>
                  <a:schemeClr val="tx1">
                    <a:lumMod val="95000"/>
                    <a:lumOff val="5000"/>
                  </a:schemeClr>
                </a:solidFill>
                <a:latin typeface="Times New Roman" pitchFamily="18" charset="0"/>
                <a:cs typeface="Times New Roman" pitchFamily="18" charset="0"/>
                <a:sym typeface="Arial"/>
              </a:rPr>
              <a:t>theo</a:t>
            </a:r>
            <a:r>
              <a:rPr lang="zh-CN" altLang="en-US" sz="2775" dirty="0">
                <a:ln w="0"/>
                <a:solidFill>
                  <a:schemeClr val="tx1">
                    <a:lumMod val="95000"/>
                    <a:lumOff val="5000"/>
                  </a:schemeClr>
                </a:solidFill>
                <a:latin typeface="Times New Roman" pitchFamily="18" charset="0"/>
                <a:cs typeface="Times New Roman" pitchFamily="18" charset="0"/>
                <a:sym typeface="Arial"/>
              </a:rPr>
              <a:t> </a:t>
            </a:r>
            <a:r>
              <a:rPr lang="en-US" altLang="zh-CN" sz="2775" dirty="0" err="1">
                <a:ln w="0"/>
                <a:solidFill>
                  <a:schemeClr val="tx1">
                    <a:lumMod val="95000"/>
                    <a:lumOff val="5000"/>
                  </a:schemeClr>
                </a:solidFill>
                <a:latin typeface="Times New Roman" pitchFamily="18" charset="0"/>
                <a:cs typeface="Times New Roman" pitchFamily="18" charset="0"/>
                <a:sym typeface="Arial"/>
              </a:rPr>
              <a:t>đoạn</a:t>
            </a:r>
            <a:endParaRPr lang="zh-CN" altLang="en-US" sz="2775" dirty="0">
              <a:ln w="0"/>
              <a:solidFill>
                <a:schemeClr val="tx1">
                  <a:lumMod val="95000"/>
                  <a:lumOff val="5000"/>
                </a:schemeClr>
              </a:solidFill>
              <a:latin typeface="Times New Roman" pitchFamily="18" charset="0"/>
              <a:cs typeface="Times New Roman" pitchFamily="18" charset="0"/>
              <a:sym typeface="Arial"/>
            </a:endParaRPr>
          </a:p>
          <a:p>
            <a:pPr>
              <a:buClr>
                <a:srgbClr val="000000"/>
              </a:buClr>
              <a:buSzPts val="2800"/>
              <a:buFont typeface="Arial"/>
              <a:buNone/>
            </a:pPr>
            <a:r>
              <a:rPr lang="en-US" altLang="zh-CN" sz="2775" dirty="0">
                <a:ln w="0"/>
                <a:solidFill>
                  <a:schemeClr val="tx1">
                    <a:lumMod val="95000"/>
                    <a:lumOff val="5000"/>
                  </a:schemeClr>
                </a:solidFill>
                <a:latin typeface="Times New Roman" pitchFamily="18" charset="0"/>
                <a:cs typeface="Times New Roman" pitchFamily="18" charset="0"/>
                <a:sym typeface="Arial"/>
              </a:rPr>
              <a:t>- </a:t>
            </a:r>
            <a:r>
              <a:rPr lang="en-US" altLang="zh-CN" sz="2775" dirty="0" err="1">
                <a:ln w="0"/>
                <a:solidFill>
                  <a:schemeClr val="tx1">
                    <a:lumMod val="95000"/>
                    <a:lumOff val="5000"/>
                  </a:schemeClr>
                </a:solidFill>
                <a:latin typeface="Times New Roman" pitchFamily="18" charset="0"/>
                <a:cs typeface="Times New Roman" pitchFamily="18" charset="0"/>
                <a:sym typeface="Arial"/>
              </a:rPr>
              <a:t>Tất</a:t>
            </a:r>
            <a:r>
              <a:rPr lang="zh-CN" altLang="en-US" sz="2775" dirty="0">
                <a:ln w="0"/>
                <a:solidFill>
                  <a:schemeClr val="tx1">
                    <a:lumMod val="95000"/>
                    <a:lumOff val="5000"/>
                  </a:schemeClr>
                </a:solidFill>
                <a:latin typeface="Times New Roman" pitchFamily="18" charset="0"/>
                <a:cs typeface="Times New Roman" pitchFamily="18" charset="0"/>
                <a:sym typeface="Arial"/>
              </a:rPr>
              <a:t> </a:t>
            </a:r>
            <a:r>
              <a:rPr lang="en-US" altLang="zh-CN" sz="2775" dirty="0" err="1">
                <a:ln w="0"/>
                <a:solidFill>
                  <a:schemeClr val="tx1">
                    <a:lumMod val="95000"/>
                    <a:lumOff val="5000"/>
                  </a:schemeClr>
                </a:solidFill>
                <a:latin typeface="Times New Roman" pitchFamily="18" charset="0"/>
                <a:cs typeface="Times New Roman" pitchFamily="18" charset="0"/>
                <a:sym typeface="Arial"/>
              </a:rPr>
              <a:t>cả</a:t>
            </a:r>
            <a:r>
              <a:rPr lang="zh-CN" altLang="en-US" sz="2775" dirty="0">
                <a:ln w="0"/>
                <a:solidFill>
                  <a:schemeClr val="tx1">
                    <a:lumMod val="95000"/>
                    <a:lumOff val="5000"/>
                  </a:schemeClr>
                </a:solidFill>
                <a:latin typeface="Times New Roman" pitchFamily="18" charset="0"/>
                <a:cs typeface="Times New Roman" pitchFamily="18" charset="0"/>
                <a:sym typeface="Arial"/>
              </a:rPr>
              <a:t> </a:t>
            </a:r>
            <a:r>
              <a:rPr lang="en-US" altLang="zh-CN" sz="2775" dirty="0" err="1">
                <a:ln w="0"/>
                <a:solidFill>
                  <a:schemeClr val="tx1">
                    <a:lumMod val="95000"/>
                    <a:lumOff val="5000"/>
                  </a:schemeClr>
                </a:solidFill>
                <a:latin typeface="Times New Roman" pitchFamily="18" charset="0"/>
                <a:cs typeface="Times New Roman" pitchFamily="18" charset="0"/>
                <a:sym typeface="Arial"/>
              </a:rPr>
              <a:t>thành</a:t>
            </a:r>
            <a:r>
              <a:rPr lang="zh-CN" altLang="en-US" sz="2775" dirty="0">
                <a:ln w="0"/>
                <a:solidFill>
                  <a:schemeClr val="tx1">
                    <a:lumMod val="95000"/>
                    <a:lumOff val="5000"/>
                  </a:schemeClr>
                </a:solidFill>
                <a:latin typeface="Times New Roman" pitchFamily="18" charset="0"/>
                <a:cs typeface="Times New Roman" pitchFamily="18" charset="0"/>
                <a:sym typeface="Arial"/>
              </a:rPr>
              <a:t> </a:t>
            </a:r>
            <a:r>
              <a:rPr lang="en-US" altLang="zh-CN" sz="2775" dirty="0" err="1">
                <a:ln w="0"/>
                <a:solidFill>
                  <a:schemeClr val="tx1">
                    <a:lumMod val="95000"/>
                    <a:lumOff val="5000"/>
                  </a:schemeClr>
                </a:solidFill>
                <a:latin typeface="Times New Roman" pitchFamily="18" charset="0"/>
                <a:cs typeface="Times New Roman" pitchFamily="18" charset="0"/>
                <a:sym typeface="Arial"/>
              </a:rPr>
              <a:t>viên</a:t>
            </a:r>
            <a:r>
              <a:rPr lang="zh-CN" altLang="en-US" sz="2775" dirty="0">
                <a:ln w="0"/>
                <a:solidFill>
                  <a:schemeClr val="tx1">
                    <a:lumMod val="95000"/>
                    <a:lumOff val="5000"/>
                  </a:schemeClr>
                </a:solidFill>
                <a:latin typeface="Times New Roman" pitchFamily="18" charset="0"/>
                <a:cs typeface="Times New Roman" pitchFamily="18" charset="0"/>
                <a:sym typeface="Arial"/>
              </a:rPr>
              <a:t> </a:t>
            </a:r>
            <a:r>
              <a:rPr lang="en-US" altLang="zh-CN" sz="2775" dirty="0" err="1">
                <a:ln w="0"/>
                <a:solidFill>
                  <a:schemeClr val="tx1">
                    <a:lumMod val="95000"/>
                    <a:lumOff val="5000"/>
                  </a:schemeClr>
                </a:solidFill>
                <a:latin typeface="Times New Roman" pitchFamily="18" charset="0"/>
                <a:cs typeface="Times New Roman" pitchFamily="18" charset="0"/>
                <a:sym typeface="Arial"/>
              </a:rPr>
              <a:t>đều</a:t>
            </a:r>
            <a:r>
              <a:rPr lang="zh-CN" altLang="en-US" sz="2775" dirty="0">
                <a:ln w="0"/>
                <a:solidFill>
                  <a:schemeClr val="tx1">
                    <a:lumMod val="95000"/>
                    <a:lumOff val="5000"/>
                  </a:schemeClr>
                </a:solidFill>
                <a:latin typeface="Times New Roman" pitchFamily="18" charset="0"/>
                <a:cs typeface="Times New Roman" pitchFamily="18" charset="0"/>
                <a:sym typeface="Arial"/>
              </a:rPr>
              <a:t> </a:t>
            </a:r>
            <a:r>
              <a:rPr lang="en-US" altLang="zh-CN" sz="2775" dirty="0" err="1">
                <a:ln w="0"/>
                <a:solidFill>
                  <a:schemeClr val="tx1">
                    <a:lumMod val="95000"/>
                    <a:lumOff val="5000"/>
                  </a:schemeClr>
                </a:solidFill>
                <a:latin typeface="Times New Roman" pitchFamily="18" charset="0"/>
                <a:cs typeface="Times New Roman" pitchFamily="18" charset="0"/>
                <a:sym typeface="Arial"/>
              </a:rPr>
              <a:t>đọc</a:t>
            </a:r>
            <a:endParaRPr lang="zh-CN" altLang="en-US" sz="2775" dirty="0">
              <a:ln w="0"/>
              <a:solidFill>
                <a:schemeClr val="tx1">
                  <a:lumMod val="95000"/>
                  <a:lumOff val="5000"/>
                </a:schemeClr>
              </a:solidFill>
              <a:latin typeface="Times New Roman" pitchFamily="18" charset="0"/>
              <a:cs typeface="Times New Roman" pitchFamily="18" charset="0"/>
              <a:sym typeface="Arial"/>
            </a:endParaRPr>
          </a:p>
          <a:p>
            <a:pPr>
              <a:buClr>
                <a:srgbClr val="000000"/>
              </a:buClr>
              <a:buSzPts val="2800"/>
              <a:buFont typeface="Arial"/>
              <a:buNone/>
            </a:pPr>
            <a:r>
              <a:rPr lang="en-US" altLang="zh-CN" sz="2775" dirty="0">
                <a:ln w="0"/>
                <a:solidFill>
                  <a:schemeClr val="tx1">
                    <a:lumMod val="95000"/>
                    <a:lumOff val="5000"/>
                  </a:schemeClr>
                </a:solidFill>
                <a:latin typeface="Times New Roman" pitchFamily="18" charset="0"/>
                <a:cs typeface="Times New Roman" pitchFamily="18" charset="0"/>
                <a:sym typeface="Arial"/>
              </a:rPr>
              <a:t>- </a:t>
            </a:r>
            <a:r>
              <a:rPr lang="en-US" altLang="zh-CN" sz="2775" dirty="0" err="1">
                <a:ln w="0"/>
                <a:solidFill>
                  <a:schemeClr val="tx1">
                    <a:lumMod val="95000"/>
                    <a:lumOff val="5000"/>
                  </a:schemeClr>
                </a:solidFill>
                <a:latin typeface="Times New Roman" pitchFamily="18" charset="0"/>
                <a:cs typeface="Times New Roman" pitchFamily="18" charset="0"/>
                <a:sym typeface="Arial"/>
              </a:rPr>
              <a:t>Sửa</a:t>
            </a:r>
            <a:r>
              <a:rPr lang="en-US" altLang="zh-CN" sz="2775" dirty="0">
                <a:ln w="0"/>
                <a:solidFill>
                  <a:schemeClr val="tx1">
                    <a:lumMod val="95000"/>
                    <a:lumOff val="5000"/>
                  </a:schemeClr>
                </a:solidFill>
                <a:latin typeface="Times New Roman" pitchFamily="18" charset="0"/>
                <a:cs typeface="Times New Roman" pitchFamily="18" charset="0"/>
                <a:sym typeface="Arial"/>
              </a:rPr>
              <a:t> </a:t>
            </a:r>
            <a:r>
              <a:rPr lang="en-US" altLang="zh-CN" sz="2775" dirty="0" err="1">
                <a:ln w="0"/>
                <a:solidFill>
                  <a:schemeClr val="tx1">
                    <a:lumMod val="95000"/>
                    <a:lumOff val="5000"/>
                  </a:schemeClr>
                </a:solidFill>
                <a:latin typeface="Times New Roman" pitchFamily="18" charset="0"/>
                <a:cs typeface="Times New Roman" pitchFamily="18" charset="0"/>
                <a:sym typeface="Arial"/>
              </a:rPr>
              <a:t>lỗi</a:t>
            </a:r>
            <a:r>
              <a:rPr lang="en-US" altLang="zh-CN" sz="2775" dirty="0">
                <a:ln w="0"/>
                <a:solidFill>
                  <a:schemeClr val="tx1">
                    <a:lumMod val="95000"/>
                    <a:lumOff val="5000"/>
                  </a:schemeClr>
                </a:solidFill>
                <a:latin typeface="Times New Roman" pitchFamily="18" charset="0"/>
                <a:cs typeface="Times New Roman" pitchFamily="18" charset="0"/>
                <a:sym typeface="Arial"/>
              </a:rPr>
              <a:t> </a:t>
            </a:r>
            <a:r>
              <a:rPr lang="en-US" altLang="zh-CN" sz="2775" dirty="0" err="1">
                <a:ln w="0"/>
                <a:solidFill>
                  <a:schemeClr val="tx1">
                    <a:lumMod val="95000"/>
                    <a:lumOff val="5000"/>
                  </a:schemeClr>
                </a:solidFill>
                <a:latin typeface="Times New Roman" pitchFamily="18" charset="0"/>
                <a:cs typeface="Times New Roman" pitchFamily="18" charset="0"/>
                <a:sym typeface="Arial"/>
              </a:rPr>
              <a:t>cho</a:t>
            </a:r>
            <a:r>
              <a:rPr lang="en-US" altLang="zh-CN" sz="2775" dirty="0">
                <a:ln w="0"/>
                <a:solidFill>
                  <a:schemeClr val="tx1">
                    <a:lumMod val="95000"/>
                    <a:lumOff val="5000"/>
                  </a:schemeClr>
                </a:solidFill>
                <a:latin typeface="Times New Roman" pitchFamily="18" charset="0"/>
                <a:cs typeface="Times New Roman" pitchFamily="18" charset="0"/>
                <a:sym typeface="Arial"/>
              </a:rPr>
              <a:t> </a:t>
            </a:r>
            <a:r>
              <a:rPr lang="en-US" altLang="zh-CN" sz="2775" dirty="0" err="1">
                <a:ln w="0"/>
                <a:solidFill>
                  <a:schemeClr val="tx1">
                    <a:lumMod val="95000"/>
                    <a:lumOff val="5000"/>
                  </a:schemeClr>
                </a:solidFill>
                <a:latin typeface="Times New Roman" pitchFamily="18" charset="0"/>
                <a:cs typeface="Times New Roman" pitchFamily="18" charset="0"/>
                <a:sym typeface="Arial"/>
              </a:rPr>
              <a:t>bạn</a:t>
            </a:r>
            <a:r>
              <a:rPr lang="en-US" altLang="zh-CN" sz="2775" dirty="0">
                <a:ln w="0"/>
                <a:solidFill>
                  <a:schemeClr val="tx1">
                    <a:lumMod val="95000"/>
                    <a:lumOff val="5000"/>
                  </a:schemeClr>
                </a:solidFill>
                <a:latin typeface="Times New Roman" pitchFamily="18" charset="0"/>
                <a:cs typeface="Times New Roman" pitchFamily="18" charset="0"/>
                <a:sym typeface="Arial"/>
              </a:rPr>
              <a:t> </a:t>
            </a:r>
            <a:r>
              <a:rPr lang="en-US" altLang="zh-CN" sz="2775" dirty="0" err="1">
                <a:ln w="0"/>
                <a:solidFill>
                  <a:schemeClr val="tx1">
                    <a:lumMod val="95000"/>
                    <a:lumOff val="5000"/>
                  </a:schemeClr>
                </a:solidFill>
                <a:latin typeface="Times New Roman" pitchFamily="18" charset="0"/>
                <a:cs typeface="Times New Roman" pitchFamily="18" charset="0"/>
                <a:sym typeface="Arial"/>
              </a:rPr>
              <a:t>nếu</a:t>
            </a:r>
            <a:r>
              <a:rPr lang="en-US" altLang="zh-CN" sz="2775" dirty="0">
                <a:ln w="0"/>
                <a:solidFill>
                  <a:schemeClr val="tx1">
                    <a:lumMod val="95000"/>
                    <a:lumOff val="5000"/>
                  </a:schemeClr>
                </a:solidFill>
                <a:latin typeface="Times New Roman" pitchFamily="18" charset="0"/>
                <a:cs typeface="Times New Roman" pitchFamily="18" charset="0"/>
                <a:sym typeface="Arial"/>
              </a:rPr>
              <a:t> </a:t>
            </a:r>
            <a:r>
              <a:rPr lang="en-US" altLang="zh-CN" sz="2775" dirty="0" err="1">
                <a:ln w="0"/>
                <a:solidFill>
                  <a:schemeClr val="tx1">
                    <a:lumMod val="95000"/>
                    <a:lumOff val="5000"/>
                  </a:schemeClr>
                </a:solidFill>
                <a:latin typeface="Times New Roman" pitchFamily="18" charset="0"/>
                <a:cs typeface="Times New Roman" pitchFamily="18" charset="0"/>
                <a:sym typeface="Arial"/>
              </a:rPr>
              <a:t>bạn</a:t>
            </a:r>
            <a:r>
              <a:rPr lang="en-US" altLang="zh-CN" sz="2775" dirty="0">
                <a:ln w="0"/>
                <a:solidFill>
                  <a:schemeClr val="tx1">
                    <a:lumMod val="95000"/>
                    <a:lumOff val="5000"/>
                  </a:schemeClr>
                </a:solidFill>
                <a:latin typeface="Times New Roman" pitchFamily="18" charset="0"/>
                <a:cs typeface="Times New Roman" pitchFamily="18" charset="0"/>
                <a:sym typeface="Arial"/>
              </a:rPr>
              <a:t> </a:t>
            </a:r>
            <a:r>
              <a:rPr lang="en-US" altLang="zh-CN" sz="2775" dirty="0" err="1">
                <a:ln w="0"/>
                <a:solidFill>
                  <a:schemeClr val="tx1">
                    <a:lumMod val="95000"/>
                    <a:lumOff val="5000"/>
                  </a:schemeClr>
                </a:solidFill>
                <a:latin typeface="Times New Roman" pitchFamily="18" charset="0"/>
                <a:cs typeface="Times New Roman" pitchFamily="18" charset="0"/>
                <a:sym typeface="Arial"/>
              </a:rPr>
              <a:t>đọc</a:t>
            </a:r>
            <a:r>
              <a:rPr lang="en-US" altLang="zh-CN" sz="2775" dirty="0">
                <a:ln w="0"/>
                <a:solidFill>
                  <a:schemeClr val="tx1">
                    <a:lumMod val="95000"/>
                    <a:lumOff val="5000"/>
                  </a:schemeClr>
                </a:solidFill>
                <a:latin typeface="Times New Roman" pitchFamily="18" charset="0"/>
                <a:cs typeface="Times New Roman" pitchFamily="18" charset="0"/>
                <a:sym typeface="Arial"/>
              </a:rPr>
              <a:t> </a:t>
            </a:r>
            <a:r>
              <a:rPr lang="en-US" altLang="zh-CN" sz="2775" dirty="0" err="1">
                <a:ln w="0"/>
                <a:solidFill>
                  <a:schemeClr val="tx1">
                    <a:lumMod val="95000"/>
                    <a:lumOff val="5000"/>
                  </a:schemeClr>
                </a:solidFill>
                <a:latin typeface="Times New Roman" pitchFamily="18" charset="0"/>
                <a:cs typeface="Times New Roman" pitchFamily="18" charset="0"/>
                <a:sym typeface="Arial"/>
              </a:rPr>
              <a:t>chưa</a:t>
            </a:r>
            <a:r>
              <a:rPr lang="en-US" altLang="zh-CN" sz="2775" dirty="0">
                <a:ln w="0"/>
                <a:solidFill>
                  <a:schemeClr val="tx1">
                    <a:lumMod val="95000"/>
                    <a:lumOff val="5000"/>
                  </a:schemeClr>
                </a:solidFill>
                <a:latin typeface="Times New Roman" pitchFamily="18" charset="0"/>
                <a:cs typeface="Times New Roman" pitchFamily="18" charset="0"/>
                <a:sym typeface="Arial"/>
              </a:rPr>
              <a:t> </a:t>
            </a:r>
            <a:r>
              <a:rPr lang="en-US" altLang="zh-CN" sz="2775" dirty="0" err="1">
                <a:ln w="0"/>
                <a:solidFill>
                  <a:schemeClr val="tx1">
                    <a:lumMod val="95000"/>
                    <a:lumOff val="5000"/>
                  </a:schemeClr>
                </a:solidFill>
                <a:latin typeface="Times New Roman" pitchFamily="18" charset="0"/>
                <a:cs typeface="Times New Roman" pitchFamily="18" charset="0"/>
                <a:sym typeface="Arial"/>
              </a:rPr>
              <a:t>đúng</a:t>
            </a:r>
            <a:r>
              <a:rPr lang="en-US" altLang="zh-CN" sz="2775" dirty="0">
                <a:ln w="0"/>
                <a:solidFill>
                  <a:schemeClr val="tx1">
                    <a:lumMod val="95000"/>
                    <a:lumOff val="5000"/>
                  </a:schemeClr>
                </a:solidFill>
                <a:latin typeface="Times New Roman" pitchFamily="18" charset="0"/>
                <a:cs typeface="Times New Roman" pitchFamily="18" charset="0"/>
                <a:sym typeface="Arial"/>
              </a:rPr>
              <a:t>.</a:t>
            </a:r>
            <a:endParaRPr lang="zh-CN" altLang="en-US" sz="2775" dirty="0">
              <a:ln w="0"/>
              <a:solidFill>
                <a:schemeClr val="tx1">
                  <a:lumMod val="95000"/>
                  <a:lumOff val="5000"/>
                </a:schemeClr>
              </a:solidFill>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152700947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134864F-A318-4DF7-9A28-4E5AC700099C}"/>
              </a:ext>
            </a:extLst>
          </p:cNvPr>
          <p:cNvPicPr>
            <a:picLocks noChangeAspect="1"/>
          </p:cNvPicPr>
          <p:nvPr/>
        </p:nvPicPr>
        <p:blipFill rotWithShape="1">
          <a:blip r:embed="rId3"/>
          <a:srcRect l="43026" b="49181"/>
          <a:stretch/>
        </p:blipFill>
        <p:spPr>
          <a:xfrm>
            <a:off x="7177691" y="1905719"/>
            <a:ext cx="5014309" cy="1887795"/>
          </a:xfrm>
          <a:prstGeom prst="rect">
            <a:avLst/>
          </a:prstGeom>
        </p:spPr>
      </p:pic>
      <p:sp>
        <p:nvSpPr>
          <p:cNvPr id="16" name="TextBox 15"/>
          <p:cNvSpPr txBox="1"/>
          <p:nvPr/>
        </p:nvSpPr>
        <p:spPr>
          <a:xfrm>
            <a:off x="582984" y="1003515"/>
            <a:ext cx="11404471" cy="4555029"/>
          </a:xfrm>
          <a:prstGeom prst="rect">
            <a:avLst/>
          </a:prstGeom>
          <a:noFill/>
        </p:spPr>
        <p:txBody>
          <a:bodyPr wrap="square" lIns="121855" tIns="60928" rIns="121855" bIns="60928" rtlCol="0">
            <a:spAutoFit/>
          </a:bodyPr>
          <a:lstStyle/>
          <a:p>
            <a:pPr marL="0" marR="0" lvl="0" indent="46355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Rồng</a:t>
            </a:r>
            <a:r>
              <a:rPr kumimoji="0" lang="en-US" sz="24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rắn</a:t>
            </a:r>
            <a:r>
              <a:rPr kumimoji="0" lang="en-US" sz="24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r>
              <a:rPr kumimoji="0" lang="en-US" sz="24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mây</a:t>
            </a:r>
            <a:r>
              <a:rPr kumimoji="0" lang="en-US" sz="24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24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a:t>
            </a:r>
            <a:r>
              <a:rPr kumimoji="0" lang="en-US" sz="24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trò</a:t>
            </a:r>
            <a:r>
              <a:rPr kumimoji="0" lang="en-US" sz="24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a:t>
            </a:r>
            <a:r>
              <a:rPr kumimoji="0" lang="vi-VN" sz="24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ơ</a:t>
            </a:r>
            <a:r>
              <a:rPr kumimoji="0" lang="en-US" sz="2400" b="0"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i</a:t>
            </a:r>
            <a:r>
              <a:rPr kumimoji="0" lang="en-US" sz="24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vui</a:t>
            </a:r>
            <a:r>
              <a:rPr kumimoji="0" lang="en-US" sz="24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nhộn</a:t>
            </a:r>
            <a:r>
              <a:rPr kumimoji="0" lang="en-US" sz="24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a:t>
            </a:r>
            <a:r>
              <a:rPr kumimoji="0" lang="vi-VN" sz="24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ă</a:t>
            </a:r>
            <a:r>
              <a:rPr kumimoji="0" lang="en-US" sz="24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 </a:t>
            </a:r>
            <a:r>
              <a:rPr kumimoji="0" lang="en-US" sz="2400" b="0"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sáu</a:t>
            </a:r>
            <a:r>
              <a:rPr kumimoji="0" lang="en-US" sz="24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24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túm</a:t>
            </a:r>
            <a:r>
              <a:rPr kumimoji="0" lang="en-US" sz="24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áo</a:t>
            </a:r>
            <a:r>
              <a:rPr kumimoji="0" lang="en-US" sz="24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nhau</a:t>
            </a:r>
            <a:r>
              <a:rPr kumimoji="0" lang="en-US" sz="24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làm</a:t>
            </a:r>
            <a:r>
              <a:rPr kumimoji="0" lang="en-US" sz="24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rồng</a:t>
            </a:r>
            <a:r>
              <a:rPr kumimoji="0" lang="en-US" sz="24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rắn</a:t>
            </a:r>
            <a:r>
              <a:rPr kumimoji="0" lang="en-US" sz="24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a:t>
            </a:r>
            <a:r>
              <a:rPr kumimoji="0" lang="en-US" sz="24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24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làm</a:t>
            </a:r>
            <a:r>
              <a:rPr kumimoji="0" lang="en-US" sz="24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thầy</a:t>
            </a:r>
            <a:r>
              <a:rPr kumimoji="0" lang="en-US" sz="24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thuốc</a:t>
            </a:r>
            <a:r>
              <a:rPr kumimoji="0" lang="en-US" sz="24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đứng</a:t>
            </a:r>
            <a:r>
              <a:rPr kumimoji="0" lang="en-US" sz="24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đối</a:t>
            </a:r>
            <a:r>
              <a:rPr kumimoji="0" lang="en-US" sz="24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diện</a:t>
            </a:r>
            <a:r>
              <a:rPr kumimoji="0" lang="en-US" sz="24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với</a:t>
            </a:r>
            <a:r>
              <a:rPr kumimoji="0" lang="en-US" sz="24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rồng</a:t>
            </a:r>
            <a:r>
              <a:rPr kumimoji="0" lang="en-US" sz="24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rắn</a:t>
            </a:r>
            <a:r>
              <a:rPr kumimoji="0" lang="en-US" sz="24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46355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Rồng</a:t>
            </a:r>
            <a:r>
              <a:rPr kumimoji="0" lang="en-US"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rắn</a:t>
            </a:r>
            <a:r>
              <a:rPr kumimoji="0" lang="en-US"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vừa</a:t>
            </a:r>
            <a:r>
              <a:rPr kumimoji="0" lang="en-US"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a:t>
            </a:r>
            <a:r>
              <a:rPr kumimoji="0" lang="en-US" sz="24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i</a:t>
            </a:r>
            <a:r>
              <a:rPr kumimoji="0" lang="en-US"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vòng</a:t>
            </a:r>
            <a:r>
              <a:rPr kumimoji="0" lang="en-US"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vèo</a:t>
            </a:r>
            <a:r>
              <a:rPr kumimoji="0" lang="en-US"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vừa</a:t>
            </a:r>
            <a:r>
              <a:rPr kumimoji="0" lang="en-US"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hát</a:t>
            </a:r>
            <a:r>
              <a:rPr kumimoji="0" lang="en-US"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46355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Rồng </a:t>
            </a:r>
            <a:r>
              <a:rPr kumimoji="0" lang="en-US" sz="24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rắn</a:t>
            </a:r>
            <a:r>
              <a:rPr kumimoji="0" lang="en-US"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r>
              <a:rPr kumimoji="0" lang="en-US"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mây</a:t>
            </a:r>
            <a:endParaRPr kumimoji="0" lang="en-US"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46355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Thấy </a:t>
            </a:r>
            <a:r>
              <a:rPr kumimoji="0" lang="en-US" sz="24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núc</a:t>
            </a:r>
            <a:r>
              <a:rPr kumimoji="0" lang="en-US"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nác</a:t>
            </a:r>
            <a:endParaRPr kumimoji="0" lang="en-US"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46355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Hỏi </a:t>
            </a:r>
            <a:r>
              <a:rPr kumimoji="0" lang="en-US" sz="24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a:t>
            </a:r>
            <a:r>
              <a:rPr kumimoji="0" lang="vi-VN"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ă</a:t>
            </a:r>
            <a:r>
              <a:rPr kumimoji="0" lang="en-US"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 </a:t>
            </a:r>
            <a:r>
              <a:rPr kumimoji="0" lang="en-US" sz="2400" b="0" i="0" u="none" strike="noStrike" kern="1200" cap="none" spc="0" normalizeH="0" baseline="0" noProof="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thầy</a:t>
            </a:r>
            <a:r>
              <a:rPr kumimoji="0" lang="en-US" sz="2400" b="0" i="0" u="none" strike="noStrike" kern="1200" cap="none" spc="0" normalizeH="0" baseline="0" noProof="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thuốc</a:t>
            </a:r>
            <a:endParaRPr kumimoji="0" lang="en-US"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46355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Có </a:t>
            </a:r>
            <a:r>
              <a:rPr kumimoji="0" lang="en-US" sz="24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hay </a:t>
            </a:r>
            <a:r>
              <a:rPr kumimoji="0" lang="en-US" sz="24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không</a:t>
            </a:r>
            <a:r>
              <a:rPr kumimoji="0" lang="en-US"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46355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Nếu</a:t>
            </a:r>
            <a:r>
              <a:rPr kumimoji="0" lang="en-US"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thầy</a:t>
            </a:r>
            <a:r>
              <a:rPr kumimoji="0" lang="en-US"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nói</a:t>
            </a:r>
            <a:r>
              <a:rPr kumimoji="0" lang="en-US"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không</a:t>
            </a:r>
            <a:r>
              <a:rPr kumimoji="0" lang="en-US"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thì</a:t>
            </a:r>
            <a:r>
              <a:rPr kumimoji="0" lang="en-US"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rồng</a:t>
            </a:r>
            <a:r>
              <a:rPr kumimoji="0" lang="en-US"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rắn</a:t>
            </a:r>
            <a:r>
              <a:rPr kumimoji="0" lang="en-US"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a:t>
            </a:r>
            <a:r>
              <a:rPr kumimoji="0" lang="en-US" sz="24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i</a:t>
            </a:r>
            <a:r>
              <a:rPr kumimoji="0" lang="en-US"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tiếp</a:t>
            </a:r>
            <a:r>
              <a:rPr kumimoji="0" lang="en-US"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Nếu</a:t>
            </a:r>
            <a:r>
              <a:rPr kumimoji="0" lang="en-US"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thầy</a:t>
            </a:r>
            <a:r>
              <a:rPr kumimoji="0" lang="en-US"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nói</a:t>
            </a:r>
            <a:r>
              <a:rPr kumimoji="0" lang="en-US"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a:t>
            </a:r>
            <a:r>
              <a:rPr kumimoji="0" lang="en-US" sz="24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thì</a:t>
            </a:r>
            <a:r>
              <a:rPr kumimoji="0" lang="en-US"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rồng</a:t>
            </a:r>
            <a:r>
              <a:rPr kumimoji="0" lang="en-US"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rắn</a:t>
            </a:r>
            <a:r>
              <a:rPr kumimoji="0" lang="en-US"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hỏi</a:t>
            </a:r>
            <a:r>
              <a:rPr kumimoji="0" lang="en-US"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xin</a:t>
            </a:r>
            <a:r>
              <a:rPr kumimoji="0" lang="en-US"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thuốc</a:t>
            </a:r>
            <a:r>
              <a:rPr kumimoji="0" lang="en-US"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con </a:t>
            </a:r>
            <a:r>
              <a:rPr kumimoji="0" lang="en-US" sz="24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đồng</a:t>
            </a:r>
            <a:r>
              <a:rPr kumimoji="0" lang="en-US"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ý </a:t>
            </a:r>
            <a:r>
              <a:rPr kumimoji="0" lang="en-US" sz="24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thầy</a:t>
            </a:r>
            <a:r>
              <a:rPr kumimoji="0" lang="en-US"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bắt</a:t>
            </a:r>
            <a:r>
              <a:rPr kumimoji="0" lang="en-US"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khúc</a:t>
            </a:r>
            <a:r>
              <a:rPr kumimoji="0" lang="en-US"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a:t>
            </a:r>
            <a:r>
              <a:rPr kumimoji="0" lang="en-US" sz="24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uôi</a:t>
            </a:r>
            <a:r>
              <a:rPr kumimoji="0" lang="en-US"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lvl="0" indent="463550" algn="just">
              <a:defRPr/>
            </a:pP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Thầy</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thuốc</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tìm</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cách</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bắt</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khúc</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uôi</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làm</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dang </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tay</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cản</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thầy</a:t>
            </a:r>
            <a:r>
              <a:rPr kumimoji="0" lang="en-US" sz="2400" b="0" i="0" u="none" strike="noStrike" kern="1200" cap="none" spc="0" normalizeH="0" baseline="0" noProof="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smtClean="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thuốc</a:t>
            </a:r>
            <a:r>
              <a:rPr lang="en-US" sz="2400" smtClean="0">
                <a:latin typeface="Times New Roman" panose="02020603050405020304" pitchFamily="18" charset="0"/>
                <a:ea typeface="Arial-Rounded" panose="020B0500000000000000" pitchFamily="34" charset="0"/>
                <a:cs typeface="Times New Roman" panose="02020603050405020304" pitchFamily="18" charset="0"/>
              </a:rPr>
              <a:t>, </a:t>
            </a:r>
            <a:r>
              <a:rPr lang="en-US" sz="2400">
                <a:latin typeface="Times New Roman" panose="02020603050405020304" pitchFamily="18" charset="0"/>
                <a:ea typeface="Arial-Rounded" panose="020B0500000000000000" pitchFamily="34" charset="0"/>
                <a:cs typeface="Times New Roman" panose="02020603050405020304" pitchFamily="18" charset="0"/>
              </a:rPr>
              <a:t>bạn làm đuôi tìm cách tránh thầy. </a:t>
            </a:r>
            <a:r>
              <a:rPr kumimoji="0" lang="en-US" sz="2400" b="0" i="0" u="none" strike="noStrike" kern="1200" cap="none" spc="0" normalizeH="0" baseline="0" noProof="0" smtClean="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Nếu</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khúc</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uôi</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để</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thầy</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bắt</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được</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thì</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đổi</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vai</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làm</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thầy</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thuốc</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Nếu</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khúc</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giữa</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để</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đứt</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thì</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đổi</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vai</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làm</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uôi</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Trò</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a:t>
            </a:r>
            <a:r>
              <a:rPr kumimoji="0" lang="vi-VN"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ơ</a:t>
            </a:r>
            <a:r>
              <a:rPr kumimoji="0" lang="en-US" sz="2400" b="0" i="0" u="none" strike="noStrike" kern="1200" cap="none" spc="0" normalizeH="0" baseline="0" noProof="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i</a:t>
            </a:r>
            <a:r>
              <a:rPr kumimoji="0" lang="en-US" sz="2400" b="0" i="0" u="none" strike="noStrike" kern="1200" cap="none" spc="0" normalizeH="0" baseline="0" noProof="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smtClean="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cứ thế </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tiếp</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tục</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8" name="TextBox 7"/>
          <p:cNvSpPr txBox="1"/>
          <p:nvPr/>
        </p:nvSpPr>
        <p:spPr>
          <a:xfrm>
            <a:off x="-268398" y="495732"/>
            <a:ext cx="11799176" cy="584727"/>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66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RỒNG RẮN LÊN MÂY</a:t>
            </a:r>
          </a:p>
        </p:txBody>
      </p:sp>
      <p:sp>
        <p:nvSpPr>
          <p:cNvPr id="12" name="Oval 11"/>
          <p:cNvSpPr/>
          <p:nvPr/>
        </p:nvSpPr>
        <p:spPr>
          <a:xfrm>
            <a:off x="663194" y="1003515"/>
            <a:ext cx="442592" cy="406482"/>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1</a:t>
            </a:r>
          </a:p>
        </p:txBody>
      </p:sp>
      <p:sp>
        <p:nvSpPr>
          <p:cNvPr id="14" name="Oval 13"/>
          <p:cNvSpPr/>
          <p:nvPr/>
        </p:nvSpPr>
        <p:spPr>
          <a:xfrm>
            <a:off x="663194" y="1787109"/>
            <a:ext cx="442592" cy="406482"/>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2</a:t>
            </a:r>
          </a:p>
        </p:txBody>
      </p:sp>
      <p:sp>
        <p:nvSpPr>
          <p:cNvPr id="11" name="Oval 10"/>
          <p:cNvSpPr/>
          <p:nvPr/>
        </p:nvSpPr>
        <p:spPr>
          <a:xfrm>
            <a:off x="663194" y="4295037"/>
            <a:ext cx="442592" cy="406482"/>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3</a:t>
            </a:r>
          </a:p>
        </p:txBody>
      </p:sp>
      <p:sp>
        <p:nvSpPr>
          <p:cNvPr id="19" name="Rounded Rectangle 9">
            <a:extLst>
              <a:ext uri="{FF2B5EF4-FFF2-40B4-BE49-F238E27FC236}">
                <a16:creationId xmlns:a16="http://schemas.microsoft.com/office/drawing/2014/main" id="{FD4D0306-B289-4BE3-A8F3-4928DD0193C4}"/>
              </a:ext>
            </a:extLst>
          </p:cNvPr>
          <p:cNvSpPr/>
          <p:nvPr/>
        </p:nvSpPr>
        <p:spPr>
          <a:xfrm>
            <a:off x="3922223" y="5793693"/>
            <a:ext cx="4064000" cy="630014"/>
          </a:xfrm>
          <a:prstGeom prst="roundRect">
            <a:avLst/>
          </a:prstGeom>
          <a:solidFill>
            <a:srgbClr val="3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30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toàn</a:t>
            </a:r>
            <a:r>
              <a:rPr lang="en-US" sz="30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bài</a:t>
            </a:r>
            <a:endParaRPr lang="en-US" sz="30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557262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7338" cy="3913239"/>
          </a:xfrm>
          <a:prstGeom prst="rect">
            <a:avLst/>
          </a:prstGeom>
        </p:spPr>
      </p:pic>
      <p:sp>
        <p:nvSpPr>
          <p:cNvPr id="3" name="Rectangle 11">
            <a:extLst>
              <a:ext uri="{FF2B5EF4-FFF2-40B4-BE49-F238E27FC236}">
                <a16:creationId xmlns:a16="http://schemas.microsoft.com/office/drawing/2014/main" id="{3AD24F28-1415-40B3-A995-3C246C286D7F}"/>
              </a:ext>
            </a:extLst>
          </p:cNvPr>
          <p:cNvSpPr>
            <a:spLocks noChangeArrowheads="1"/>
          </p:cNvSpPr>
          <p:nvPr/>
        </p:nvSpPr>
        <p:spPr bwMode="gray">
          <a:xfrm>
            <a:off x="867920" y="4343810"/>
            <a:ext cx="9974194" cy="1317521"/>
          </a:xfrm>
          <a:prstGeom prst="rect">
            <a:avLst/>
          </a:prstGeom>
          <a:noFill/>
          <a:ln>
            <a:noFill/>
          </a:ln>
        </p:spPr>
        <p:txBody>
          <a:bodyPr wrap="square">
            <a:prstTxWarp prst="textDoubleWave1">
              <a:avLst/>
            </a:prstTxWarp>
            <a:spAutoFit/>
          </a:bodyPr>
          <a:lstStyle/>
          <a:p>
            <a:pPr algn="ctr" defTabSz="1219139">
              <a:lnSpc>
                <a:spcPct val="150000"/>
              </a:lnSpc>
              <a:defRPr/>
            </a:pPr>
            <a:r>
              <a:rPr lang="en-US" altLang="zh-CN" sz="360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Ciel Cadena" panose="02000503000000020004" pitchFamily="2" charset="0"/>
                <a:ea typeface="Arial-Rounded" panose="020B0500000000000000" pitchFamily="34" charset="0"/>
                <a:cs typeface="Arial-Rounded" panose="020B0500000000000000" pitchFamily="34" charset="0"/>
              </a:rPr>
              <a:t>Tiết 2    </a:t>
            </a:r>
            <a:r>
              <a:rPr lang="en-US" altLang="zh-CN" sz="660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Ciel Cadena" panose="02000503000000020004" pitchFamily="2" charset="0"/>
                <a:ea typeface="Arial-Rounded" panose="020B0500000000000000" pitchFamily="34" charset="0"/>
                <a:cs typeface="Arial-Rounded" panose="020B0500000000000000" pitchFamily="34" charset="0"/>
              </a:rPr>
              <a:t>Tìm hiểu bài</a:t>
            </a:r>
            <a:endParaRPr lang="zh-CN" altLang="en-US" sz="6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Ciel Cadena" panose="02000503000000020004" pitchFamily="2"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96353050"/>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1" y="0"/>
            <a:ext cx="12192000" cy="763475"/>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1. </a:t>
            </a:r>
            <a:r>
              <a:rPr lang="vi-VN" sz="3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Những người chơi làm thành rồng rắn bằng cách nào?</a:t>
            </a:r>
            <a:endParaRPr lang="en-US" sz="3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Rounded Rectangle 14"/>
          <p:cNvSpPr/>
          <p:nvPr/>
        </p:nvSpPr>
        <p:spPr>
          <a:xfrm>
            <a:off x="1734098" y="1007055"/>
            <a:ext cx="9201894" cy="100891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err="1">
                <a:solidFill>
                  <a:srgbClr val="CC0000"/>
                </a:solidFill>
                <a:latin typeface="Times New Roman" panose="02020603050405020304" pitchFamily="18" charset="0"/>
                <a:ea typeface="Arial-Rounded" panose="020B0500000000000000" pitchFamily="34" charset="0"/>
                <a:cs typeface="Times New Roman" panose="02020603050405020304" pitchFamily="18" charset="0"/>
              </a:rPr>
              <a:t>Năm</a:t>
            </a:r>
            <a:r>
              <a:rPr lang="en-US" sz="3600" dirty="0">
                <a:solidFill>
                  <a:srgbClr val="CC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CC0000"/>
                </a:solidFill>
                <a:latin typeface="Times New Roman" panose="02020603050405020304" pitchFamily="18" charset="0"/>
                <a:ea typeface="Arial-Rounded" panose="020B0500000000000000" pitchFamily="34" charset="0"/>
                <a:cs typeface="Times New Roman" panose="02020603050405020304" pitchFamily="18" charset="0"/>
              </a:rPr>
              <a:t>sáu</a:t>
            </a:r>
            <a:r>
              <a:rPr lang="en-US" sz="3600" dirty="0">
                <a:solidFill>
                  <a:srgbClr val="CC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CC0000"/>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3600" dirty="0">
                <a:solidFill>
                  <a:srgbClr val="CC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CC0000"/>
                </a:solidFill>
                <a:latin typeface="Times New Roman" panose="02020603050405020304" pitchFamily="18" charset="0"/>
                <a:ea typeface="Arial-Rounded" panose="020B0500000000000000" pitchFamily="34" charset="0"/>
                <a:cs typeface="Times New Roman" panose="02020603050405020304" pitchFamily="18" charset="0"/>
              </a:rPr>
              <a:t>túm</a:t>
            </a:r>
            <a:r>
              <a:rPr lang="en-US" sz="3600" dirty="0">
                <a:solidFill>
                  <a:srgbClr val="CC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CC0000"/>
                </a:solidFill>
                <a:latin typeface="Times New Roman" panose="02020603050405020304" pitchFamily="18" charset="0"/>
                <a:ea typeface="Arial-Rounded" panose="020B0500000000000000" pitchFamily="34" charset="0"/>
                <a:cs typeface="Times New Roman" panose="02020603050405020304" pitchFamily="18" charset="0"/>
              </a:rPr>
              <a:t>áo</a:t>
            </a:r>
            <a:r>
              <a:rPr lang="en-US" sz="3600" dirty="0">
                <a:solidFill>
                  <a:srgbClr val="CC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CC0000"/>
                </a:solidFill>
                <a:latin typeface="Times New Roman" panose="02020603050405020304" pitchFamily="18" charset="0"/>
                <a:ea typeface="Arial-Rounded" panose="020B0500000000000000" pitchFamily="34" charset="0"/>
                <a:cs typeface="Times New Roman" panose="02020603050405020304" pitchFamily="18" charset="0"/>
              </a:rPr>
              <a:t>nhau</a:t>
            </a:r>
            <a:r>
              <a:rPr lang="en-US" sz="3600" dirty="0">
                <a:solidFill>
                  <a:srgbClr val="CC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CC0000"/>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3600" dirty="0">
                <a:solidFill>
                  <a:srgbClr val="CC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CC0000"/>
                </a:solidFill>
                <a:latin typeface="Times New Roman" panose="02020603050405020304" pitchFamily="18" charset="0"/>
                <a:ea typeface="Arial-Rounded" panose="020B0500000000000000" pitchFamily="34" charset="0"/>
                <a:cs typeface="Times New Roman" panose="02020603050405020304" pitchFamily="18" charset="0"/>
              </a:rPr>
              <a:t>rồng</a:t>
            </a:r>
            <a:r>
              <a:rPr lang="en-US" sz="3600" dirty="0">
                <a:solidFill>
                  <a:srgbClr val="CC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CC0000"/>
                </a:solidFill>
                <a:latin typeface="Times New Roman" panose="02020603050405020304" pitchFamily="18" charset="0"/>
                <a:ea typeface="Arial-Rounded" panose="020B0500000000000000" pitchFamily="34" charset="0"/>
                <a:cs typeface="Times New Roman" panose="02020603050405020304" pitchFamily="18" charset="0"/>
              </a:rPr>
              <a:t>rắn</a:t>
            </a:r>
            <a:r>
              <a:rPr lang="en-US" sz="3600" dirty="0">
                <a:solidFill>
                  <a:srgbClr val="CC0000"/>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8" name="Left Arrow 17"/>
          <p:cNvSpPr/>
          <p:nvPr/>
        </p:nvSpPr>
        <p:spPr>
          <a:xfrm>
            <a:off x="11222931" y="6264052"/>
            <a:ext cx="807202" cy="434009"/>
          </a:xfrm>
          <a:prstGeom prst="lef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9" name="Rounded Rectangle 18"/>
          <p:cNvSpPr/>
          <p:nvPr/>
        </p:nvSpPr>
        <p:spPr>
          <a:xfrm>
            <a:off x="8957145" y="6122418"/>
            <a:ext cx="2123440" cy="617711"/>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Đoạn</a:t>
            </a:r>
            <a:r>
              <a:rPr lang="en-US" sz="3200" dirty="0">
                <a:latin typeface="Times New Roman" panose="02020603050405020304" pitchFamily="18" charset="0"/>
                <a:ea typeface="Arial-Rounded" panose="020B0500000000000000" pitchFamily="34" charset="0"/>
                <a:cs typeface="Times New Roman" panose="02020603050405020304" pitchFamily="18" charset="0"/>
              </a:rPr>
              <a:t> 1</a:t>
            </a:r>
          </a:p>
        </p:txBody>
      </p:sp>
      <p:pic>
        <p:nvPicPr>
          <p:cNvPr id="2050" name="Picture 2" descr="Bộ TT&amp;amp;TT phát hành bộ tem bưu chính “Trò chơi dân gian”"/>
          <p:cNvPicPr>
            <a:picLocks noChangeAspect="1" noChangeArrowheads="1"/>
          </p:cNvPicPr>
          <p:nvPr/>
        </p:nvPicPr>
        <p:blipFill rotWithShape="1">
          <a:blip r:embed="rId2">
            <a:extLst>
              <a:ext uri="{28A0092B-C50C-407E-A947-70E740481C1C}">
                <a14:useLocalDpi xmlns:a14="http://schemas.microsoft.com/office/drawing/2010/main" val="0"/>
              </a:ext>
            </a:extLst>
          </a:blip>
          <a:srcRect l="4263" t="5214" r="34158" b="9182"/>
          <a:stretch/>
        </p:blipFill>
        <p:spPr bwMode="auto">
          <a:xfrm>
            <a:off x="3981878" y="2259554"/>
            <a:ext cx="4125110" cy="3834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4016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right)">
                                      <p:cBhvr>
                                        <p:cTn id="7" dur="500"/>
                                        <p:tgtEl>
                                          <p:spTgt spid="1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barn(inVertical)">
                                      <p:cBhvr>
                                        <p:cTn id="16" dur="500"/>
                                        <p:tgtEl>
                                          <p:spTgt spid="2050"/>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animBg="1"/>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382587" y="581191"/>
            <a:ext cx="11243945" cy="852805"/>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2.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Rồng</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rắn</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đến</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gặp</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thầy</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thuốc</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để</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nvGrpSpPr>
          <p:cNvPr id="11" name="Group 10"/>
          <p:cNvGrpSpPr/>
          <p:nvPr/>
        </p:nvGrpSpPr>
        <p:grpSpPr>
          <a:xfrm flipH="1">
            <a:off x="0" y="1433996"/>
            <a:ext cx="11730432" cy="5079028"/>
            <a:chOff x="6337300" y="1183375"/>
            <a:chExt cx="5727091" cy="2358234"/>
          </a:xfrm>
        </p:grpSpPr>
        <p:sp>
          <p:nvSpPr>
            <p:cNvPr id="12" name="圆角矩形 5"/>
            <p:cNvSpPr/>
            <p:nvPr/>
          </p:nvSpPr>
          <p:spPr>
            <a:xfrm>
              <a:off x="6337300" y="1410760"/>
              <a:ext cx="4953000" cy="1675338"/>
            </a:xfrm>
            <a:prstGeom prst="roundRect">
              <a:avLst/>
            </a:prstGeom>
            <a:noFill/>
            <a:ln w="19050">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pic>
          <p:nvPicPr>
            <p:cNvPr id="13" name="图片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56289" y="1866741"/>
              <a:ext cx="1208102" cy="1674868"/>
            </a:xfrm>
            <a:prstGeom prst="rect">
              <a:avLst/>
            </a:prstGeom>
          </p:spPr>
        </p:pic>
        <p:sp>
          <p:nvSpPr>
            <p:cNvPr id="14" name="Rounded Rectangle 13"/>
            <p:cNvSpPr/>
            <p:nvPr/>
          </p:nvSpPr>
          <p:spPr>
            <a:xfrm>
              <a:off x="6337300" y="1183375"/>
              <a:ext cx="4612921" cy="190272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15" name="Rounded Rectangle 14"/>
          <p:cNvSpPr/>
          <p:nvPr/>
        </p:nvSpPr>
        <p:spPr>
          <a:xfrm>
            <a:off x="2633089" y="2384355"/>
            <a:ext cx="9097343" cy="25115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Rồng</a:t>
            </a:r>
            <a:r>
              <a:rPr lang="en-US" sz="4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rắn</a:t>
            </a:r>
            <a:r>
              <a:rPr lang="en-US" sz="4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đến</a:t>
            </a:r>
            <a:r>
              <a:rPr lang="en-US" sz="4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gặp</a:t>
            </a:r>
            <a:r>
              <a:rPr lang="en-US" sz="4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thầy</a:t>
            </a:r>
            <a:r>
              <a:rPr lang="en-US" sz="4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thuốc</a:t>
            </a:r>
            <a:r>
              <a:rPr lang="en-US" sz="4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để</a:t>
            </a:r>
            <a:r>
              <a:rPr lang="en-US" sz="440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p>
          <a:p>
            <a:r>
              <a:rPr lang="en-US" sz="440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lấy </a:t>
            </a:r>
            <a:r>
              <a:rPr lang="en-US" sz="4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thuốc</a:t>
            </a:r>
            <a:r>
              <a:rPr lang="en-US" sz="4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cho</a:t>
            </a:r>
            <a:r>
              <a:rPr lang="en-US" sz="4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con.</a:t>
            </a:r>
          </a:p>
        </p:txBody>
      </p:sp>
      <p:sp>
        <p:nvSpPr>
          <p:cNvPr id="7" name="Left Arrow 6"/>
          <p:cNvSpPr/>
          <p:nvPr/>
        </p:nvSpPr>
        <p:spPr>
          <a:xfrm flipH="1">
            <a:off x="2070877" y="5804695"/>
            <a:ext cx="807202" cy="434009"/>
          </a:xfrm>
          <a:prstGeom prst="lef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9" name="Rounded Rectangle 8"/>
          <p:cNvSpPr/>
          <p:nvPr/>
        </p:nvSpPr>
        <p:spPr>
          <a:xfrm>
            <a:off x="2987040" y="5715771"/>
            <a:ext cx="2123440" cy="617711"/>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Đoạn</a:t>
            </a:r>
            <a:r>
              <a:rPr lang="en-US" sz="3200" dirty="0">
                <a:latin typeface="Times New Roman" panose="02020603050405020304" pitchFamily="18" charset="0"/>
                <a:ea typeface="Arial-Rounded" panose="020B0500000000000000" pitchFamily="34" charset="0"/>
                <a:cs typeface="Times New Roman" panose="02020603050405020304" pitchFamily="18" charset="0"/>
              </a:rPr>
              <a:t> 2</a:t>
            </a:r>
          </a:p>
        </p:txBody>
      </p:sp>
    </p:spTree>
    <p:extLst>
      <p:ext uri="{BB962C8B-B14F-4D97-AF65-F5344CB8AC3E}">
        <p14:creationId xmlns:p14="http://schemas.microsoft.com/office/powerpoint/2010/main" val="30475637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5" grpId="0"/>
      <p:bldP spid="7"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382587" y="581191"/>
            <a:ext cx="11243945" cy="852805"/>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3.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Chuyện</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xảy</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ra</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nếu</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khúc</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đuôi</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bị</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thầy</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bắt</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nvGrpSpPr>
          <p:cNvPr id="11" name="Group 10"/>
          <p:cNvGrpSpPr/>
          <p:nvPr/>
        </p:nvGrpSpPr>
        <p:grpSpPr>
          <a:xfrm flipH="1">
            <a:off x="0" y="1433996"/>
            <a:ext cx="11730432" cy="5079028"/>
            <a:chOff x="6337300" y="1183375"/>
            <a:chExt cx="5727091" cy="2358234"/>
          </a:xfrm>
        </p:grpSpPr>
        <p:sp>
          <p:nvSpPr>
            <p:cNvPr id="12" name="圆角矩形 5"/>
            <p:cNvSpPr/>
            <p:nvPr/>
          </p:nvSpPr>
          <p:spPr>
            <a:xfrm>
              <a:off x="6337300" y="1410760"/>
              <a:ext cx="4953000" cy="1675338"/>
            </a:xfrm>
            <a:prstGeom prst="roundRect">
              <a:avLst/>
            </a:prstGeom>
            <a:noFill/>
            <a:ln w="19050">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pic>
          <p:nvPicPr>
            <p:cNvPr id="13" name="图片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56289" y="1866741"/>
              <a:ext cx="1208102" cy="1674868"/>
            </a:xfrm>
            <a:prstGeom prst="rect">
              <a:avLst/>
            </a:prstGeom>
          </p:spPr>
        </p:pic>
        <p:sp>
          <p:nvSpPr>
            <p:cNvPr id="14" name="Rounded Rectangle 13"/>
            <p:cNvSpPr/>
            <p:nvPr/>
          </p:nvSpPr>
          <p:spPr>
            <a:xfrm>
              <a:off x="6337300" y="1183375"/>
              <a:ext cx="4612921" cy="190272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15" name="Rounded Rectangle 14"/>
          <p:cNvSpPr/>
          <p:nvPr/>
        </p:nvSpPr>
        <p:spPr>
          <a:xfrm>
            <a:off x="2686693" y="2319784"/>
            <a:ext cx="9652000" cy="25115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Nếu</a:t>
            </a:r>
            <a:r>
              <a:rPr lang="en-US" sz="4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khúc</a:t>
            </a:r>
            <a:r>
              <a:rPr lang="en-US" sz="4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đuôi</a:t>
            </a:r>
            <a:r>
              <a:rPr lang="en-US" sz="4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bị</a:t>
            </a:r>
            <a:r>
              <a:rPr lang="en-US" sz="4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thầy</a:t>
            </a:r>
            <a:r>
              <a:rPr lang="en-US" sz="4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bắt</a:t>
            </a:r>
            <a:r>
              <a:rPr lang="en-US" sz="4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thì</a:t>
            </a:r>
            <a:r>
              <a:rPr lang="en-US" sz="440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phải</a:t>
            </a:r>
          </a:p>
          <a:p>
            <a:r>
              <a:rPr lang="en-US" sz="440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đổi</a:t>
            </a:r>
            <a:r>
              <a:rPr lang="en-US" sz="4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vai</a:t>
            </a:r>
            <a:r>
              <a:rPr lang="en-US" sz="4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4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thầy</a:t>
            </a:r>
            <a:r>
              <a:rPr lang="en-US" sz="4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thuốc</a:t>
            </a:r>
            <a:r>
              <a:rPr lang="en-US" sz="4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7" name="Left Arrow 6"/>
          <p:cNvSpPr/>
          <p:nvPr/>
        </p:nvSpPr>
        <p:spPr>
          <a:xfrm flipH="1">
            <a:off x="2070877" y="5804695"/>
            <a:ext cx="807202" cy="434009"/>
          </a:xfrm>
          <a:prstGeom prst="lef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9" name="Rounded Rectangle 8"/>
          <p:cNvSpPr/>
          <p:nvPr/>
        </p:nvSpPr>
        <p:spPr>
          <a:xfrm>
            <a:off x="2956560" y="5725931"/>
            <a:ext cx="2123440" cy="617711"/>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err="1">
                <a:latin typeface="Times New Roman" panose="02020603050405020304" pitchFamily="18" charset="0"/>
                <a:ea typeface="Arial-Rounded" panose="020B0500000000000000" pitchFamily="34" charset="0"/>
                <a:cs typeface="Times New Roman" panose="02020603050405020304" pitchFamily="18" charset="0"/>
              </a:rPr>
              <a:t>Đoạn</a:t>
            </a:r>
            <a:r>
              <a:rPr lang="en-US" sz="3200">
                <a:latin typeface="Times New Roman" panose="02020603050405020304" pitchFamily="18" charset="0"/>
                <a:ea typeface="Arial-Rounded" panose="020B0500000000000000" pitchFamily="34" charset="0"/>
                <a:cs typeface="Times New Roman" panose="02020603050405020304" pitchFamily="18" charset="0"/>
              </a:rPr>
              <a:t> </a:t>
            </a:r>
            <a:r>
              <a:rPr lang="en-US" sz="3200" smtClean="0">
                <a:latin typeface="Times New Roman" panose="02020603050405020304" pitchFamily="18" charset="0"/>
                <a:ea typeface="Arial-Rounded" panose="020B0500000000000000" pitchFamily="34" charset="0"/>
                <a:cs typeface="Times New Roman" panose="02020603050405020304" pitchFamily="18" charset="0"/>
              </a:rPr>
              <a:t>3</a:t>
            </a:r>
            <a:endParaRPr lang="en-US" sz="3200" dirty="0">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6304834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5" grpId="0"/>
      <p:bldP spid="7"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382587" y="581191"/>
            <a:ext cx="11632204" cy="852805"/>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4.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Nếu</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khúc</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giữa</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bị</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đứt</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thì</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đó</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phải</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nvGrpSpPr>
          <p:cNvPr id="11" name="Group 10"/>
          <p:cNvGrpSpPr/>
          <p:nvPr/>
        </p:nvGrpSpPr>
        <p:grpSpPr>
          <a:xfrm flipH="1">
            <a:off x="0" y="1433996"/>
            <a:ext cx="11730432" cy="5079028"/>
            <a:chOff x="6337300" y="1183375"/>
            <a:chExt cx="5727091" cy="2358234"/>
          </a:xfrm>
        </p:grpSpPr>
        <p:sp>
          <p:nvSpPr>
            <p:cNvPr id="12" name="圆角矩形 5"/>
            <p:cNvSpPr/>
            <p:nvPr/>
          </p:nvSpPr>
          <p:spPr>
            <a:xfrm>
              <a:off x="6337300" y="1410760"/>
              <a:ext cx="4953000" cy="1675338"/>
            </a:xfrm>
            <a:prstGeom prst="roundRect">
              <a:avLst/>
            </a:prstGeom>
            <a:noFill/>
            <a:ln w="19050">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pic>
          <p:nvPicPr>
            <p:cNvPr id="13" name="图片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56289" y="1866741"/>
              <a:ext cx="1208102" cy="1674868"/>
            </a:xfrm>
            <a:prstGeom prst="rect">
              <a:avLst/>
            </a:prstGeom>
          </p:spPr>
        </p:pic>
        <p:sp>
          <p:nvSpPr>
            <p:cNvPr id="14" name="Rounded Rectangle 13"/>
            <p:cNvSpPr/>
            <p:nvPr/>
          </p:nvSpPr>
          <p:spPr>
            <a:xfrm>
              <a:off x="6337300" y="1183375"/>
              <a:ext cx="4612921" cy="190272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15" name="Rounded Rectangle 14"/>
          <p:cNvSpPr/>
          <p:nvPr/>
        </p:nvSpPr>
        <p:spPr>
          <a:xfrm>
            <a:off x="3171040" y="2520171"/>
            <a:ext cx="9652000" cy="181765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Nếu</a:t>
            </a:r>
            <a:r>
              <a:rPr lang="en-US" sz="48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khúc</a:t>
            </a:r>
            <a:r>
              <a:rPr lang="en-US" sz="48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giữa</a:t>
            </a:r>
            <a:r>
              <a:rPr lang="en-US" sz="48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bị</a:t>
            </a:r>
            <a:r>
              <a:rPr lang="en-US" sz="48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đứt</a:t>
            </a:r>
            <a:r>
              <a:rPr lang="en-US" sz="48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thì</a:t>
            </a:r>
            <a:r>
              <a:rPr lang="en-US" sz="480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p>
          <a:p>
            <a:r>
              <a:rPr lang="vi-VN" sz="480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đổi</a:t>
            </a:r>
            <a:r>
              <a:rPr lang="en-US" sz="480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vai</a:t>
            </a:r>
            <a:r>
              <a:rPr lang="en-US" sz="48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48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48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đ</a:t>
            </a:r>
            <a:r>
              <a:rPr lang="en-US" sz="48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uôi</a:t>
            </a:r>
            <a:r>
              <a:rPr lang="en-US" sz="48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p>
        </p:txBody>
      </p:sp>
      <p:sp>
        <p:nvSpPr>
          <p:cNvPr id="7" name="Left Arrow 6"/>
          <p:cNvSpPr/>
          <p:nvPr/>
        </p:nvSpPr>
        <p:spPr>
          <a:xfrm flipH="1">
            <a:off x="2070877" y="5804695"/>
            <a:ext cx="807202" cy="434009"/>
          </a:xfrm>
          <a:prstGeom prst="lef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9" name="Rounded Rectangle 8"/>
          <p:cNvSpPr/>
          <p:nvPr/>
        </p:nvSpPr>
        <p:spPr>
          <a:xfrm>
            <a:off x="2956560" y="5725931"/>
            <a:ext cx="2123440" cy="617711"/>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err="1">
                <a:latin typeface="Times New Roman" panose="02020603050405020304" pitchFamily="18" charset="0"/>
                <a:ea typeface="Arial-Rounded" panose="020B0500000000000000" pitchFamily="34" charset="0"/>
                <a:cs typeface="Times New Roman" panose="02020603050405020304" pitchFamily="18" charset="0"/>
              </a:rPr>
              <a:t>Đoạn</a:t>
            </a:r>
            <a:r>
              <a:rPr lang="en-US" sz="3200">
                <a:latin typeface="Times New Roman" panose="02020603050405020304" pitchFamily="18" charset="0"/>
                <a:ea typeface="Arial-Rounded" panose="020B0500000000000000" pitchFamily="34" charset="0"/>
                <a:cs typeface="Times New Roman" panose="02020603050405020304" pitchFamily="18" charset="0"/>
              </a:rPr>
              <a:t> </a:t>
            </a:r>
            <a:r>
              <a:rPr lang="en-US" sz="3200" smtClean="0">
                <a:latin typeface="Times New Roman" panose="02020603050405020304" pitchFamily="18" charset="0"/>
                <a:ea typeface="Arial-Rounded" panose="020B0500000000000000" pitchFamily="34" charset="0"/>
                <a:cs typeface="Times New Roman" panose="02020603050405020304" pitchFamily="18" charset="0"/>
              </a:rPr>
              <a:t>3</a:t>
            </a:r>
            <a:endParaRPr lang="en-US" sz="3200" dirty="0">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8321694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5" grpId="0"/>
      <p:bldP spid="7"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382587" y="581191"/>
            <a:ext cx="11243945" cy="852805"/>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Qua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trò</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chơi</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này</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con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rút</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ra</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điều</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nvGrpSpPr>
          <p:cNvPr id="11" name="Group 10"/>
          <p:cNvGrpSpPr/>
          <p:nvPr/>
        </p:nvGrpSpPr>
        <p:grpSpPr>
          <a:xfrm flipH="1">
            <a:off x="0" y="1433996"/>
            <a:ext cx="11730432" cy="5424004"/>
            <a:chOff x="6337300" y="1183375"/>
            <a:chExt cx="5727091" cy="2358234"/>
          </a:xfrm>
        </p:grpSpPr>
        <p:sp>
          <p:nvSpPr>
            <p:cNvPr id="12" name="圆角矩形 5"/>
            <p:cNvSpPr/>
            <p:nvPr/>
          </p:nvSpPr>
          <p:spPr>
            <a:xfrm>
              <a:off x="6337300" y="1410760"/>
              <a:ext cx="4953000" cy="1675338"/>
            </a:xfrm>
            <a:prstGeom prst="roundRect">
              <a:avLst/>
            </a:prstGeom>
            <a:noFill/>
            <a:ln w="19050">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a:solidFill>
                  <a:srgbClr val="0070C0"/>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pic>
          <p:nvPicPr>
            <p:cNvPr id="13" name="图片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56289" y="1866741"/>
              <a:ext cx="1208102" cy="1674868"/>
            </a:xfrm>
            <a:prstGeom prst="rect">
              <a:avLst/>
            </a:prstGeom>
          </p:spPr>
        </p:pic>
        <p:sp>
          <p:nvSpPr>
            <p:cNvPr id="14" name="Rounded Rectangle 13"/>
            <p:cNvSpPr/>
            <p:nvPr/>
          </p:nvSpPr>
          <p:spPr>
            <a:xfrm>
              <a:off x="6337300" y="1183375"/>
              <a:ext cx="4612921" cy="190272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15" name="Rounded Rectangle 14"/>
          <p:cNvSpPr/>
          <p:nvPr/>
        </p:nvSpPr>
        <p:spPr>
          <a:xfrm>
            <a:off x="2365659" y="2445086"/>
            <a:ext cx="9364773" cy="287712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Đây</a:t>
            </a:r>
            <a:r>
              <a:rPr lang="en-US" sz="40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40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trò</a:t>
            </a:r>
            <a:r>
              <a:rPr lang="en-US" sz="40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chơi</a:t>
            </a:r>
            <a:r>
              <a:rPr lang="en-US" sz="40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tập</a:t>
            </a:r>
            <a:r>
              <a:rPr lang="en-US" sz="40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thể</a:t>
            </a:r>
            <a:r>
              <a:rPr lang="en-US" sz="40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mỗi</a:t>
            </a:r>
            <a:r>
              <a:rPr lang="en-US" sz="40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người</a:t>
            </a:r>
            <a:r>
              <a:rPr lang="en-US" sz="40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đều</a:t>
            </a:r>
            <a:r>
              <a:rPr lang="en-US" sz="40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40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vai</a:t>
            </a:r>
            <a:r>
              <a:rPr lang="en-US" sz="40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trò</a:t>
            </a:r>
            <a:r>
              <a:rPr lang="en-US" sz="40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40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nhiệm</a:t>
            </a:r>
            <a:r>
              <a:rPr lang="en-US" sz="40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vụ</a:t>
            </a:r>
            <a:r>
              <a:rPr lang="en-US" sz="40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riêng</a:t>
            </a:r>
            <a:r>
              <a:rPr lang="en-US" sz="40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Trò</a:t>
            </a:r>
            <a:r>
              <a:rPr lang="en-US" sz="40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chơi</a:t>
            </a:r>
            <a:r>
              <a:rPr lang="en-US" sz="40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sẽ</a:t>
            </a:r>
            <a:r>
              <a:rPr lang="en-US" sz="40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thành</a:t>
            </a:r>
            <a:r>
              <a:rPr lang="en-US" sz="40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công</a:t>
            </a:r>
            <a:r>
              <a:rPr lang="en-US" sz="40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nếu</a:t>
            </a:r>
            <a:r>
              <a:rPr lang="en-US" sz="40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mọi</a:t>
            </a:r>
            <a:r>
              <a:rPr lang="en-US" sz="40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người</a:t>
            </a:r>
            <a:r>
              <a:rPr lang="en-US" sz="40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đều</a:t>
            </a:r>
            <a:r>
              <a:rPr lang="en-US" sz="40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40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tốt</a:t>
            </a:r>
            <a:r>
              <a:rPr lang="en-US" sz="40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nhiệm</a:t>
            </a:r>
            <a:r>
              <a:rPr lang="en-US" sz="40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vụ</a:t>
            </a:r>
            <a:r>
              <a:rPr lang="en-US" sz="40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40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mình</a:t>
            </a:r>
            <a:r>
              <a:rPr lang="en-US" sz="40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Khi</a:t>
            </a:r>
            <a:r>
              <a:rPr lang="en-US" sz="40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chơi</a:t>
            </a:r>
            <a:r>
              <a:rPr lang="en-US" sz="40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hay </a:t>
            </a:r>
            <a:r>
              <a:rPr lang="en-US" sz="40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40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việc</a:t>
            </a:r>
            <a:r>
              <a:rPr lang="en-US" sz="40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40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tập</a:t>
            </a:r>
            <a:r>
              <a:rPr lang="en-US" sz="40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thể</a:t>
            </a:r>
            <a:r>
              <a:rPr lang="en-US" sz="40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mỗi</a:t>
            </a:r>
            <a:r>
              <a:rPr lang="en-US" sz="40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cá</a:t>
            </a:r>
            <a:r>
              <a:rPr lang="en-US" sz="40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nhân</a:t>
            </a:r>
            <a:r>
              <a:rPr lang="en-US" sz="40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đều</a:t>
            </a:r>
            <a:r>
              <a:rPr lang="en-US" sz="40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cần</a:t>
            </a:r>
            <a:r>
              <a:rPr lang="en-US" sz="40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40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trách</a:t>
            </a:r>
            <a:r>
              <a:rPr lang="en-US" sz="40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nhiệm</a:t>
            </a:r>
            <a:r>
              <a:rPr lang="en-US" sz="40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3104122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44"/>
          <p:cNvPicPr>
            <a:picLocks noChangeAspect="1"/>
          </p:cNvPicPr>
          <p:nvPr/>
        </p:nvPicPr>
        <p:blipFill rotWithShape="1">
          <a:blip r:embed="rId2" cstate="print">
            <a:extLst>
              <a:ext uri="{28A0092B-C50C-407E-A947-70E740481C1C}">
                <a14:useLocalDpi xmlns:a14="http://schemas.microsoft.com/office/drawing/2010/main" val="0"/>
              </a:ext>
            </a:extLst>
          </a:blip>
          <a:srcRect l="15498" r="13695" b="5297"/>
          <a:stretch/>
        </p:blipFill>
        <p:spPr>
          <a:xfrm>
            <a:off x="0" y="3337009"/>
            <a:ext cx="2632559" cy="3520991"/>
          </a:xfrm>
          <a:prstGeom prst="rect">
            <a:avLst/>
          </a:prstGeom>
        </p:spPr>
      </p:pic>
      <p:pic>
        <p:nvPicPr>
          <p:cNvPr id="6" name="图片 14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0417" y="5124338"/>
            <a:ext cx="1858791" cy="1858791"/>
          </a:xfrm>
          <a:prstGeom prst="rect">
            <a:avLst/>
          </a:prstGeom>
        </p:spPr>
      </p:pic>
      <p:pic>
        <p:nvPicPr>
          <p:cNvPr id="7" name="图片 5">
            <a:extLst>
              <a:ext uri="{FF2B5EF4-FFF2-40B4-BE49-F238E27FC236}">
                <a16:creationId xmlns:a16="http://schemas.microsoft.com/office/drawing/2014/main" id="{32E29622-6938-4F27-BA2F-8E57C68A08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7715" y="-969078"/>
            <a:ext cx="10502665" cy="6540366"/>
          </a:xfrm>
          <a:prstGeom prst="rect">
            <a:avLst/>
          </a:prstGeom>
        </p:spPr>
      </p:pic>
      <p:pic>
        <p:nvPicPr>
          <p:cNvPr id="8" name="Picture 7"/>
          <p:cNvPicPr>
            <a:picLocks noChangeAspect="1"/>
          </p:cNvPicPr>
          <p:nvPr/>
        </p:nvPicPr>
        <p:blipFill rotWithShape="1">
          <a:blip r:embed="rId5">
            <a:extLst>
              <a:ext uri="{BEBA8EAE-BF5A-486C-A8C5-ECC9F3942E4B}">
                <a14:imgProps xmlns:a14="http://schemas.microsoft.com/office/drawing/2010/main">
                  <a14:imgLayer r:embed="rId6">
                    <a14:imgEffect>
                      <a14:backgroundRemoval t="0" b="100000" l="0" r="98667"/>
                    </a14:imgEffect>
                  </a14:imgLayer>
                </a14:imgProps>
              </a:ext>
              <a:ext uri="{28A0092B-C50C-407E-A947-70E740481C1C}">
                <a14:useLocalDpi xmlns:a14="http://schemas.microsoft.com/office/drawing/2010/main" val="0"/>
              </a:ext>
            </a:extLst>
          </a:blip>
          <a:srcRect l="29795" r="30586"/>
          <a:stretch/>
        </p:blipFill>
        <p:spPr>
          <a:xfrm>
            <a:off x="9837020" y="1357163"/>
            <a:ext cx="2108205" cy="5321249"/>
          </a:xfrm>
          <a:prstGeom prst="rect">
            <a:avLst/>
          </a:prstGeom>
        </p:spPr>
      </p:pic>
      <p:sp>
        <p:nvSpPr>
          <p:cNvPr id="9" name="Rectangle 11">
            <a:extLst>
              <a:ext uri="{FF2B5EF4-FFF2-40B4-BE49-F238E27FC236}">
                <a16:creationId xmlns:a16="http://schemas.microsoft.com/office/drawing/2014/main" id="{3AD24F28-1415-40B3-A995-3C246C286D7F}"/>
              </a:ext>
            </a:extLst>
          </p:cNvPr>
          <p:cNvSpPr>
            <a:spLocks noChangeArrowheads="1"/>
          </p:cNvSpPr>
          <p:nvPr/>
        </p:nvSpPr>
        <p:spPr bwMode="gray">
          <a:xfrm rot="21292743">
            <a:off x="2632444" y="2438299"/>
            <a:ext cx="7184576" cy="769441"/>
          </a:xfrm>
          <a:prstGeom prst="rect">
            <a:avLst/>
          </a:prstGeom>
          <a:noFill/>
          <a:ln>
            <a:noFill/>
          </a:ln>
        </p:spPr>
        <p:txBody>
          <a:bodyPr wrap="square">
            <a:spAutoFit/>
          </a:bodyPr>
          <a:lstStyle/>
          <a:p>
            <a:pPr algn="ctr" defTabSz="1219170">
              <a:defRPr/>
            </a:pPr>
            <a:r>
              <a:rPr lang="en-US" altLang="zh-CN" sz="44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ea typeface="微软雅黑" panose="020B0503020204020204" pitchFamily="34" charset="-122"/>
              </a:rPr>
              <a:t>Luyện</a:t>
            </a:r>
            <a:r>
              <a:rPr lang="en-US" altLang="zh-CN"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ea typeface="微软雅黑" panose="020B0503020204020204" pitchFamily="34" charset="-122"/>
              </a:rPr>
              <a:t> </a:t>
            </a:r>
            <a:r>
              <a:rPr lang="en-US" altLang="zh-CN" sz="44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ea typeface="微软雅黑" panose="020B0503020204020204" pitchFamily="34" charset="-122"/>
              </a:rPr>
              <a:t>đọc</a:t>
            </a:r>
            <a:r>
              <a:rPr lang="en-US" altLang="zh-CN"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ea typeface="微软雅黑" panose="020B0503020204020204" pitchFamily="34" charset="-122"/>
              </a:rPr>
              <a:t> </a:t>
            </a:r>
            <a:r>
              <a:rPr lang="en-US" altLang="zh-CN" sz="44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ea typeface="微软雅黑" panose="020B0503020204020204" pitchFamily="34" charset="-122"/>
              </a:rPr>
              <a:t>lại</a:t>
            </a:r>
            <a:endParaRPr lang="zh-CN" altLang="en-US"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ea typeface="微软雅黑" panose="020B0503020204020204" pitchFamily="34" charset="-122"/>
            </a:endParaRPr>
          </a:p>
        </p:txBody>
      </p:sp>
      <p:pic>
        <p:nvPicPr>
          <p:cNvPr id="10" name="图片 12">
            <a:extLst>
              <a:ext uri="{FF2B5EF4-FFF2-40B4-BE49-F238E27FC236}">
                <a16:creationId xmlns:a16="http://schemas.microsoft.com/office/drawing/2014/main" id="{37A7A021-B942-4826-8E86-0E1DA4522F2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414812">
            <a:off x="261850" y="271066"/>
            <a:ext cx="1101764" cy="1101764"/>
          </a:xfrm>
          <a:prstGeom prst="rect">
            <a:avLst/>
          </a:prstGeom>
        </p:spPr>
      </p:pic>
    </p:spTree>
    <p:extLst>
      <p:ext uri="{BB962C8B-B14F-4D97-AF65-F5344CB8AC3E}">
        <p14:creationId xmlns:p14="http://schemas.microsoft.com/office/powerpoint/2010/main" val="296321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47"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53" presetClass="entr" presetSubtype="16"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750" fill="hold"/>
                                        <p:tgtEl>
                                          <p:spTgt spid="9"/>
                                        </p:tgtEl>
                                        <p:attrNameLst>
                                          <p:attrName>ppt_w</p:attrName>
                                        </p:attrNameLst>
                                      </p:cBhvr>
                                      <p:tavLst>
                                        <p:tav tm="0">
                                          <p:val>
                                            <p:fltVal val="0"/>
                                          </p:val>
                                        </p:tav>
                                        <p:tav tm="100000">
                                          <p:val>
                                            <p:strVal val="#ppt_w"/>
                                          </p:val>
                                        </p:tav>
                                      </p:tavLst>
                                    </p:anim>
                                    <p:anim calcmode="lin" valueType="num">
                                      <p:cBhvr>
                                        <p:cTn id="23" dur="750" fill="hold"/>
                                        <p:tgtEl>
                                          <p:spTgt spid="9"/>
                                        </p:tgtEl>
                                        <p:attrNameLst>
                                          <p:attrName>ppt_h</p:attrName>
                                        </p:attrNameLst>
                                      </p:cBhvr>
                                      <p:tavLst>
                                        <p:tav tm="0">
                                          <p:val>
                                            <p:fltVal val="0"/>
                                          </p:val>
                                        </p:tav>
                                        <p:tav tm="100000">
                                          <p:val>
                                            <p:strVal val="#ppt_h"/>
                                          </p:val>
                                        </p:tav>
                                      </p:tavLst>
                                    </p:anim>
                                    <p:animEffect transition="in" filter="fade">
                                      <p:cBhvr>
                                        <p:cTn id="24" dur="750"/>
                                        <p:tgtEl>
                                          <p:spTgt spid="9"/>
                                        </p:tgtEl>
                                      </p:cBhvr>
                                    </p:animEffect>
                                  </p:childTnLst>
                                </p:cTn>
                              </p:par>
                            </p:childTnLst>
                          </p:cTn>
                        </p:par>
                        <p:par>
                          <p:cTn id="25" fill="hold">
                            <p:stCondLst>
                              <p:cond delay="1750"/>
                            </p:stCondLst>
                            <p:childTnLst>
                              <p:par>
                                <p:cTn id="26" presetID="53" presetClass="entr" presetSubtype="16"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9218C-2F28-408D-8641-B15CB48AB4EF}"/>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00693AE0-0744-4C97-969E-2271F6A3DD25}"/>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9B5EAD7B-566F-4E19-BD62-AFCB47797F24}"/>
              </a:ext>
            </a:extLst>
          </p:cNvPr>
          <p:cNvPicPr>
            <a:picLocks noChangeAspect="1"/>
          </p:cNvPicPr>
          <p:nvPr/>
        </p:nvPicPr>
        <p:blipFill rotWithShape="1">
          <a:blip r:embed="rId5">
            <a:extLst>
              <a:ext uri="{28A0092B-C50C-407E-A947-70E740481C1C}">
                <a14:useLocalDpi xmlns:a14="http://schemas.microsoft.com/office/drawing/2010/main" val="0"/>
              </a:ext>
            </a:extLst>
          </a:blip>
          <a:srcRect l="2267" t="25737" b="16366"/>
          <a:stretch/>
        </p:blipFill>
        <p:spPr>
          <a:xfrm>
            <a:off x="138223" y="0"/>
            <a:ext cx="11915554" cy="3970633"/>
          </a:xfrm>
          <a:prstGeom prst="rect">
            <a:avLst/>
          </a:prstGeom>
        </p:spPr>
      </p:pic>
      <p:sp>
        <p:nvSpPr>
          <p:cNvPr id="6" name="Rectangle: Rounded Corners 5">
            <a:extLst>
              <a:ext uri="{FF2B5EF4-FFF2-40B4-BE49-F238E27FC236}">
                <a16:creationId xmlns:a16="http://schemas.microsoft.com/office/drawing/2014/main" id="{98DB812E-E57C-4A15-B0D6-5B5F2EC34D95}"/>
              </a:ext>
            </a:extLst>
          </p:cNvPr>
          <p:cNvSpPr/>
          <p:nvPr/>
        </p:nvSpPr>
        <p:spPr>
          <a:xfrm>
            <a:off x="2378840" y="4084083"/>
            <a:ext cx="2955852" cy="141413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t>Kéo co</a:t>
            </a:r>
          </a:p>
        </p:txBody>
      </p:sp>
      <p:pic>
        <p:nvPicPr>
          <p:cNvPr id="8" name="Picture 7">
            <a:extLst>
              <a:ext uri="{FF2B5EF4-FFF2-40B4-BE49-F238E27FC236}">
                <a16:creationId xmlns:a16="http://schemas.microsoft.com/office/drawing/2014/main" id="{DA262A2F-823F-4CF5-870A-21C9FB1735B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477" t="9631" r="13444" b="18401"/>
          <a:stretch/>
        </p:blipFill>
        <p:spPr>
          <a:xfrm>
            <a:off x="5720318" y="4062708"/>
            <a:ext cx="5114259" cy="2651581"/>
          </a:xfrm>
          <a:prstGeom prst="rect">
            <a:avLst/>
          </a:prstGeom>
        </p:spPr>
      </p:pic>
      <p:pic>
        <p:nvPicPr>
          <p:cNvPr id="9" name="Tieng-vo-tay-tra-loi-dung-www_tiengdong_com">
            <a:hlinkClick r:id="" action="ppaction://media"/>
            <a:extLst>
              <a:ext uri="{FF2B5EF4-FFF2-40B4-BE49-F238E27FC236}">
                <a16:creationId xmlns:a16="http://schemas.microsoft.com/office/drawing/2014/main" id="{57E294A0-FF9A-441A-A56A-BA3F72DC5FFD}"/>
              </a:ext>
            </a:extLst>
          </p:cNvPr>
          <p:cNvPicPr>
            <a:picLocks noChangeAspect="1"/>
          </p:cNvPicPr>
          <p:nvPr>
            <a:audioFile r:link="rId1"/>
            <p:extLst>
              <p:ext uri="{DAA4B4D4-6D71-4841-9C94-3DE7FCFB9230}">
                <p14:media xmlns:p14="http://schemas.microsoft.com/office/powerpoint/2010/main" r:embed="rId2">
                  <p14:trim end="5043.8333"/>
                </p14:media>
              </p:ext>
            </p:extLst>
          </p:nvPr>
        </p:nvPicPr>
        <p:blipFill>
          <a:blip r:embed="rId7"/>
          <a:stretch>
            <a:fillRect/>
          </a:stretch>
        </p:blipFill>
        <p:spPr>
          <a:xfrm>
            <a:off x="-511545" y="5295014"/>
            <a:ext cx="406400" cy="406400"/>
          </a:xfrm>
          <a:prstGeom prst="rect">
            <a:avLst/>
          </a:prstGeom>
        </p:spPr>
      </p:pic>
    </p:spTree>
    <p:extLst>
      <p:ext uri="{BB962C8B-B14F-4D97-AF65-F5344CB8AC3E}">
        <p14:creationId xmlns:p14="http://schemas.microsoft.com/office/powerpoint/2010/main" val="3374374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42" fill="hold"/>
                                        <p:tgtEl>
                                          <p:spTgt spid="9"/>
                                        </p:tgtEl>
                                      </p:cBhvr>
                                    </p:cmd>
                                  </p:childTnLst>
                                </p:cTn>
                              </p:par>
                              <p:par>
                                <p:cTn id="7" presetID="2" presetClass="entr" presetSubtype="4"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500" fill="hold"/>
                                        <p:tgtEl>
                                          <p:spTgt spid="6"/>
                                        </p:tgtEl>
                                        <p:attrNameLst>
                                          <p:attrName>ppt_x</p:attrName>
                                        </p:attrNameLst>
                                      </p:cBhvr>
                                      <p:tavLst>
                                        <p:tav tm="0">
                                          <p:val>
                                            <p:strVal val="#ppt_x"/>
                                          </p:val>
                                        </p:tav>
                                        <p:tav tm="100000">
                                          <p:val>
                                            <p:strVal val="#ppt_x"/>
                                          </p:val>
                                        </p:tav>
                                      </p:tavLst>
                                    </p:anim>
                                    <p:anim calcmode="lin" valueType="num">
                                      <p:cBhvr additive="base">
                                        <p:cTn id="10" dur="500" fill="hold"/>
                                        <p:tgtEl>
                                          <p:spTgt spid="6"/>
                                        </p:tgtEl>
                                        <p:attrNameLst>
                                          <p:attrName>ppt_y</p:attrName>
                                        </p:attrNameLst>
                                      </p:cBhvr>
                                      <p:tavLst>
                                        <p:tav tm="0">
                                          <p:val>
                                            <p:strVal val="1+#ppt_h/2"/>
                                          </p:val>
                                        </p:tav>
                                        <p:tav tm="100000">
                                          <p:val>
                                            <p:strVal val="#ppt_y"/>
                                          </p:val>
                                        </p:tav>
                                      </p:tavLst>
                                    </p:anim>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9"/>
                </p:tgtEl>
              </p:cMediaNode>
            </p:audio>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134864F-A318-4DF7-9A28-4E5AC700099C}"/>
              </a:ext>
            </a:extLst>
          </p:cNvPr>
          <p:cNvPicPr>
            <a:picLocks noChangeAspect="1"/>
          </p:cNvPicPr>
          <p:nvPr/>
        </p:nvPicPr>
        <p:blipFill rotWithShape="1">
          <a:blip r:embed="rId3"/>
          <a:srcRect l="43026" b="49181"/>
          <a:stretch/>
        </p:blipFill>
        <p:spPr>
          <a:xfrm>
            <a:off x="7177691" y="1905719"/>
            <a:ext cx="5014309" cy="1887795"/>
          </a:xfrm>
          <a:prstGeom prst="rect">
            <a:avLst/>
          </a:prstGeom>
        </p:spPr>
      </p:pic>
      <p:sp>
        <p:nvSpPr>
          <p:cNvPr id="16" name="TextBox 15"/>
          <p:cNvSpPr txBox="1"/>
          <p:nvPr/>
        </p:nvSpPr>
        <p:spPr>
          <a:xfrm>
            <a:off x="582984" y="1003515"/>
            <a:ext cx="11404471" cy="4555029"/>
          </a:xfrm>
          <a:prstGeom prst="rect">
            <a:avLst/>
          </a:prstGeom>
          <a:noFill/>
        </p:spPr>
        <p:txBody>
          <a:bodyPr wrap="square" lIns="121855" tIns="60928" rIns="121855" bIns="60928" rtlCol="0">
            <a:spAutoFit/>
          </a:bodyPr>
          <a:lstStyle/>
          <a:p>
            <a:pPr marL="0" marR="0" lvl="0" indent="46355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Rồng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rắn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mây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trò</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ơ</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vui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nhộn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ă</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sáu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túm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áo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nhau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rồng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rắn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thuốc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đứng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đối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diện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với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rồng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rắn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46355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Rồng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rắn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vừa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vòng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vèo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vừa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hát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46355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Rồng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rắn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mây</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46355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Thấy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núc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nác</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46355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Hỏi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ă</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 </a:t>
            </a:r>
            <a:r>
              <a:rPr kumimoji="0" lang="en-US" sz="2400" b="0" i="0" u="none" strike="noStrike" kern="1200" cap="none" spc="0" normalizeH="0" baseline="0" noProof="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thầy</a:t>
            </a: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thuốc</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46355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Có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hay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46355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nói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thì</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rồng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rắn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nói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thì</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rồng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rắn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hỏi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xin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thuốc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con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đồng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ý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bắt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khúc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uôi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lvl="0" indent="463550" algn="ju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thuốc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tìm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cách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bắt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khúc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uôi</a:t>
            </a: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lang="en-US" sz="2400" smtClean="0">
                <a:latin typeface="Times New Roman" panose="02020603050405020304" pitchFamily="18" charset="0"/>
                <a:ea typeface="Arial-Rounded" panose="020B0500000000000000" pitchFamily="34" charset="0"/>
                <a:cs typeface="Times New Roman" panose="02020603050405020304" pitchFamily="18" charset="0"/>
              </a:rPr>
              <a:t>Bạn </a:t>
            </a:r>
            <a:r>
              <a:rPr lang="en-US" sz="2400">
                <a:latin typeface="Times New Roman" panose="02020603050405020304" pitchFamily="18" charset="0"/>
                <a:ea typeface="Arial-Rounded" panose="020B0500000000000000" pitchFamily="34" charset="0"/>
                <a:cs typeface="Times New Roman" panose="02020603050405020304" pitchFamily="18" charset="0"/>
              </a:rPr>
              <a:t>làm </a:t>
            </a:r>
            <a:r>
              <a:rPr lang="vi-VN" sz="2400">
                <a:latin typeface="Times New Roman" panose="02020603050405020304" pitchFamily="18" charset="0"/>
                <a:ea typeface="Arial-Rounded" panose="020B0500000000000000" pitchFamily="34" charset="0"/>
                <a:cs typeface="Times New Roman" panose="02020603050405020304" pitchFamily="18" charset="0"/>
              </a:rPr>
              <a:t>đầu</a:t>
            </a:r>
            <a:r>
              <a:rPr lang="en-US" sz="2400">
                <a:latin typeface="Times New Roman" panose="02020603050405020304" pitchFamily="18" charset="0"/>
                <a:ea typeface="Arial-Rounded" panose="020B0500000000000000" pitchFamily="34" charset="0"/>
                <a:cs typeface="Times New Roman" panose="02020603050405020304" pitchFamily="18" charset="0"/>
              </a:rPr>
              <a:t> dang tay cản thầy thuốc, bạn làm đuôi tìm cách tránh </a:t>
            </a:r>
            <a:r>
              <a:rPr lang="en-US" sz="2400" smtClean="0">
                <a:latin typeface="Times New Roman" panose="02020603050405020304" pitchFamily="18" charset="0"/>
                <a:ea typeface="Arial-Rounded" panose="020B0500000000000000" pitchFamily="34" charset="0"/>
                <a:cs typeface="Times New Roman" panose="02020603050405020304" pitchFamily="18" charset="0"/>
              </a:rPr>
              <a:t>thầy</a:t>
            </a:r>
            <a:r>
              <a:rPr kumimoji="0" 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khúc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uôi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để</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bắt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được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thì</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đổi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vai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thuốc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khúc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giữa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để</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đứt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thì</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đổi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vai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uôi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Trò</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ơ</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cứ</a:t>
            </a: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thế</a:t>
            </a:r>
            <a:r>
              <a:rPr kumimoji="0" lang="en-US" sz="2400" b="0" i="0" u="none" strike="noStrike" kern="1200" cap="none" spc="0" normalizeH="0" noProof="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tiếp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tục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8" name="TextBox 7"/>
          <p:cNvSpPr txBox="1"/>
          <p:nvPr/>
        </p:nvSpPr>
        <p:spPr>
          <a:xfrm>
            <a:off x="-268398" y="495732"/>
            <a:ext cx="11799176" cy="584727"/>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66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RỒNG RẮN LÊN MÂY</a:t>
            </a:r>
          </a:p>
        </p:txBody>
      </p:sp>
      <p:sp>
        <p:nvSpPr>
          <p:cNvPr id="12" name="Oval 11"/>
          <p:cNvSpPr/>
          <p:nvPr/>
        </p:nvSpPr>
        <p:spPr>
          <a:xfrm>
            <a:off x="663194" y="1003515"/>
            <a:ext cx="442592" cy="406482"/>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1</a:t>
            </a:r>
          </a:p>
        </p:txBody>
      </p:sp>
      <p:sp>
        <p:nvSpPr>
          <p:cNvPr id="14" name="Oval 13"/>
          <p:cNvSpPr/>
          <p:nvPr/>
        </p:nvSpPr>
        <p:spPr>
          <a:xfrm>
            <a:off x="663194" y="1850723"/>
            <a:ext cx="442592" cy="406482"/>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2</a:t>
            </a:r>
          </a:p>
        </p:txBody>
      </p:sp>
      <p:sp>
        <p:nvSpPr>
          <p:cNvPr id="11" name="Oval 10"/>
          <p:cNvSpPr/>
          <p:nvPr/>
        </p:nvSpPr>
        <p:spPr>
          <a:xfrm>
            <a:off x="663194" y="4295037"/>
            <a:ext cx="442592" cy="406482"/>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3</a:t>
            </a:r>
          </a:p>
        </p:txBody>
      </p:sp>
    </p:spTree>
    <p:extLst>
      <p:ext uri="{BB962C8B-B14F-4D97-AF65-F5344CB8AC3E}">
        <p14:creationId xmlns:p14="http://schemas.microsoft.com/office/powerpoint/2010/main" val="38183757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01651" y="1382233"/>
            <a:ext cx="10668592" cy="3657321"/>
          </a:xfrm>
          <a:prstGeom prst="rect">
            <a:avLst/>
          </a:prstGeom>
        </p:spPr>
      </p:pic>
      <p:sp>
        <p:nvSpPr>
          <p:cNvPr id="5" name="Rectangle 33"/>
          <p:cNvSpPr/>
          <p:nvPr/>
        </p:nvSpPr>
        <p:spPr>
          <a:xfrm>
            <a:off x="3926766" y="1599327"/>
            <a:ext cx="6065443" cy="707886"/>
          </a:xfrm>
          <a:prstGeom prst="rect">
            <a:avLst/>
          </a:prstGeom>
        </p:spPr>
        <p:txBody>
          <a:bodyPr wrap="none">
            <a:spAutoFit/>
          </a:bodyPr>
          <a:lstStyle/>
          <a:p>
            <a:r>
              <a:rPr lang="en-US" altLang="zh-CN" sz="4000" b="1" dirty="0" err="1">
                <a:solidFill>
                  <a:srgbClr val="FF0000"/>
                </a:solidFill>
                <a:cs typeface="+mn-ea"/>
                <a:sym typeface="+mn-lt"/>
              </a:rPr>
              <a:t>Luyện</a:t>
            </a:r>
            <a:r>
              <a:rPr lang="en-US" altLang="zh-CN" sz="4000" b="1" dirty="0">
                <a:solidFill>
                  <a:srgbClr val="FF0000"/>
                </a:solidFill>
                <a:cs typeface="+mn-ea"/>
                <a:sym typeface="+mn-lt"/>
              </a:rPr>
              <a:t> </a:t>
            </a:r>
            <a:r>
              <a:rPr lang="en-US" altLang="zh-CN" sz="4000" b="1" dirty="0" err="1">
                <a:solidFill>
                  <a:srgbClr val="FF0000"/>
                </a:solidFill>
                <a:cs typeface="+mn-ea"/>
                <a:sym typeface="+mn-lt"/>
              </a:rPr>
              <a:t>tập</a:t>
            </a:r>
            <a:r>
              <a:rPr lang="en-US" altLang="zh-CN" sz="4000" b="1" dirty="0">
                <a:solidFill>
                  <a:srgbClr val="FF0000"/>
                </a:solidFill>
                <a:cs typeface="+mn-ea"/>
                <a:sym typeface="+mn-lt"/>
              </a:rPr>
              <a:t> </a:t>
            </a:r>
            <a:r>
              <a:rPr lang="en-US" altLang="zh-CN" sz="4000" b="1" dirty="0" err="1">
                <a:solidFill>
                  <a:srgbClr val="FF0000"/>
                </a:solidFill>
                <a:cs typeface="+mn-ea"/>
                <a:sym typeface="+mn-lt"/>
              </a:rPr>
              <a:t>theo</a:t>
            </a:r>
            <a:r>
              <a:rPr lang="en-US" altLang="zh-CN" sz="4000" b="1" dirty="0">
                <a:solidFill>
                  <a:srgbClr val="FF0000"/>
                </a:solidFill>
                <a:cs typeface="+mn-ea"/>
                <a:sym typeface="+mn-lt"/>
              </a:rPr>
              <a:t> </a:t>
            </a:r>
            <a:r>
              <a:rPr lang="en-US" altLang="zh-CN" sz="4000" b="1" dirty="0" err="1">
                <a:solidFill>
                  <a:srgbClr val="FF0000"/>
                </a:solidFill>
                <a:cs typeface="+mn-ea"/>
                <a:sym typeface="+mn-lt"/>
              </a:rPr>
              <a:t>văn</a:t>
            </a:r>
            <a:r>
              <a:rPr lang="en-US" altLang="zh-CN" sz="4000" b="1" dirty="0">
                <a:solidFill>
                  <a:srgbClr val="FF0000"/>
                </a:solidFill>
                <a:cs typeface="+mn-ea"/>
                <a:sym typeface="+mn-lt"/>
              </a:rPr>
              <a:t> </a:t>
            </a:r>
            <a:r>
              <a:rPr lang="en-US" altLang="zh-CN" sz="4000" b="1" dirty="0" err="1">
                <a:solidFill>
                  <a:srgbClr val="FF0000"/>
                </a:solidFill>
                <a:cs typeface="+mn-ea"/>
                <a:sym typeface="+mn-lt"/>
              </a:rPr>
              <a:t>bản</a:t>
            </a:r>
            <a:r>
              <a:rPr lang="en-US" altLang="zh-CN" sz="4000" b="1" dirty="0">
                <a:solidFill>
                  <a:srgbClr val="FF0000"/>
                </a:solidFill>
                <a:cs typeface="+mn-ea"/>
                <a:sym typeface="+mn-lt"/>
              </a:rPr>
              <a:t> </a:t>
            </a:r>
            <a:r>
              <a:rPr lang="en-US" altLang="zh-CN" sz="4000" b="1" dirty="0" err="1">
                <a:solidFill>
                  <a:srgbClr val="FF0000"/>
                </a:solidFill>
                <a:cs typeface="+mn-ea"/>
                <a:sym typeface="+mn-lt"/>
              </a:rPr>
              <a:t>đọc</a:t>
            </a:r>
            <a:endParaRPr lang="en-US" sz="4000" b="1" dirty="0">
              <a:solidFill>
                <a:srgbClr val="FF0000"/>
              </a:solidFill>
              <a:cs typeface="+mn-ea"/>
              <a:sym typeface="+mn-lt"/>
            </a:endParaRPr>
          </a:p>
        </p:txBody>
      </p:sp>
    </p:spTree>
    <p:extLst>
      <p:ext uri="{BB962C8B-B14F-4D97-AF65-F5344CB8AC3E}">
        <p14:creationId xmlns:p14="http://schemas.microsoft.com/office/powerpoint/2010/main" val="1698916747"/>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43A4F44-8C5E-42D9-AB33-BE1B9BC53F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974" y="262941"/>
            <a:ext cx="786511" cy="584398"/>
          </a:xfrm>
          <a:prstGeom prst="rect">
            <a:avLst/>
          </a:prstGeom>
        </p:spPr>
      </p:pic>
      <p:pic>
        <p:nvPicPr>
          <p:cNvPr id="6" name="图片 5">
            <a:extLst>
              <a:ext uri="{FF2B5EF4-FFF2-40B4-BE49-F238E27FC236}">
                <a16:creationId xmlns:a16="http://schemas.microsoft.com/office/drawing/2014/main" id="{3A4871B5-2A6E-4C95-A739-F5C69C9AB2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77732" y="1264818"/>
            <a:ext cx="725465" cy="539039"/>
          </a:xfrm>
          <a:prstGeom prst="rect">
            <a:avLst/>
          </a:prstGeom>
        </p:spPr>
      </p:pic>
      <p:pic>
        <p:nvPicPr>
          <p:cNvPr id="7" name="图片 6">
            <a:extLst>
              <a:ext uri="{FF2B5EF4-FFF2-40B4-BE49-F238E27FC236}">
                <a16:creationId xmlns:a16="http://schemas.microsoft.com/office/drawing/2014/main" id="{BB032A17-5C67-4FCC-BA77-943579DC76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78791" y="-119007"/>
            <a:ext cx="1242640" cy="902018"/>
          </a:xfrm>
          <a:prstGeom prst="rect">
            <a:avLst/>
          </a:prstGeom>
        </p:spPr>
      </p:pic>
      <p:pic>
        <p:nvPicPr>
          <p:cNvPr id="8" name="图片 7">
            <a:extLst>
              <a:ext uri="{FF2B5EF4-FFF2-40B4-BE49-F238E27FC236}">
                <a16:creationId xmlns:a16="http://schemas.microsoft.com/office/drawing/2014/main" id="{1E823975-2998-46BE-82BB-2BCA69AA20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633938" y="473876"/>
            <a:ext cx="1331922" cy="1020785"/>
          </a:xfrm>
          <a:prstGeom prst="rect">
            <a:avLst/>
          </a:prstGeom>
        </p:spPr>
      </p:pic>
      <p:pic>
        <p:nvPicPr>
          <p:cNvPr id="9" name="图片 8">
            <a:extLst>
              <a:ext uri="{FF2B5EF4-FFF2-40B4-BE49-F238E27FC236}">
                <a16:creationId xmlns:a16="http://schemas.microsoft.com/office/drawing/2014/main" id="{95E7A02D-12BE-49C7-BE19-B776539B2A1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5481" y="-423591"/>
            <a:ext cx="1535541" cy="1236541"/>
          </a:xfrm>
          <a:prstGeom prst="rect">
            <a:avLst/>
          </a:prstGeom>
        </p:spPr>
      </p:pic>
      <p:pic>
        <p:nvPicPr>
          <p:cNvPr id="11" name="图片 10">
            <a:extLst>
              <a:ext uri="{FF2B5EF4-FFF2-40B4-BE49-F238E27FC236}">
                <a16:creationId xmlns:a16="http://schemas.microsoft.com/office/drawing/2014/main" id="{B49B492D-906F-4ADD-8931-5793C9D4D96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79305" y="-179492"/>
            <a:ext cx="823892" cy="1338169"/>
          </a:xfrm>
          <a:prstGeom prst="rect">
            <a:avLst/>
          </a:prstGeom>
        </p:spPr>
      </p:pic>
      <p:sp>
        <p:nvSpPr>
          <p:cNvPr id="13" name="任意多边形: 形状 12">
            <a:extLst>
              <a:ext uri="{FF2B5EF4-FFF2-40B4-BE49-F238E27FC236}">
                <a16:creationId xmlns:a16="http://schemas.microsoft.com/office/drawing/2014/main" id="{3C09AE8E-05AD-484A-9A22-7F536B362F1F}"/>
              </a:ext>
            </a:extLst>
          </p:cNvPr>
          <p:cNvSpPr/>
          <p:nvPr/>
        </p:nvSpPr>
        <p:spPr>
          <a:xfrm>
            <a:off x="373441" y="573718"/>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 fmla="*/ 639965 w 1300768"/>
              <a:gd name="connsiteY0" fmla="*/ 272650 h 1001520"/>
              <a:gd name="connsiteX1" fmla="*/ 436765 w 1300768"/>
              <a:gd name="connsiteY1" fmla="*/ 5950 h 1001520"/>
              <a:gd name="connsiteX2" fmla="*/ 17665 w 1300768"/>
              <a:gd name="connsiteY2" fmla="*/ 120250 h 1001520"/>
              <a:gd name="connsiteX3" fmla="*/ 144665 w 1300768"/>
              <a:gd name="connsiteY3" fmla="*/ 488550 h 1001520"/>
              <a:gd name="connsiteX4" fmla="*/ 741565 w 1300768"/>
              <a:gd name="connsiteY4" fmla="*/ 996550 h 1001520"/>
              <a:gd name="connsiteX5" fmla="*/ 1300365 w 1300768"/>
              <a:gd name="connsiteY5" fmla="*/ 158350 h 1001520"/>
              <a:gd name="connsiteX6" fmla="*/ 916825 w 1300768"/>
              <a:gd name="connsiteY6" fmla="*/ 41510 h 1001520"/>
              <a:gd name="connsiteX7" fmla="*/ 639965 w 1300768"/>
              <a:gd name="connsiteY7" fmla="*/ 272650 h 1001520"/>
              <a:gd name="connsiteX0" fmla="*/ 639965 w 1255114"/>
              <a:gd name="connsiteY0" fmla="*/ 272650 h 999147"/>
              <a:gd name="connsiteX1" fmla="*/ 436765 w 1255114"/>
              <a:gd name="connsiteY1" fmla="*/ 5950 h 999147"/>
              <a:gd name="connsiteX2" fmla="*/ 17665 w 1255114"/>
              <a:gd name="connsiteY2" fmla="*/ 120250 h 999147"/>
              <a:gd name="connsiteX3" fmla="*/ 144665 w 1255114"/>
              <a:gd name="connsiteY3" fmla="*/ 488550 h 999147"/>
              <a:gd name="connsiteX4" fmla="*/ 741565 w 1255114"/>
              <a:gd name="connsiteY4" fmla="*/ 996550 h 999147"/>
              <a:gd name="connsiteX5" fmla="*/ 1254645 w 1255114"/>
              <a:gd name="connsiteY5" fmla="*/ 257410 h 999147"/>
              <a:gd name="connsiteX6" fmla="*/ 916825 w 1255114"/>
              <a:gd name="connsiteY6" fmla="*/ 41510 h 999147"/>
              <a:gd name="connsiteX7" fmla="*/ 639965 w 1255114"/>
              <a:gd name="connsiteY7" fmla="*/ 272650 h 999147"/>
              <a:gd name="connsiteX0" fmla="*/ 626545 w 1241694"/>
              <a:gd name="connsiteY0" fmla="*/ 274485 h 1006887"/>
              <a:gd name="connsiteX1" fmla="*/ 423345 w 1241694"/>
              <a:gd name="connsiteY1" fmla="*/ 7785 h 1006887"/>
              <a:gd name="connsiteX2" fmla="*/ 4245 w 1241694"/>
              <a:gd name="connsiteY2" fmla="*/ 122085 h 1006887"/>
              <a:gd name="connsiteX3" fmla="*/ 237925 w 1241694"/>
              <a:gd name="connsiteY3" fmla="*/ 627545 h 1006887"/>
              <a:gd name="connsiteX4" fmla="*/ 728145 w 1241694"/>
              <a:gd name="connsiteY4" fmla="*/ 998385 h 1006887"/>
              <a:gd name="connsiteX5" fmla="*/ 1241225 w 1241694"/>
              <a:gd name="connsiteY5" fmla="*/ 259245 h 1006887"/>
              <a:gd name="connsiteX6" fmla="*/ 903405 w 1241694"/>
              <a:gd name="connsiteY6" fmla="*/ 43345 h 1006887"/>
              <a:gd name="connsiteX7" fmla="*/ 626545 w 1241694"/>
              <a:gd name="connsiteY7" fmla="*/ 274485 h 1006887"/>
              <a:gd name="connsiteX0" fmla="*/ 538375 w 1153524"/>
              <a:gd name="connsiteY0" fmla="*/ 268848 h 1001039"/>
              <a:gd name="connsiteX1" fmla="*/ 335175 w 1153524"/>
              <a:gd name="connsiteY1" fmla="*/ 2148 h 1001039"/>
              <a:gd name="connsiteX2" fmla="*/ 7515 w 1153524"/>
              <a:gd name="connsiteY2" fmla="*/ 169788 h 1001039"/>
              <a:gd name="connsiteX3" fmla="*/ 149755 w 1153524"/>
              <a:gd name="connsiteY3" fmla="*/ 621908 h 1001039"/>
              <a:gd name="connsiteX4" fmla="*/ 639975 w 1153524"/>
              <a:gd name="connsiteY4" fmla="*/ 992748 h 1001039"/>
              <a:gd name="connsiteX5" fmla="*/ 1153055 w 1153524"/>
              <a:gd name="connsiteY5" fmla="*/ 253608 h 1001039"/>
              <a:gd name="connsiteX6" fmla="*/ 815235 w 1153524"/>
              <a:gd name="connsiteY6" fmla="*/ 37708 h 1001039"/>
              <a:gd name="connsiteX7" fmla="*/ 538375 w 1153524"/>
              <a:gd name="connsiteY7" fmla="*/ 268848 h 1001039"/>
              <a:gd name="connsiteX0" fmla="*/ 536664 w 1151813"/>
              <a:gd name="connsiteY0" fmla="*/ 231233 h 963424"/>
              <a:gd name="connsiteX1" fmla="*/ 302984 w 1151813"/>
              <a:gd name="connsiteY1" fmla="*/ 17873 h 963424"/>
              <a:gd name="connsiteX2" fmla="*/ 5804 w 1151813"/>
              <a:gd name="connsiteY2" fmla="*/ 132173 h 963424"/>
              <a:gd name="connsiteX3" fmla="*/ 148044 w 1151813"/>
              <a:gd name="connsiteY3" fmla="*/ 584293 h 963424"/>
              <a:gd name="connsiteX4" fmla="*/ 638264 w 1151813"/>
              <a:gd name="connsiteY4" fmla="*/ 955133 h 963424"/>
              <a:gd name="connsiteX5" fmla="*/ 1151344 w 1151813"/>
              <a:gd name="connsiteY5" fmla="*/ 215993 h 963424"/>
              <a:gd name="connsiteX6" fmla="*/ 813524 w 1151813"/>
              <a:gd name="connsiteY6" fmla="*/ 93 h 963424"/>
              <a:gd name="connsiteX7" fmla="*/ 536664 w 1151813"/>
              <a:gd name="connsiteY7" fmla="*/ 231233 h 963424"/>
              <a:gd name="connsiteX0" fmla="*/ 574764 w 1151802"/>
              <a:gd name="connsiteY0" fmla="*/ 254501 h 963832"/>
              <a:gd name="connsiteX1" fmla="*/ 302984 w 1151802"/>
              <a:gd name="connsiteY1" fmla="*/ 18281 h 963832"/>
              <a:gd name="connsiteX2" fmla="*/ 5804 w 1151802"/>
              <a:gd name="connsiteY2" fmla="*/ 132581 h 963832"/>
              <a:gd name="connsiteX3" fmla="*/ 148044 w 1151802"/>
              <a:gd name="connsiteY3" fmla="*/ 584701 h 963832"/>
              <a:gd name="connsiteX4" fmla="*/ 638264 w 1151802"/>
              <a:gd name="connsiteY4" fmla="*/ 955541 h 963832"/>
              <a:gd name="connsiteX5" fmla="*/ 1151344 w 1151802"/>
              <a:gd name="connsiteY5" fmla="*/ 216401 h 963832"/>
              <a:gd name="connsiteX6" fmla="*/ 813524 w 1151802"/>
              <a:gd name="connsiteY6" fmla="*/ 501 h 963832"/>
              <a:gd name="connsiteX7" fmla="*/ 574764 w 1151802"/>
              <a:gd name="connsiteY7" fmla="*/ 254501 h 963832"/>
              <a:gd name="connsiteX0" fmla="*/ 574764 w 1151816"/>
              <a:gd name="connsiteY0" fmla="*/ 241366 h 950697"/>
              <a:gd name="connsiteX1" fmla="*/ 302984 w 1151816"/>
              <a:gd name="connsiteY1" fmla="*/ 5146 h 950697"/>
              <a:gd name="connsiteX2" fmla="*/ 5804 w 1151816"/>
              <a:gd name="connsiteY2" fmla="*/ 119446 h 950697"/>
              <a:gd name="connsiteX3" fmla="*/ 148044 w 1151816"/>
              <a:gd name="connsiteY3" fmla="*/ 571566 h 950697"/>
              <a:gd name="connsiteX4" fmla="*/ 638264 w 1151816"/>
              <a:gd name="connsiteY4" fmla="*/ 942406 h 950697"/>
              <a:gd name="connsiteX5" fmla="*/ 1151344 w 1151816"/>
              <a:gd name="connsiteY5" fmla="*/ 203266 h 950697"/>
              <a:gd name="connsiteX6" fmla="*/ 821144 w 1151816"/>
              <a:gd name="connsiteY6" fmla="*/ 33086 h 950697"/>
              <a:gd name="connsiteX7" fmla="*/ 574764 w 1151816"/>
              <a:gd name="connsiteY7" fmla="*/ 241366 h 950697"/>
              <a:gd name="connsiteX0" fmla="*/ 574764 w 1098575"/>
              <a:gd name="connsiteY0" fmla="*/ 241366 h 949292"/>
              <a:gd name="connsiteX1" fmla="*/ 302984 w 1098575"/>
              <a:gd name="connsiteY1" fmla="*/ 5146 h 949292"/>
              <a:gd name="connsiteX2" fmla="*/ 5804 w 1098575"/>
              <a:gd name="connsiteY2" fmla="*/ 119446 h 949292"/>
              <a:gd name="connsiteX3" fmla="*/ 148044 w 1098575"/>
              <a:gd name="connsiteY3" fmla="*/ 571566 h 949292"/>
              <a:gd name="connsiteX4" fmla="*/ 638264 w 1098575"/>
              <a:gd name="connsiteY4" fmla="*/ 942406 h 949292"/>
              <a:gd name="connsiteX5" fmla="*/ 1098004 w 1098575"/>
              <a:gd name="connsiteY5" fmla="*/ 241366 h 949292"/>
              <a:gd name="connsiteX6" fmla="*/ 821144 w 1098575"/>
              <a:gd name="connsiteY6" fmla="*/ 33086 h 949292"/>
              <a:gd name="connsiteX7" fmla="*/ 574764 w 1098575"/>
              <a:gd name="connsiteY7" fmla="*/ 241366 h 949292"/>
              <a:gd name="connsiteX0" fmla="*/ 567144 w 1098578"/>
              <a:gd name="connsiteY0" fmla="*/ 225251 h 948417"/>
              <a:gd name="connsiteX1" fmla="*/ 302984 w 1098578"/>
              <a:gd name="connsiteY1" fmla="*/ 4271 h 948417"/>
              <a:gd name="connsiteX2" fmla="*/ 5804 w 1098578"/>
              <a:gd name="connsiteY2" fmla="*/ 118571 h 948417"/>
              <a:gd name="connsiteX3" fmla="*/ 148044 w 1098578"/>
              <a:gd name="connsiteY3" fmla="*/ 570691 h 948417"/>
              <a:gd name="connsiteX4" fmla="*/ 638264 w 1098578"/>
              <a:gd name="connsiteY4" fmla="*/ 941531 h 948417"/>
              <a:gd name="connsiteX5" fmla="*/ 1098004 w 1098578"/>
              <a:gd name="connsiteY5" fmla="*/ 240491 h 948417"/>
              <a:gd name="connsiteX6" fmla="*/ 821144 w 1098578"/>
              <a:gd name="connsiteY6" fmla="*/ 32211 h 948417"/>
              <a:gd name="connsiteX7" fmla="*/ 567144 w 1098578"/>
              <a:gd name="connsiteY7" fmla="*/ 225251 h 948417"/>
              <a:gd name="connsiteX0" fmla="*/ 566791 w 1098225"/>
              <a:gd name="connsiteY0" fmla="*/ 225251 h 940931"/>
              <a:gd name="connsiteX1" fmla="*/ 302631 w 1098225"/>
              <a:gd name="connsiteY1" fmla="*/ 4271 h 940931"/>
              <a:gd name="connsiteX2" fmla="*/ 5451 w 1098225"/>
              <a:gd name="connsiteY2" fmla="*/ 118571 h 940931"/>
              <a:gd name="connsiteX3" fmla="*/ 147691 w 1098225"/>
              <a:gd name="connsiteY3" fmla="*/ 570691 h 940931"/>
              <a:gd name="connsiteX4" fmla="*/ 599811 w 1098225"/>
              <a:gd name="connsiteY4" fmla="*/ 933911 h 940931"/>
              <a:gd name="connsiteX5" fmla="*/ 1097651 w 1098225"/>
              <a:gd name="connsiteY5" fmla="*/ 240491 h 940931"/>
              <a:gd name="connsiteX6" fmla="*/ 820791 w 1098225"/>
              <a:gd name="connsiteY6" fmla="*/ 32211 h 940931"/>
              <a:gd name="connsiteX7" fmla="*/ 566791 w 1098225"/>
              <a:gd name="connsiteY7" fmla="*/ 225251 h 940931"/>
              <a:gd name="connsiteX0" fmla="*/ 588748 w 1120182"/>
              <a:gd name="connsiteY0" fmla="*/ 227566 h 943300"/>
              <a:gd name="connsiteX1" fmla="*/ 324588 w 1120182"/>
              <a:gd name="connsiteY1" fmla="*/ 6586 h 943300"/>
              <a:gd name="connsiteX2" fmla="*/ 4548 w 1120182"/>
              <a:gd name="connsiteY2" fmla="*/ 105646 h 943300"/>
              <a:gd name="connsiteX3" fmla="*/ 169648 w 1120182"/>
              <a:gd name="connsiteY3" fmla="*/ 573006 h 943300"/>
              <a:gd name="connsiteX4" fmla="*/ 621768 w 1120182"/>
              <a:gd name="connsiteY4" fmla="*/ 936226 h 943300"/>
              <a:gd name="connsiteX5" fmla="*/ 1119608 w 1120182"/>
              <a:gd name="connsiteY5" fmla="*/ 242806 h 943300"/>
              <a:gd name="connsiteX6" fmla="*/ 842748 w 1120182"/>
              <a:gd name="connsiteY6" fmla="*/ 34526 h 943300"/>
              <a:gd name="connsiteX7" fmla="*/ 588748 w 1120182"/>
              <a:gd name="connsiteY7" fmla="*/ 227566 h 943300"/>
              <a:gd name="connsiteX0" fmla="*/ 596127 w 1127561"/>
              <a:gd name="connsiteY0" fmla="*/ 233015 h 948829"/>
              <a:gd name="connsiteX1" fmla="*/ 331967 w 1127561"/>
              <a:gd name="connsiteY1" fmla="*/ 12035 h 948829"/>
              <a:gd name="connsiteX2" fmla="*/ 4307 w 1127561"/>
              <a:gd name="connsiteY2" fmla="*/ 88235 h 948829"/>
              <a:gd name="connsiteX3" fmla="*/ 177027 w 1127561"/>
              <a:gd name="connsiteY3" fmla="*/ 578455 h 948829"/>
              <a:gd name="connsiteX4" fmla="*/ 629147 w 1127561"/>
              <a:gd name="connsiteY4" fmla="*/ 941675 h 948829"/>
              <a:gd name="connsiteX5" fmla="*/ 1126987 w 1127561"/>
              <a:gd name="connsiteY5" fmla="*/ 248255 h 948829"/>
              <a:gd name="connsiteX6" fmla="*/ 850127 w 1127561"/>
              <a:gd name="connsiteY6" fmla="*/ 39975 h 948829"/>
              <a:gd name="connsiteX7" fmla="*/ 596127 w 1127561"/>
              <a:gd name="connsiteY7" fmla="*/ 233015 h 948829"/>
              <a:gd name="connsiteX0" fmla="*/ 596471 w 1127905"/>
              <a:gd name="connsiteY0" fmla="*/ 287455 h 1003269"/>
              <a:gd name="connsiteX1" fmla="*/ 339931 w 1127905"/>
              <a:gd name="connsiteY1" fmla="*/ 5515 h 1003269"/>
              <a:gd name="connsiteX2" fmla="*/ 4651 w 1127905"/>
              <a:gd name="connsiteY2" fmla="*/ 142675 h 1003269"/>
              <a:gd name="connsiteX3" fmla="*/ 177371 w 1127905"/>
              <a:gd name="connsiteY3" fmla="*/ 632895 h 1003269"/>
              <a:gd name="connsiteX4" fmla="*/ 629491 w 1127905"/>
              <a:gd name="connsiteY4" fmla="*/ 996115 h 1003269"/>
              <a:gd name="connsiteX5" fmla="*/ 1127331 w 1127905"/>
              <a:gd name="connsiteY5" fmla="*/ 302695 h 1003269"/>
              <a:gd name="connsiteX6" fmla="*/ 850471 w 1127905"/>
              <a:gd name="connsiteY6" fmla="*/ 94415 h 1003269"/>
              <a:gd name="connsiteX7" fmla="*/ 596471 w 1127905"/>
              <a:gd name="connsiteY7" fmla="*/ 287455 h 1003269"/>
              <a:gd name="connsiteX0" fmla="*/ 596471 w 1128002"/>
              <a:gd name="connsiteY0" fmla="*/ 287455 h 1003269"/>
              <a:gd name="connsiteX1" fmla="*/ 339931 w 1128002"/>
              <a:gd name="connsiteY1" fmla="*/ 5515 h 1003269"/>
              <a:gd name="connsiteX2" fmla="*/ 4651 w 1128002"/>
              <a:gd name="connsiteY2" fmla="*/ 142675 h 1003269"/>
              <a:gd name="connsiteX3" fmla="*/ 177371 w 1128002"/>
              <a:gd name="connsiteY3" fmla="*/ 632895 h 1003269"/>
              <a:gd name="connsiteX4" fmla="*/ 629491 w 1128002"/>
              <a:gd name="connsiteY4" fmla="*/ 996115 h 1003269"/>
              <a:gd name="connsiteX5" fmla="*/ 1127331 w 1128002"/>
              <a:gd name="connsiteY5" fmla="*/ 302695 h 1003269"/>
              <a:gd name="connsiteX6" fmla="*/ 880951 w 1128002"/>
              <a:gd name="connsiteY6" fmla="*/ 56315 h 1003269"/>
              <a:gd name="connsiteX7" fmla="*/ 596471 w 1128002"/>
              <a:gd name="connsiteY7" fmla="*/ 287455 h 1003269"/>
              <a:gd name="connsiteX0" fmla="*/ 596471 w 1173605"/>
              <a:gd name="connsiteY0" fmla="*/ 287455 h 1003552"/>
              <a:gd name="connsiteX1" fmla="*/ 339931 w 1173605"/>
              <a:gd name="connsiteY1" fmla="*/ 5515 h 1003552"/>
              <a:gd name="connsiteX2" fmla="*/ 4651 w 1173605"/>
              <a:gd name="connsiteY2" fmla="*/ 142675 h 1003552"/>
              <a:gd name="connsiteX3" fmla="*/ 177371 w 1173605"/>
              <a:gd name="connsiteY3" fmla="*/ 632895 h 1003552"/>
              <a:gd name="connsiteX4" fmla="*/ 629491 w 1173605"/>
              <a:gd name="connsiteY4" fmla="*/ 996115 h 1003552"/>
              <a:gd name="connsiteX5" fmla="*/ 1173051 w 1173605"/>
              <a:gd name="connsiteY5" fmla="*/ 295075 h 1003552"/>
              <a:gd name="connsiteX6" fmla="*/ 880951 w 1173605"/>
              <a:gd name="connsiteY6" fmla="*/ 56315 h 1003552"/>
              <a:gd name="connsiteX7" fmla="*/ 596471 w 1173605"/>
              <a:gd name="connsiteY7" fmla="*/ 287455 h 1003552"/>
              <a:gd name="connsiteX0" fmla="*/ 603276 w 1180410"/>
              <a:gd name="connsiteY0" fmla="*/ 287693 h 1005272"/>
              <a:gd name="connsiteX1" fmla="*/ 346736 w 1180410"/>
              <a:gd name="connsiteY1" fmla="*/ 5753 h 1005272"/>
              <a:gd name="connsiteX2" fmla="*/ 11456 w 1180410"/>
              <a:gd name="connsiteY2" fmla="*/ 142913 h 1005272"/>
              <a:gd name="connsiteX3" fmla="*/ 130836 w 1180410"/>
              <a:gd name="connsiteY3" fmla="*/ 655993 h 1005272"/>
              <a:gd name="connsiteX4" fmla="*/ 636296 w 1180410"/>
              <a:gd name="connsiteY4" fmla="*/ 996353 h 1005272"/>
              <a:gd name="connsiteX5" fmla="*/ 1179856 w 1180410"/>
              <a:gd name="connsiteY5" fmla="*/ 295313 h 1005272"/>
              <a:gd name="connsiteX6" fmla="*/ 887756 w 1180410"/>
              <a:gd name="connsiteY6" fmla="*/ 56553 h 1005272"/>
              <a:gd name="connsiteX7" fmla="*/ 603276 w 1180410"/>
              <a:gd name="connsiteY7" fmla="*/ 287693 h 1005272"/>
              <a:gd name="connsiteX0" fmla="*/ 604313 w 1181447"/>
              <a:gd name="connsiteY0" fmla="*/ 287693 h 1027612"/>
              <a:gd name="connsiteX1" fmla="*/ 347773 w 1181447"/>
              <a:gd name="connsiteY1" fmla="*/ 5753 h 1027612"/>
              <a:gd name="connsiteX2" fmla="*/ 12493 w 1181447"/>
              <a:gd name="connsiteY2" fmla="*/ 142913 h 1027612"/>
              <a:gd name="connsiteX3" fmla="*/ 131873 w 1181447"/>
              <a:gd name="connsiteY3" fmla="*/ 655993 h 1027612"/>
              <a:gd name="connsiteX4" fmla="*/ 690673 w 1181447"/>
              <a:gd name="connsiteY4" fmla="*/ 1019213 h 1027612"/>
              <a:gd name="connsiteX5" fmla="*/ 1180893 w 1181447"/>
              <a:gd name="connsiteY5" fmla="*/ 295313 h 1027612"/>
              <a:gd name="connsiteX6" fmla="*/ 888793 w 1181447"/>
              <a:gd name="connsiteY6" fmla="*/ 56553 h 1027612"/>
              <a:gd name="connsiteX7" fmla="*/ 604313 w 1181447"/>
              <a:gd name="connsiteY7" fmla="*/ 287693 h 1027612"/>
              <a:gd name="connsiteX0" fmla="*/ 604313 w 1181465"/>
              <a:gd name="connsiteY0" fmla="*/ 287693 h 1027612"/>
              <a:gd name="connsiteX1" fmla="*/ 347773 w 1181465"/>
              <a:gd name="connsiteY1" fmla="*/ 5753 h 1027612"/>
              <a:gd name="connsiteX2" fmla="*/ 12493 w 1181465"/>
              <a:gd name="connsiteY2" fmla="*/ 142913 h 1027612"/>
              <a:gd name="connsiteX3" fmla="*/ 131873 w 1181465"/>
              <a:gd name="connsiteY3" fmla="*/ 655993 h 1027612"/>
              <a:gd name="connsiteX4" fmla="*/ 690673 w 1181465"/>
              <a:gd name="connsiteY4" fmla="*/ 1019213 h 1027612"/>
              <a:gd name="connsiteX5" fmla="*/ 1180893 w 1181465"/>
              <a:gd name="connsiteY5" fmla="*/ 295313 h 1027612"/>
              <a:gd name="connsiteX6" fmla="*/ 888793 w 1181465"/>
              <a:gd name="connsiteY6" fmla="*/ 56553 h 1027612"/>
              <a:gd name="connsiteX7" fmla="*/ 604313 w 1181465"/>
              <a:gd name="connsiteY7" fmla="*/ 287693 h 1027612"/>
              <a:gd name="connsiteX0" fmla="*/ 604313 w 1181465"/>
              <a:gd name="connsiteY0" fmla="*/ 288511 h 1028430"/>
              <a:gd name="connsiteX1" fmla="*/ 347773 w 1181465"/>
              <a:gd name="connsiteY1" fmla="*/ 6571 h 1028430"/>
              <a:gd name="connsiteX2" fmla="*/ 12493 w 1181465"/>
              <a:gd name="connsiteY2" fmla="*/ 143731 h 1028430"/>
              <a:gd name="connsiteX3" fmla="*/ 131873 w 1181465"/>
              <a:gd name="connsiteY3" fmla="*/ 656811 h 1028430"/>
              <a:gd name="connsiteX4" fmla="*/ 690673 w 1181465"/>
              <a:gd name="connsiteY4" fmla="*/ 1020031 h 1028430"/>
              <a:gd name="connsiteX5" fmla="*/ 1180893 w 1181465"/>
              <a:gd name="connsiteY5" fmla="*/ 296131 h 1028430"/>
              <a:gd name="connsiteX6" fmla="*/ 888793 w 1181465"/>
              <a:gd name="connsiteY6" fmla="*/ 57371 h 1028430"/>
              <a:gd name="connsiteX7" fmla="*/ 604313 w 1181465"/>
              <a:gd name="connsiteY7" fmla="*/ 288511 h 1028430"/>
              <a:gd name="connsiteX0" fmla="*/ 604313 w 1181465"/>
              <a:gd name="connsiteY0" fmla="*/ 270887 h 1010806"/>
              <a:gd name="connsiteX1" fmla="*/ 347773 w 1181465"/>
              <a:gd name="connsiteY1" fmla="*/ 7997 h 1010806"/>
              <a:gd name="connsiteX2" fmla="*/ 12493 w 1181465"/>
              <a:gd name="connsiteY2" fmla="*/ 126107 h 1010806"/>
              <a:gd name="connsiteX3" fmla="*/ 131873 w 1181465"/>
              <a:gd name="connsiteY3" fmla="*/ 639187 h 1010806"/>
              <a:gd name="connsiteX4" fmla="*/ 690673 w 1181465"/>
              <a:gd name="connsiteY4" fmla="*/ 1002407 h 1010806"/>
              <a:gd name="connsiteX5" fmla="*/ 1180893 w 1181465"/>
              <a:gd name="connsiteY5" fmla="*/ 278507 h 1010806"/>
              <a:gd name="connsiteX6" fmla="*/ 888793 w 1181465"/>
              <a:gd name="connsiteY6" fmla="*/ 39747 h 1010806"/>
              <a:gd name="connsiteX7" fmla="*/ 604313 w 1181465"/>
              <a:gd name="connsiteY7" fmla="*/ 270887 h 1010806"/>
              <a:gd name="connsiteX0" fmla="*/ 621462 w 1198614"/>
              <a:gd name="connsiteY0" fmla="*/ 289918 h 1029837"/>
              <a:gd name="connsiteX1" fmla="*/ 364922 w 1198614"/>
              <a:gd name="connsiteY1" fmla="*/ 27028 h 1029837"/>
              <a:gd name="connsiteX2" fmla="*/ 29642 w 1198614"/>
              <a:gd name="connsiteY2" fmla="*/ 145138 h 1029837"/>
              <a:gd name="connsiteX3" fmla="*/ 149022 w 1198614"/>
              <a:gd name="connsiteY3" fmla="*/ 658218 h 1029837"/>
              <a:gd name="connsiteX4" fmla="*/ 707822 w 1198614"/>
              <a:gd name="connsiteY4" fmla="*/ 1021438 h 1029837"/>
              <a:gd name="connsiteX5" fmla="*/ 1198042 w 1198614"/>
              <a:gd name="connsiteY5" fmla="*/ 297538 h 1029837"/>
              <a:gd name="connsiteX6" fmla="*/ 905942 w 1198614"/>
              <a:gd name="connsiteY6" fmla="*/ 58778 h 1029837"/>
              <a:gd name="connsiteX7" fmla="*/ 621462 w 1198614"/>
              <a:gd name="connsiteY7" fmla="*/ 289918 h 1029837"/>
              <a:gd name="connsiteX0" fmla="*/ 621462 w 1198614"/>
              <a:gd name="connsiteY0" fmla="*/ 309380 h 1049299"/>
              <a:gd name="connsiteX1" fmla="*/ 364922 w 1198614"/>
              <a:gd name="connsiteY1" fmla="*/ 46490 h 1049299"/>
              <a:gd name="connsiteX2" fmla="*/ 29642 w 1198614"/>
              <a:gd name="connsiteY2" fmla="*/ 164600 h 1049299"/>
              <a:gd name="connsiteX3" fmla="*/ 149022 w 1198614"/>
              <a:gd name="connsiteY3" fmla="*/ 677680 h 1049299"/>
              <a:gd name="connsiteX4" fmla="*/ 707822 w 1198614"/>
              <a:gd name="connsiteY4" fmla="*/ 1040900 h 1049299"/>
              <a:gd name="connsiteX5" fmla="*/ 1198042 w 1198614"/>
              <a:gd name="connsiteY5" fmla="*/ 317000 h 1049299"/>
              <a:gd name="connsiteX6" fmla="*/ 905942 w 1198614"/>
              <a:gd name="connsiteY6" fmla="*/ 78240 h 1049299"/>
              <a:gd name="connsiteX7" fmla="*/ 621462 w 1198614"/>
              <a:gd name="connsiteY7" fmla="*/ 309380 h 1049299"/>
              <a:gd name="connsiteX0" fmla="*/ 621462 w 1198614"/>
              <a:gd name="connsiteY0" fmla="*/ 305247 h 1045166"/>
              <a:gd name="connsiteX1" fmla="*/ 364922 w 1198614"/>
              <a:gd name="connsiteY1" fmla="*/ 42357 h 1045166"/>
              <a:gd name="connsiteX2" fmla="*/ 29642 w 1198614"/>
              <a:gd name="connsiteY2" fmla="*/ 160467 h 1045166"/>
              <a:gd name="connsiteX3" fmla="*/ 149022 w 1198614"/>
              <a:gd name="connsiteY3" fmla="*/ 673547 h 1045166"/>
              <a:gd name="connsiteX4" fmla="*/ 707822 w 1198614"/>
              <a:gd name="connsiteY4" fmla="*/ 1036767 h 1045166"/>
              <a:gd name="connsiteX5" fmla="*/ 1198042 w 1198614"/>
              <a:gd name="connsiteY5" fmla="*/ 312867 h 1045166"/>
              <a:gd name="connsiteX6" fmla="*/ 905942 w 1198614"/>
              <a:gd name="connsiteY6" fmla="*/ 74107 h 1045166"/>
              <a:gd name="connsiteX7" fmla="*/ 621462 w 1198614"/>
              <a:gd name="connsiteY7" fmla="*/ 305247 h 1045166"/>
              <a:gd name="connsiteX0" fmla="*/ 603989 w 1181141"/>
              <a:gd name="connsiteY0" fmla="*/ 283425 h 1023344"/>
              <a:gd name="connsiteX1" fmla="*/ 342687 w 1181141"/>
              <a:gd name="connsiteY1" fmla="*/ 22916 h 1023344"/>
              <a:gd name="connsiteX2" fmla="*/ 12169 w 1181141"/>
              <a:gd name="connsiteY2" fmla="*/ 138645 h 1023344"/>
              <a:gd name="connsiteX3" fmla="*/ 131549 w 1181141"/>
              <a:gd name="connsiteY3" fmla="*/ 651725 h 1023344"/>
              <a:gd name="connsiteX4" fmla="*/ 690349 w 1181141"/>
              <a:gd name="connsiteY4" fmla="*/ 1014945 h 1023344"/>
              <a:gd name="connsiteX5" fmla="*/ 1180569 w 1181141"/>
              <a:gd name="connsiteY5" fmla="*/ 291045 h 1023344"/>
              <a:gd name="connsiteX6" fmla="*/ 888469 w 1181141"/>
              <a:gd name="connsiteY6" fmla="*/ 52285 h 1023344"/>
              <a:gd name="connsiteX7" fmla="*/ 603989 w 1181141"/>
              <a:gd name="connsiteY7" fmla="*/ 283425 h 102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7FD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19">
              <a:latin typeface="Times New Roman" panose="02020603050405020304" pitchFamily="18" charset="0"/>
              <a:cs typeface="Times New Roman" panose="02020603050405020304" pitchFamily="18" charset="0"/>
            </a:endParaRPr>
          </a:p>
        </p:txBody>
      </p:sp>
      <p:sp>
        <p:nvSpPr>
          <p:cNvPr id="14" name="任意多边形: 形状 13">
            <a:extLst>
              <a:ext uri="{FF2B5EF4-FFF2-40B4-BE49-F238E27FC236}">
                <a16:creationId xmlns:a16="http://schemas.microsoft.com/office/drawing/2014/main" id="{214322A6-6768-4D60-A5EA-E05A48D9C409}"/>
              </a:ext>
            </a:extLst>
          </p:cNvPr>
          <p:cNvSpPr/>
          <p:nvPr/>
        </p:nvSpPr>
        <p:spPr>
          <a:xfrm>
            <a:off x="10643282" y="1132001"/>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 fmla="*/ 639965 w 1300768"/>
              <a:gd name="connsiteY0" fmla="*/ 272650 h 1001520"/>
              <a:gd name="connsiteX1" fmla="*/ 436765 w 1300768"/>
              <a:gd name="connsiteY1" fmla="*/ 5950 h 1001520"/>
              <a:gd name="connsiteX2" fmla="*/ 17665 w 1300768"/>
              <a:gd name="connsiteY2" fmla="*/ 120250 h 1001520"/>
              <a:gd name="connsiteX3" fmla="*/ 144665 w 1300768"/>
              <a:gd name="connsiteY3" fmla="*/ 488550 h 1001520"/>
              <a:gd name="connsiteX4" fmla="*/ 741565 w 1300768"/>
              <a:gd name="connsiteY4" fmla="*/ 996550 h 1001520"/>
              <a:gd name="connsiteX5" fmla="*/ 1300365 w 1300768"/>
              <a:gd name="connsiteY5" fmla="*/ 158350 h 1001520"/>
              <a:gd name="connsiteX6" fmla="*/ 916825 w 1300768"/>
              <a:gd name="connsiteY6" fmla="*/ 41510 h 1001520"/>
              <a:gd name="connsiteX7" fmla="*/ 639965 w 1300768"/>
              <a:gd name="connsiteY7" fmla="*/ 272650 h 1001520"/>
              <a:gd name="connsiteX0" fmla="*/ 639965 w 1255114"/>
              <a:gd name="connsiteY0" fmla="*/ 272650 h 999147"/>
              <a:gd name="connsiteX1" fmla="*/ 436765 w 1255114"/>
              <a:gd name="connsiteY1" fmla="*/ 5950 h 999147"/>
              <a:gd name="connsiteX2" fmla="*/ 17665 w 1255114"/>
              <a:gd name="connsiteY2" fmla="*/ 120250 h 999147"/>
              <a:gd name="connsiteX3" fmla="*/ 144665 w 1255114"/>
              <a:gd name="connsiteY3" fmla="*/ 488550 h 999147"/>
              <a:gd name="connsiteX4" fmla="*/ 741565 w 1255114"/>
              <a:gd name="connsiteY4" fmla="*/ 996550 h 999147"/>
              <a:gd name="connsiteX5" fmla="*/ 1254645 w 1255114"/>
              <a:gd name="connsiteY5" fmla="*/ 257410 h 999147"/>
              <a:gd name="connsiteX6" fmla="*/ 916825 w 1255114"/>
              <a:gd name="connsiteY6" fmla="*/ 41510 h 999147"/>
              <a:gd name="connsiteX7" fmla="*/ 639965 w 1255114"/>
              <a:gd name="connsiteY7" fmla="*/ 272650 h 999147"/>
              <a:gd name="connsiteX0" fmla="*/ 626545 w 1241694"/>
              <a:gd name="connsiteY0" fmla="*/ 274485 h 1006887"/>
              <a:gd name="connsiteX1" fmla="*/ 423345 w 1241694"/>
              <a:gd name="connsiteY1" fmla="*/ 7785 h 1006887"/>
              <a:gd name="connsiteX2" fmla="*/ 4245 w 1241694"/>
              <a:gd name="connsiteY2" fmla="*/ 122085 h 1006887"/>
              <a:gd name="connsiteX3" fmla="*/ 237925 w 1241694"/>
              <a:gd name="connsiteY3" fmla="*/ 627545 h 1006887"/>
              <a:gd name="connsiteX4" fmla="*/ 728145 w 1241694"/>
              <a:gd name="connsiteY4" fmla="*/ 998385 h 1006887"/>
              <a:gd name="connsiteX5" fmla="*/ 1241225 w 1241694"/>
              <a:gd name="connsiteY5" fmla="*/ 259245 h 1006887"/>
              <a:gd name="connsiteX6" fmla="*/ 903405 w 1241694"/>
              <a:gd name="connsiteY6" fmla="*/ 43345 h 1006887"/>
              <a:gd name="connsiteX7" fmla="*/ 626545 w 1241694"/>
              <a:gd name="connsiteY7" fmla="*/ 274485 h 1006887"/>
              <a:gd name="connsiteX0" fmla="*/ 538375 w 1153524"/>
              <a:gd name="connsiteY0" fmla="*/ 268848 h 1001039"/>
              <a:gd name="connsiteX1" fmla="*/ 335175 w 1153524"/>
              <a:gd name="connsiteY1" fmla="*/ 2148 h 1001039"/>
              <a:gd name="connsiteX2" fmla="*/ 7515 w 1153524"/>
              <a:gd name="connsiteY2" fmla="*/ 169788 h 1001039"/>
              <a:gd name="connsiteX3" fmla="*/ 149755 w 1153524"/>
              <a:gd name="connsiteY3" fmla="*/ 621908 h 1001039"/>
              <a:gd name="connsiteX4" fmla="*/ 639975 w 1153524"/>
              <a:gd name="connsiteY4" fmla="*/ 992748 h 1001039"/>
              <a:gd name="connsiteX5" fmla="*/ 1153055 w 1153524"/>
              <a:gd name="connsiteY5" fmla="*/ 253608 h 1001039"/>
              <a:gd name="connsiteX6" fmla="*/ 815235 w 1153524"/>
              <a:gd name="connsiteY6" fmla="*/ 37708 h 1001039"/>
              <a:gd name="connsiteX7" fmla="*/ 538375 w 1153524"/>
              <a:gd name="connsiteY7" fmla="*/ 268848 h 1001039"/>
              <a:gd name="connsiteX0" fmla="*/ 536664 w 1151813"/>
              <a:gd name="connsiteY0" fmla="*/ 231233 h 963424"/>
              <a:gd name="connsiteX1" fmla="*/ 302984 w 1151813"/>
              <a:gd name="connsiteY1" fmla="*/ 17873 h 963424"/>
              <a:gd name="connsiteX2" fmla="*/ 5804 w 1151813"/>
              <a:gd name="connsiteY2" fmla="*/ 132173 h 963424"/>
              <a:gd name="connsiteX3" fmla="*/ 148044 w 1151813"/>
              <a:gd name="connsiteY3" fmla="*/ 584293 h 963424"/>
              <a:gd name="connsiteX4" fmla="*/ 638264 w 1151813"/>
              <a:gd name="connsiteY4" fmla="*/ 955133 h 963424"/>
              <a:gd name="connsiteX5" fmla="*/ 1151344 w 1151813"/>
              <a:gd name="connsiteY5" fmla="*/ 215993 h 963424"/>
              <a:gd name="connsiteX6" fmla="*/ 813524 w 1151813"/>
              <a:gd name="connsiteY6" fmla="*/ 93 h 963424"/>
              <a:gd name="connsiteX7" fmla="*/ 536664 w 1151813"/>
              <a:gd name="connsiteY7" fmla="*/ 231233 h 963424"/>
              <a:gd name="connsiteX0" fmla="*/ 574764 w 1151802"/>
              <a:gd name="connsiteY0" fmla="*/ 254501 h 963832"/>
              <a:gd name="connsiteX1" fmla="*/ 302984 w 1151802"/>
              <a:gd name="connsiteY1" fmla="*/ 18281 h 963832"/>
              <a:gd name="connsiteX2" fmla="*/ 5804 w 1151802"/>
              <a:gd name="connsiteY2" fmla="*/ 132581 h 963832"/>
              <a:gd name="connsiteX3" fmla="*/ 148044 w 1151802"/>
              <a:gd name="connsiteY3" fmla="*/ 584701 h 963832"/>
              <a:gd name="connsiteX4" fmla="*/ 638264 w 1151802"/>
              <a:gd name="connsiteY4" fmla="*/ 955541 h 963832"/>
              <a:gd name="connsiteX5" fmla="*/ 1151344 w 1151802"/>
              <a:gd name="connsiteY5" fmla="*/ 216401 h 963832"/>
              <a:gd name="connsiteX6" fmla="*/ 813524 w 1151802"/>
              <a:gd name="connsiteY6" fmla="*/ 501 h 963832"/>
              <a:gd name="connsiteX7" fmla="*/ 574764 w 1151802"/>
              <a:gd name="connsiteY7" fmla="*/ 254501 h 963832"/>
              <a:gd name="connsiteX0" fmla="*/ 574764 w 1151816"/>
              <a:gd name="connsiteY0" fmla="*/ 241366 h 950697"/>
              <a:gd name="connsiteX1" fmla="*/ 302984 w 1151816"/>
              <a:gd name="connsiteY1" fmla="*/ 5146 h 950697"/>
              <a:gd name="connsiteX2" fmla="*/ 5804 w 1151816"/>
              <a:gd name="connsiteY2" fmla="*/ 119446 h 950697"/>
              <a:gd name="connsiteX3" fmla="*/ 148044 w 1151816"/>
              <a:gd name="connsiteY3" fmla="*/ 571566 h 950697"/>
              <a:gd name="connsiteX4" fmla="*/ 638264 w 1151816"/>
              <a:gd name="connsiteY4" fmla="*/ 942406 h 950697"/>
              <a:gd name="connsiteX5" fmla="*/ 1151344 w 1151816"/>
              <a:gd name="connsiteY5" fmla="*/ 203266 h 950697"/>
              <a:gd name="connsiteX6" fmla="*/ 821144 w 1151816"/>
              <a:gd name="connsiteY6" fmla="*/ 33086 h 950697"/>
              <a:gd name="connsiteX7" fmla="*/ 574764 w 1151816"/>
              <a:gd name="connsiteY7" fmla="*/ 241366 h 950697"/>
              <a:gd name="connsiteX0" fmla="*/ 574764 w 1098575"/>
              <a:gd name="connsiteY0" fmla="*/ 241366 h 949292"/>
              <a:gd name="connsiteX1" fmla="*/ 302984 w 1098575"/>
              <a:gd name="connsiteY1" fmla="*/ 5146 h 949292"/>
              <a:gd name="connsiteX2" fmla="*/ 5804 w 1098575"/>
              <a:gd name="connsiteY2" fmla="*/ 119446 h 949292"/>
              <a:gd name="connsiteX3" fmla="*/ 148044 w 1098575"/>
              <a:gd name="connsiteY3" fmla="*/ 571566 h 949292"/>
              <a:gd name="connsiteX4" fmla="*/ 638264 w 1098575"/>
              <a:gd name="connsiteY4" fmla="*/ 942406 h 949292"/>
              <a:gd name="connsiteX5" fmla="*/ 1098004 w 1098575"/>
              <a:gd name="connsiteY5" fmla="*/ 241366 h 949292"/>
              <a:gd name="connsiteX6" fmla="*/ 821144 w 1098575"/>
              <a:gd name="connsiteY6" fmla="*/ 33086 h 949292"/>
              <a:gd name="connsiteX7" fmla="*/ 574764 w 1098575"/>
              <a:gd name="connsiteY7" fmla="*/ 241366 h 949292"/>
              <a:gd name="connsiteX0" fmla="*/ 567144 w 1098578"/>
              <a:gd name="connsiteY0" fmla="*/ 225251 h 948417"/>
              <a:gd name="connsiteX1" fmla="*/ 302984 w 1098578"/>
              <a:gd name="connsiteY1" fmla="*/ 4271 h 948417"/>
              <a:gd name="connsiteX2" fmla="*/ 5804 w 1098578"/>
              <a:gd name="connsiteY2" fmla="*/ 118571 h 948417"/>
              <a:gd name="connsiteX3" fmla="*/ 148044 w 1098578"/>
              <a:gd name="connsiteY3" fmla="*/ 570691 h 948417"/>
              <a:gd name="connsiteX4" fmla="*/ 638264 w 1098578"/>
              <a:gd name="connsiteY4" fmla="*/ 941531 h 948417"/>
              <a:gd name="connsiteX5" fmla="*/ 1098004 w 1098578"/>
              <a:gd name="connsiteY5" fmla="*/ 240491 h 948417"/>
              <a:gd name="connsiteX6" fmla="*/ 821144 w 1098578"/>
              <a:gd name="connsiteY6" fmla="*/ 32211 h 948417"/>
              <a:gd name="connsiteX7" fmla="*/ 567144 w 1098578"/>
              <a:gd name="connsiteY7" fmla="*/ 225251 h 948417"/>
              <a:gd name="connsiteX0" fmla="*/ 566791 w 1098225"/>
              <a:gd name="connsiteY0" fmla="*/ 225251 h 940931"/>
              <a:gd name="connsiteX1" fmla="*/ 302631 w 1098225"/>
              <a:gd name="connsiteY1" fmla="*/ 4271 h 940931"/>
              <a:gd name="connsiteX2" fmla="*/ 5451 w 1098225"/>
              <a:gd name="connsiteY2" fmla="*/ 118571 h 940931"/>
              <a:gd name="connsiteX3" fmla="*/ 147691 w 1098225"/>
              <a:gd name="connsiteY3" fmla="*/ 570691 h 940931"/>
              <a:gd name="connsiteX4" fmla="*/ 599811 w 1098225"/>
              <a:gd name="connsiteY4" fmla="*/ 933911 h 940931"/>
              <a:gd name="connsiteX5" fmla="*/ 1097651 w 1098225"/>
              <a:gd name="connsiteY5" fmla="*/ 240491 h 940931"/>
              <a:gd name="connsiteX6" fmla="*/ 820791 w 1098225"/>
              <a:gd name="connsiteY6" fmla="*/ 32211 h 940931"/>
              <a:gd name="connsiteX7" fmla="*/ 566791 w 1098225"/>
              <a:gd name="connsiteY7" fmla="*/ 225251 h 940931"/>
              <a:gd name="connsiteX0" fmla="*/ 588748 w 1120182"/>
              <a:gd name="connsiteY0" fmla="*/ 227566 h 943300"/>
              <a:gd name="connsiteX1" fmla="*/ 324588 w 1120182"/>
              <a:gd name="connsiteY1" fmla="*/ 6586 h 943300"/>
              <a:gd name="connsiteX2" fmla="*/ 4548 w 1120182"/>
              <a:gd name="connsiteY2" fmla="*/ 105646 h 943300"/>
              <a:gd name="connsiteX3" fmla="*/ 169648 w 1120182"/>
              <a:gd name="connsiteY3" fmla="*/ 573006 h 943300"/>
              <a:gd name="connsiteX4" fmla="*/ 621768 w 1120182"/>
              <a:gd name="connsiteY4" fmla="*/ 936226 h 943300"/>
              <a:gd name="connsiteX5" fmla="*/ 1119608 w 1120182"/>
              <a:gd name="connsiteY5" fmla="*/ 242806 h 943300"/>
              <a:gd name="connsiteX6" fmla="*/ 842748 w 1120182"/>
              <a:gd name="connsiteY6" fmla="*/ 34526 h 943300"/>
              <a:gd name="connsiteX7" fmla="*/ 588748 w 1120182"/>
              <a:gd name="connsiteY7" fmla="*/ 227566 h 943300"/>
              <a:gd name="connsiteX0" fmla="*/ 596127 w 1127561"/>
              <a:gd name="connsiteY0" fmla="*/ 233015 h 948829"/>
              <a:gd name="connsiteX1" fmla="*/ 331967 w 1127561"/>
              <a:gd name="connsiteY1" fmla="*/ 12035 h 948829"/>
              <a:gd name="connsiteX2" fmla="*/ 4307 w 1127561"/>
              <a:gd name="connsiteY2" fmla="*/ 88235 h 948829"/>
              <a:gd name="connsiteX3" fmla="*/ 177027 w 1127561"/>
              <a:gd name="connsiteY3" fmla="*/ 578455 h 948829"/>
              <a:gd name="connsiteX4" fmla="*/ 629147 w 1127561"/>
              <a:gd name="connsiteY4" fmla="*/ 941675 h 948829"/>
              <a:gd name="connsiteX5" fmla="*/ 1126987 w 1127561"/>
              <a:gd name="connsiteY5" fmla="*/ 248255 h 948829"/>
              <a:gd name="connsiteX6" fmla="*/ 850127 w 1127561"/>
              <a:gd name="connsiteY6" fmla="*/ 39975 h 948829"/>
              <a:gd name="connsiteX7" fmla="*/ 596127 w 1127561"/>
              <a:gd name="connsiteY7" fmla="*/ 233015 h 948829"/>
              <a:gd name="connsiteX0" fmla="*/ 596471 w 1127905"/>
              <a:gd name="connsiteY0" fmla="*/ 287455 h 1003269"/>
              <a:gd name="connsiteX1" fmla="*/ 339931 w 1127905"/>
              <a:gd name="connsiteY1" fmla="*/ 5515 h 1003269"/>
              <a:gd name="connsiteX2" fmla="*/ 4651 w 1127905"/>
              <a:gd name="connsiteY2" fmla="*/ 142675 h 1003269"/>
              <a:gd name="connsiteX3" fmla="*/ 177371 w 1127905"/>
              <a:gd name="connsiteY3" fmla="*/ 632895 h 1003269"/>
              <a:gd name="connsiteX4" fmla="*/ 629491 w 1127905"/>
              <a:gd name="connsiteY4" fmla="*/ 996115 h 1003269"/>
              <a:gd name="connsiteX5" fmla="*/ 1127331 w 1127905"/>
              <a:gd name="connsiteY5" fmla="*/ 302695 h 1003269"/>
              <a:gd name="connsiteX6" fmla="*/ 850471 w 1127905"/>
              <a:gd name="connsiteY6" fmla="*/ 94415 h 1003269"/>
              <a:gd name="connsiteX7" fmla="*/ 596471 w 1127905"/>
              <a:gd name="connsiteY7" fmla="*/ 287455 h 1003269"/>
              <a:gd name="connsiteX0" fmla="*/ 596471 w 1128002"/>
              <a:gd name="connsiteY0" fmla="*/ 287455 h 1003269"/>
              <a:gd name="connsiteX1" fmla="*/ 339931 w 1128002"/>
              <a:gd name="connsiteY1" fmla="*/ 5515 h 1003269"/>
              <a:gd name="connsiteX2" fmla="*/ 4651 w 1128002"/>
              <a:gd name="connsiteY2" fmla="*/ 142675 h 1003269"/>
              <a:gd name="connsiteX3" fmla="*/ 177371 w 1128002"/>
              <a:gd name="connsiteY3" fmla="*/ 632895 h 1003269"/>
              <a:gd name="connsiteX4" fmla="*/ 629491 w 1128002"/>
              <a:gd name="connsiteY4" fmla="*/ 996115 h 1003269"/>
              <a:gd name="connsiteX5" fmla="*/ 1127331 w 1128002"/>
              <a:gd name="connsiteY5" fmla="*/ 302695 h 1003269"/>
              <a:gd name="connsiteX6" fmla="*/ 880951 w 1128002"/>
              <a:gd name="connsiteY6" fmla="*/ 56315 h 1003269"/>
              <a:gd name="connsiteX7" fmla="*/ 596471 w 1128002"/>
              <a:gd name="connsiteY7" fmla="*/ 287455 h 1003269"/>
              <a:gd name="connsiteX0" fmla="*/ 596471 w 1173605"/>
              <a:gd name="connsiteY0" fmla="*/ 287455 h 1003552"/>
              <a:gd name="connsiteX1" fmla="*/ 339931 w 1173605"/>
              <a:gd name="connsiteY1" fmla="*/ 5515 h 1003552"/>
              <a:gd name="connsiteX2" fmla="*/ 4651 w 1173605"/>
              <a:gd name="connsiteY2" fmla="*/ 142675 h 1003552"/>
              <a:gd name="connsiteX3" fmla="*/ 177371 w 1173605"/>
              <a:gd name="connsiteY3" fmla="*/ 632895 h 1003552"/>
              <a:gd name="connsiteX4" fmla="*/ 629491 w 1173605"/>
              <a:gd name="connsiteY4" fmla="*/ 996115 h 1003552"/>
              <a:gd name="connsiteX5" fmla="*/ 1173051 w 1173605"/>
              <a:gd name="connsiteY5" fmla="*/ 295075 h 1003552"/>
              <a:gd name="connsiteX6" fmla="*/ 880951 w 1173605"/>
              <a:gd name="connsiteY6" fmla="*/ 56315 h 1003552"/>
              <a:gd name="connsiteX7" fmla="*/ 596471 w 1173605"/>
              <a:gd name="connsiteY7" fmla="*/ 287455 h 1003552"/>
              <a:gd name="connsiteX0" fmla="*/ 603276 w 1180410"/>
              <a:gd name="connsiteY0" fmla="*/ 287693 h 1005272"/>
              <a:gd name="connsiteX1" fmla="*/ 346736 w 1180410"/>
              <a:gd name="connsiteY1" fmla="*/ 5753 h 1005272"/>
              <a:gd name="connsiteX2" fmla="*/ 11456 w 1180410"/>
              <a:gd name="connsiteY2" fmla="*/ 142913 h 1005272"/>
              <a:gd name="connsiteX3" fmla="*/ 130836 w 1180410"/>
              <a:gd name="connsiteY3" fmla="*/ 655993 h 1005272"/>
              <a:gd name="connsiteX4" fmla="*/ 636296 w 1180410"/>
              <a:gd name="connsiteY4" fmla="*/ 996353 h 1005272"/>
              <a:gd name="connsiteX5" fmla="*/ 1179856 w 1180410"/>
              <a:gd name="connsiteY5" fmla="*/ 295313 h 1005272"/>
              <a:gd name="connsiteX6" fmla="*/ 887756 w 1180410"/>
              <a:gd name="connsiteY6" fmla="*/ 56553 h 1005272"/>
              <a:gd name="connsiteX7" fmla="*/ 603276 w 1180410"/>
              <a:gd name="connsiteY7" fmla="*/ 287693 h 1005272"/>
              <a:gd name="connsiteX0" fmla="*/ 604313 w 1181447"/>
              <a:gd name="connsiteY0" fmla="*/ 287693 h 1027612"/>
              <a:gd name="connsiteX1" fmla="*/ 347773 w 1181447"/>
              <a:gd name="connsiteY1" fmla="*/ 5753 h 1027612"/>
              <a:gd name="connsiteX2" fmla="*/ 12493 w 1181447"/>
              <a:gd name="connsiteY2" fmla="*/ 142913 h 1027612"/>
              <a:gd name="connsiteX3" fmla="*/ 131873 w 1181447"/>
              <a:gd name="connsiteY3" fmla="*/ 655993 h 1027612"/>
              <a:gd name="connsiteX4" fmla="*/ 690673 w 1181447"/>
              <a:gd name="connsiteY4" fmla="*/ 1019213 h 1027612"/>
              <a:gd name="connsiteX5" fmla="*/ 1180893 w 1181447"/>
              <a:gd name="connsiteY5" fmla="*/ 295313 h 1027612"/>
              <a:gd name="connsiteX6" fmla="*/ 888793 w 1181447"/>
              <a:gd name="connsiteY6" fmla="*/ 56553 h 1027612"/>
              <a:gd name="connsiteX7" fmla="*/ 604313 w 1181447"/>
              <a:gd name="connsiteY7" fmla="*/ 287693 h 1027612"/>
              <a:gd name="connsiteX0" fmla="*/ 604313 w 1181465"/>
              <a:gd name="connsiteY0" fmla="*/ 287693 h 1027612"/>
              <a:gd name="connsiteX1" fmla="*/ 347773 w 1181465"/>
              <a:gd name="connsiteY1" fmla="*/ 5753 h 1027612"/>
              <a:gd name="connsiteX2" fmla="*/ 12493 w 1181465"/>
              <a:gd name="connsiteY2" fmla="*/ 142913 h 1027612"/>
              <a:gd name="connsiteX3" fmla="*/ 131873 w 1181465"/>
              <a:gd name="connsiteY3" fmla="*/ 655993 h 1027612"/>
              <a:gd name="connsiteX4" fmla="*/ 690673 w 1181465"/>
              <a:gd name="connsiteY4" fmla="*/ 1019213 h 1027612"/>
              <a:gd name="connsiteX5" fmla="*/ 1180893 w 1181465"/>
              <a:gd name="connsiteY5" fmla="*/ 295313 h 1027612"/>
              <a:gd name="connsiteX6" fmla="*/ 888793 w 1181465"/>
              <a:gd name="connsiteY6" fmla="*/ 56553 h 1027612"/>
              <a:gd name="connsiteX7" fmla="*/ 604313 w 1181465"/>
              <a:gd name="connsiteY7" fmla="*/ 287693 h 1027612"/>
              <a:gd name="connsiteX0" fmla="*/ 604313 w 1181465"/>
              <a:gd name="connsiteY0" fmla="*/ 288511 h 1028430"/>
              <a:gd name="connsiteX1" fmla="*/ 347773 w 1181465"/>
              <a:gd name="connsiteY1" fmla="*/ 6571 h 1028430"/>
              <a:gd name="connsiteX2" fmla="*/ 12493 w 1181465"/>
              <a:gd name="connsiteY2" fmla="*/ 143731 h 1028430"/>
              <a:gd name="connsiteX3" fmla="*/ 131873 w 1181465"/>
              <a:gd name="connsiteY3" fmla="*/ 656811 h 1028430"/>
              <a:gd name="connsiteX4" fmla="*/ 690673 w 1181465"/>
              <a:gd name="connsiteY4" fmla="*/ 1020031 h 1028430"/>
              <a:gd name="connsiteX5" fmla="*/ 1180893 w 1181465"/>
              <a:gd name="connsiteY5" fmla="*/ 296131 h 1028430"/>
              <a:gd name="connsiteX6" fmla="*/ 888793 w 1181465"/>
              <a:gd name="connsiteY6" fmla="*/ 57371 h 1028430"/>
              <a:gd name="connsiteX7" fmla="*/ 604313 w 1181465"/>
              <a:gd name="connsiteY7" fmla="*/ 288511 h 1028430"/>
              <a:gd name="connsiteX0" fmla="*/ 604313 w 1181465"/>
              <a:gd name="connsiteY0" fmla="*/ 270887 h 1010806"/>
              <a:gd name="connsiteX1" fmla="*/ 347773 w 1181465"/>
              <a:gd name="connsiteY1" fmla="*/ 7997 h 1010806"/>
              <a:gd name="connsiteX2" fmla="*/ 12493 w 1181465"/>
              <a:gd name="connsiteY2" fmla="*/ 126107 h 1010806"/>
              <a:gd name="connsiteX3" fmla="*/ 131873 w 1181465"/>
              <a:gd name="connsiteY3" fmla="*/ 639187 h 1010806"/>
              <a:gd name="connsiteX4" fmla="*/ 690673 w 1181465"/>
              <a:gd name="connsiteY4" fmla="*/ 1002407 h 1010806"/>
              <a:gd name="connsiteX5" fmla="*/ 1180893 w 1181465"/>
              <a:gd name="connsiteY5" fmla="*/ 278507 h 1010806"/>
              <a:gd name="connsiteX6" fmla="*/ 888793 w 1181465"/>
              <a:gd name="connsiteY6" fmla="*/ 39747 h 1010806"/>
              <a:gd name="connsiteX7" fmla="*/ 604313 w 1181465"/>
              <a:gd name="connsiteY7" fmla="*/ 270887 h 1010806"/>
              <a:gd name="connsiteX0" fmla="*/ 621462 w 1198614"/>
              <a:gd name="connsiteY0" fmla="*/ 289918 h 1029837"/>
              <a:gd name="connsiteX1" fmla="*/ 364922 w 1198614"/>
              <a:gd name="connsiteY1" fmla="*/ 27028 h 1029837"/>
              <a:gd name="connsiteX2" fmla="*/ 29642 w 1198614"/>
              <a:gd name="connsiteY2" fmla="*/ 145138 h 1029837"/>
              <a:gd name="connsiteX3" fmla="*/ 149022 w 1198614"/>
              <a:gd name="connsiteY3" fmla="*/ 658218 h 1029837"/>
              <a:gd name="connsiteX4" fmla="*/ 707822 w 1198614"/>
              <a:gd name="connsiteY4" fmla="*/ 1021438 h 1029837"/>
              <a:gd name="connsiteX5" fmla="*/ 1198042 w 1198614"/>
              <a:gd name="connsiteY5" fmla="*/ 297538 h 1029837"/>
              <a:gd name="connsiteX6" fmla="*/ 905942 w 1198614"/>
              <a:gd name="connsiteY6" fmla="*/ 58778 h 1029837"/>
              <a:gd name="connsiteX7" fmla="*/ 621462 w 1198614"/>
              <a:gd name="connsiteY7" fmla="*/ 289918 h 1029837"/>
              <a:gd name="connsiteX0" fmla="*/ 621462 w 1198614"/>
              <a:gd name="connsiteY0" fmla="*/ 309380 h 1049299"/>
              <a:gd name="connsiteX1" fmla="*/ 364922 w 1198614"/>
              <a:gd name="connsiteY1" fmla="*/ 46490 h 1049299"/>
              <a:gd name="connsiteX2" fmla="*/ 29642 w 1198614"/>
              <a:gd name="connsiteY2" fmla="*/ 164600 h 1049299"/>
              <a:gd name="connsiteX3" fmla="*/ 149022 w 1198614"/>
              <a:gd name="connsiteY3" fmla="*/ 677680 h 1049299"/>
              <a:gd name="connsiteX4" fmla="*/ 707822 w 1198614"/>
              <a:gd name="connsiteY4" fmla="*/ 1040900 h 1049299"/>
              <a:gd name="connsiteX5" fmla="*/ 1198042 w 1198614"/>
              <a:gd name="connsiteY5" fmla="*/ 317000 h 1049299"/>
              <a:gd name="connsiteX6" fmla="*/ 905942 w 1198614"/>
              <a:gd name="connsiteY6" fmla="*/ 78240 h 1049299"/>
              <a:gd name="connsiteX7" fmla="*/ 621462 w 1198614"/>
              <a:gd name="connsiteY7" fmla="*/ 309380 h 1049299"/>
              <a:gd name="connsiteX0" fmla="*/ 621462 w 1198614"/>
              <a:gd name="connsiteY0" fmla="*/ 305247 h 1045166"/>
              <a:gd name="connsiteX1" fmla="*/ 364922 w 1198614"/>
              <a:gd name="connsiteY1" fmla="*/ 42357 h 1045166"/>
              <a:gd name="connsiteX2" fmla="*/ 29642 w 1198614"/>
              <a:gd name="connsiteY2" fmla="*/ 160467 h 1045166"/>
              <a:gd name="connsiteX3" fmla="*/ 149022 w 1198614"/>
              <a:gd name="connsiteY3" fmla="*/ 673547 h 1045166"/>
              <a:gd name="connsiteX4" fmla="*/ 707822 w 1198614"/>
              <a:gd name="connsiteY4" fmla="*/ 1036767 h 1045166"/>
              <a:gd name="connsiteX5" fmla="*/ 1198042 w 1198614"/>
              <a:gd name="connsiteY5" fmla="*/ 312867 h 1045166"/>
              <a:gd name="connsiteX6" fmla="*/ 905942 w 1198614"/>
              <a:gd name="connsiteY6" fmla="*/ 74107 h 1045166"/>
              <a:gd name="connsiteX7" fmla="*/ 621462 w 1198614"/>
              <a:gd name="connsiteY7" fmla="*/ 305247 h 1045166"/>
              <a:gd name="connsiteX0" fmla="*/ 603989 w 1181141"/>
              <a:gd name="connsiteY0" fmla="*/ 283425 h 1023344"/>
              <a:gd name="connsiteX1" fmla="*/ 342687 w 1181141"/>
              <a:gd name="connsiteY1" fmla="*/ 22916 h 1023344"/>
              <a:gd name="connsiteX2" fmla="*/ 12169 w 1181141"/>
              <a:gd name="connsiteY2" fmla="*/ 138645 h 1023344"/>
              <a:gd name="connsiteX3" fmla="*/ 131549 w 1181141"/>
              <a:gd name="connsiteY3" fmla="*/ 651725 h 1023344"/>
              <a:gd name="connsiteX4" fmla="*/ 690349 w 1181141"/>
              <a:gd name="connsiteY4" fmla="*/ 1014945 h 1023344"/>
              <a:gd name="connsiteX5" fmla="*/ 1180569 w 1181141"/>
              <a:gd name="connsiteY5" fmla="*/ 291045 h 1023344"/>
              <a:gd name="connsiteX6" fmla="*/ 888469 w 1181141"/>
              <a:gd name="connsiteY6" fmla="*/ 52285 h 1023344"/>
              <a:gd name="connsiteX7" fmla="*/ 603989 w 1181141"/>
              <a:gd name="connsiteY7" fmla="*/ 283425 h 102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FCC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19">
              <a:latin typeface="Times New Roman" panose="02020603050405020304" pitchFamily="18" charset="0"/>
              <a:cs typeface="Times New Roman" panose="02020603050405020304" pitchFamily="18" charset="0"/>
            </a:endParaRPr>
          </a:p>
        </p:txBody>
      </p:sp>
      <p:sp>
        <p:nvSpPr>
          <p:cNvPr id="16" name="任意多边形: 形状 15">
            <a:extLst>
              <a:ext uri="{FF2B5EF4-FFF2-40B4-BE49-F238E27FC236}">
                <a16:creationId xmlns:a16="http://schemas.microsoft.com/office/drawing/2014/main" id="{9A53673D-C176-464D-96F2-9CAC6D1D2BFB}"/>
              </a:ext>
            </a:extLst>
          </p:cNvPr>
          <p:cNvSpPr/>
          <p:nvPr/>
        </p:nvSpPr>
        <p:spPr>
          <a:xfrm>
            <a:off x="11803197" y="1806397"/>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 fmla="*/ 639965 w 1300768"/>
              <a:gd name="connsiteY0" fmla="*/ 272650 h 1001520"/>
              <a:gd name="connsiteX1" fmla="*/ 436765 w 1300768"/>
              <a:gd name="connsiteY1" fmla="*/ 5950 h 1001520"/>
              <a:gd name="connsiteX2" fmla="*/ 17665 w 1300768"/>
              <a:gd name="connsiteY2" fmla="*/ 120250 h 1001520"/>
              <a:gd name="connsiteX3" fmla="*/ 144665 w 1300768"/>
              <a:gd name="connsiteY3" fmla="*/ 488550 h 1001520"/>
              <a:gd name="connsiteX4" fmla="*/ 741565 w 1300768"/>
              <a:gd name="connsiteY4" fmla="*/ 996550 h 1001520"/>
              <a:gd name="connsiteX5" fmla="*/ 1300365 w 1300768"/>
              <a:gd name="connsiteY5" fmla="*/ 158350 h 1001520"/>
              <a:gd name="connsiteX6" fmla="*/ 916825 w 1300768"/>
              <a:gd name="connsiteY6" fmla="*/ 41510 h 1001520"/>
              <a:gd name="connsiteX7" fmla="*/ 639965 w 1300768"/>
              <a:gd name="connsiteY7" fmla="*/ 272650 h 1001520"/>
              <a:gd name="connsiteX0" fmla="*/ 639965 w 1255114"/>
              <a:gd name="connsiteY0" fmla="*/ 272650 h 999147"/>
              <a:gd name="connsiteX1" fmla="*/ 436765 w 1255114"/>
              <a:gd name="connsiteY1" fmla="*/ 5950 h 999147"/>
              <a:gd name="connsiteX2" fmla="*/ 17665 w 1255114"/>
              <a:gd name="connsiteY2" fmla="*/ 120250 h 999147"/>
              <a:gd name="connsiteX3" fmla="*/ 144665 w 1255114"/>
              <a:gd name="connsiteY3" fmla="*/ 488550 h 999147"/>
              <a:gd name="connsiteX4" fmla="*/ 741565 w 1255114"/>
              <a:gd name="connsiteY4" fmla="*/ 996550 h 999147"/>
              <a:gd name="connsiteX5" fmla="*/ 1254645 w 1255114"/>
              <a:gd name="connsiteY5" fmla="*/ 257410 h 999147"/>
              <a:gd name="connsiteX6" fmla="*/ 916825 w 1255114"/>
              <a:gd name="connsiteY6" fmla="*/ 41510 h 999147"/>
              <a:gd name="connsiteX7" fmla="*/ 639965 w 1255114"/>
              <a:gd name="connsiteY7" fmla="*/ 272650 h 999147"/>
              <a:gd name="connsiteX0" fmla="*/ 626545 w 1241694"/>
              <a:gd name="connsiteY0" fmla="*/ 274485 h 1006887"/>
              <a:gd name="connsiteX1" fmla="*/ 423345 w 1241694"/>
              <a:gd name="connsiteY1" fmla="*/ 7785 h 1006887"/>
              <a:gd name="connsiteX2" fmla="*/ 4245 w 1241694"/>
              <a:gd name="connsiteY2" fmla="*/ 122085 h 1006887"/>
              <a:gd name="connsiteX3" fmla="*/ 237925 w 1241694"/>
              <a:gd name="connsiteY3" fmla="*/ 627545 h 1006887"/>
              <a:gd name="connsiteX4" fmla="*/ 728145 w 1241694"/>
              <a:gd name="connsiteY4" fmla="*/ 998385 h 1006887"/>
              <a:gd name="connsiteX5" fmla="*/ 1241225 w 1241694"/>
              <a:gd name="connsiteY5" fmla="*/ 259245 h 1006887"/>
              <a:gd name="connsiteX6" fmla="*/ 903405 w 1241694"/>
              <a:gd name="connsiteY6" fmla="*/ 43345 h 1006887"/>
              <a:gd name="connsiteX7" fmla="*/ 626545 w 1241694"/>
              <a:gd name="connsiteY7" fmla="*/ 274485 h 1006887"/>
              <a:gd name="connsiteX0" fmla="*/ 538375 w 1153524"/>
              <a:gd name="connsiteY0" fmla="*/ 268848 h 1001039"/>
              <a:gd name="connsiteX1" fmla="*/ 335175 w 1153524"/>
              <a:gd name="connsiteY1" fmla="*/ 2148 h 1001039"/>
              <a:gd name="connsiteX2" fmla="*/ 7515 w 1153524"/>
              <a:gd name="connsiteY2" fmla="*/ 169788 h 1001039"/>
              <a:gd name="connsiteX3" fmla="*/ 149755 w 1153524"/>
              <a:gd name="connsiteY3" fmla="*/ 621908 h 1001039"/>
              <a:gd name="connsiteX4" fmla="*/ 639975 w 1153524"/>
              <a:gd name="connsiteY4" fmla="*/ 992748 h 1001039"/>
              <a:gd name="connsiteX5" fmla="*/ 1153055 w 1153524"/>
              <a:gd name="connsiteY5" fmla="*/ 253608 h 1001039"/>
              <a:gd name="connsiteX6" fmla="*/ 815235 w 1153524"/>
              <a:gd name="connsiteY6" fmla="*/ 37708 h 1001039"/>
              <a:gd name="connsiteX7" fmla="*/ 538375 w 1153524"/>
              <a:gd name="connsiteY7" fmla="*/ 268848 h 1001039"/>
              <a:gd name="connsiteX0" fmla="*/ 536664 w 1151813"/>
              <a:gd name="connsiteY0" fmla="*/ 231233 h 963424"/>
              <a:gd name="connsiteX1" fmla="*/ 302984 w 1151813"/>
              <a:gd name="connsiteY1" fmla="*/ 17873 h 963424"/>
              <a:gd name="connsiteX2" fmla="*/ 5804 w 1151813"/>
              <a:gd name="connsiteY2" fmla="*/ 132173 h 963424"/>
              <a:gd name="connsiteX3" fmla="*/ 148044 w 1151813"/>
              <a:gd name="connsiteY3" fmla="*/ 584293 h 963424"/>
              <a:gd name="connsiteX4" fmla="*/ 638264 w 1151813"/>
              <a:gd name="connsiteY4" fmla="*/ 955133 h 963424"/>
              <a:gd name="connsiteX5" fmla="*/ 1151344 w 1151813"/>
              <a:gd name="connsiteY5" fmla="*/ 215993 h 963424"/>
              <a:gd name="connsiteX6" fmla="*/ 813524 w 1151813"/>
              <a:gd name="connsiteY6" fmla="*/ 93 h 963424"/>
              <a:gd name="connsiteX7" fmla="*/ 536664 w 1151813"/>
              <a:gd name="connsiteY7" fmla="*/ 231233 h 963424"/>
              <a:gd name="connsiteX0" fmla="*/ 574764 w 1151802"/>
              <a:gd name="connsiteY0" fmla="*/ 254501 h 963832"/>
              <a:gd name="connsiteX1" fmla="*/ 302984 w 1151802"/>
              <a:gd name="connsiteY1" fmla="*/ 18281 h 963832"/>
              <a:gd name="connsiteX2" fmla="*/ 5804 w 1151802"/>
              <a:gd name="connsiteY2" fmla="*/ 132581 h 963832"/>
              <a:gd name="connsiteX3" fmla="*/ 148044 w 1151802"/>
              <a:gd name="connsiteY3" fmla="*/ 584701 h 963832"/>
              <a:gd name="connsiteX4" fmla="*/ 638264 w 1151802"/>
              <a:gd name="connsiteY4" fmla="*/ 955541 h 963832"/>
              <a:gd name="connsiteX5" fmla="*/ 1151344 w 1151802"/>
              <a:gd name="connsiteY5" fmla="*/ 216401 h 963832"/>
              <a:gd name="connsiteX6" fmla="*/ 813524 w 1151802"/>
              <a:gd name="connsiteY6" fmla="*/ 501 h 963832"/>
              <a:gd name="connsiteX7" fmla="*/ 574764 w 1151802"/>
              <a:gd name="connsiteY7" fmla="*/ 254501 h 963832"/>
              <a:gd name="connsiteX0" fmla="*/ 574764 w 1151816"/>
              <a:gd name="connsiteY0" fmla="*/ 241366 h 950697"/>
              <a:gd name="connsiteX1" fmla="*/ 302984 w 1151816"/>
              <a:gd name="connsiteY1" fmla="*/ 5146 h 950697"/>
              <a:gd name="connsiteX2" fmla="*/ 5804 w 1151816"/>
              <a:gd name="connsiteY2" fmla="*/ 119446 h 950697"/>
              <a:gd name="connsiteX3" fmla="*/ 148044 w 1151816"/>
              <a:gd name="connsiteY3" fmla="*/ 571566 h 950697"/>
              <a:gd name="connsiteX4" fmla="*/ 638264 w 1151816"/>
              <a:gd name="connsiteY4" fmla="*/ 942406 h 950697"/>
              <a:gd name="connsiteX5" fmla="*/ 1151344 w 1151816"/>
              <a:gd name="connsiteY5" fmla="*/ 203266 h 950697"/>
              <a:gd name="connsiteX6" fmla="*/ 821144 w 1151816"/>
              <a:gd name="connsiteY6" fmla="*/ 33086 h 950697"/>
              <a:gd name="connsiteX7" fmla="*/ 574764 w 1151816"/>
              <a:gd name="connsiteY7" fmla="*/ 241366 h 950697"/>
              <a:gd name="connsiteX0" fmla="*/ 574764 w 1098575"/>
              <a:gd name="connsiteY0" fmla="*/ 241366 h 949292"/>
              <a:gd name="connsiteX1" fmla="*/ 302984 w 1098575"/>
              <a:gd name="connsiteY1" fmla="*/ 5146 h 949292"/>
              <a:gd name="connsiteX2" fmla="*/ 5804 w 1098575"/>
              <a:gd name="connsiteY2" fmla="*/ 119446 h 949292"/>
              <a:gd name="connsiteX3" fmla="*/ 148044 w 1098575"/>
              <a:gd name="connsiteY3" fmla="*/ 571566 h 949292"/>
              <a:gd name="connsiteX4" fmla="*/ 638264 w 1098575"/>
              <a:gd name="connsiteY4" fmla="*/ 942406 h 949292"/>
              <a:gd name="connsiteX5" fmla="*/ 1098004 w 1098575"/>
              <a:gd name="connsiteY5" fmla="*/ 241366 h 949292"/>
              <a:gd name="connsiteX6" fmla="*/ 821144 w 1098575"/>
              <a:gd name="connsiteY6" fmla="*/ 33086 h 949292"/>
              <a:gd name="connsiteX7" fmla="*/ 574764 w 1098575"/>
              <a:gd name="connsiteY7" fmla="*/ 241366 h 949292"/>
              <a:gd name="connsiteX0" fmla="*/ 567144 w 1098578"/>
              <a:gd name="connsiteY0" fmla="*/ 225251 h 948417"/>
              <a:gd name="connsiteX1" fmla="*/ 302984 w 1098578"/>
              <a:gd name="connsiteY1" fmla="*/ 4271 h 948417"/>
              <a:gd name="connsiteX2" fmla="*/ 5804 w 1098578"/>
              <a:gd name="connsiteY2" fmla="*/ 118571 h 948417"/>
              <a:gd name="connsiteX3" fmla="*/ 148044 w 1098578"/>
              <a:gd name="connsiteY3" fmla="*/ 570691 h 948417"/>
              <a:gd name="connsiteX4" fmla="*/ 638264 w 1098578"/>
              <a:gd name="connsiteY4" fmla="*/ 941531 h 948417"/>
              <a:gd name="connsiteX5" fmla="*/ 1098004 w 1098578"/>
              <a:gd name="connsiteY5" fmla="*/ 240491 h 948417"/>
              <a:gd name="connsiteX6" fmla="*/ 821144 w 1098578"/>
              <a:gd name="connsiteY6" fmla="*/ 32211 h 948417"/>
              <a:gd name="connsiteX7" fmla="*/ 567144 w 1098578"/>
              <a:gd name="connsiteY7" fmla="*/ 225251 h 948417"/>
              <a:gd name="connsiteX0" fmla="*/ 566791 w 1098225"/>
              <a:gd name="connsiteY0" fmla="*/ 225251 h 940931"/>
              <a:gd name="connsiteX1" fmla="*/ 302631 w 1098225"/>
              <a:gd name="connsiteY1" fmla="*/ 4271 h 940931"/>
              <a:gd name="connsiteX2" fmla="*/ 5451 w 1098225"/>
              <a:gd name="connsiteY2" fmla="*/ 118571 h 940931"/>
              <a:gd name="connsiteX3" fmla="*/ 147691 w 1098225"/>
              <a:gd name="connsiteY3" fmla="*/ 570691 h 940931"/>
              <a:gd name="connsiteX4" fmla="*/ 599811 w 1098225"/>
              <a:gd name="connsiteY4" fmla="*/ 933911 h 940931"/>
              <a:gd name="connsiteX5" fmla="*/ 1097651 w 1098225"/>
              <a:gd name="connsiteY5" fmla="*/ 240491 h 940931"/>
              <a:gd name="connsiteX6" fmla="*/ 820791 w 1098225"/>
              <a:gd name="connsiteY6" fmla="*/ 32211 h 940931"/>
              <a:gd name="connsiteX7" fmla="*/ 566791 w 1098225"/>
              <a:gd name="connsiteY7" fmla="*/ 225251 h 940931"/>
              <a:gd name="connsiteX0" fmla="*/ 588748 w 1120182"/>
              <a:gd name="connsiteY0" fmla="*/ 227566 h 943300"/>
              <a:gd name="connsiteX1" fmla="*/ 324588 w 1120182"/>
              <a:gd name="connsiteY1" fmla="*/ 6586 h 943300"/>
              <a:gd name="connsiteX2" fmla="*/ 4548 w 1120182"/>
              <a:gd name="connsiteY2" fmla="*/ 105646 h 943300"/>
              <a:gd name="connsiteX3" fmla="*/ 169648 w 1120182"/>
              <a:gd name="connsiteY3" fmla="*/ 573006 h 943300"/>
              <a:gd name="connsiteX4" fmla="*/ 621768 w 1120182"/>
              <a:gd name="connsiteY4" fmla="*/ 936226 h 943300"/>
              <a:gd name="connsiteX5" fmla="*/ 1119608 w 1120182"/>
              <a:gd name="connsiteY5" fmla="*/ 242806 h 943300"/>
              <a:gd name="connsiteX6" fmla="*/ 842748 w 1120182"/>
              <a:gd name="connsiteY6" fmla="*/ 34526 h 943300"/>
              <a:gd name="connsiteX7" fmla="*/ 588748 w 1120182"/>
              <a:gd name="connsiteY7" fmla="*/ 227566 h 943300"/>
              <a:gd name="connsiteX0" fmla="*/ 596127 w 1127561"/>
              <a:gd name="connsiteY0" fmla="*/ 233015 h 948829"/>
              <a:gd name="connsiteX1" fmla="*/ 331967 w 1127561"/>
              <a:gd name="connsiteY1" fmla="*/ 12035 h 948829"/>
              <a:gd name="connsiteX2" fmla="*/ 4307 w 1127561"/>
              <a:gd name="connsiteY2" fmla="*/ 88235 h 948829"/>
              <a:gd name="connsiteX3" fmla="*/ 177027 w 1127561"/>
              <a:gd name="connsiteY3" fmla="*/ 578455 h 948829"/>
              <a:gd name="connsiteX4" fmla="*/ 629147 w 1127561"/>
              <a:gd name="connsiteY4" fmla="*/ 941675 h 948829"/>
              <a:gd name="connsiteX5" fmla="*/ 1126987 w 1127561"/>
              <a:gd name="connsiteY5" fmla="*/ 248255 h 948829"/>
              <a:gd name="connsiteX6" fmla="*/ 850127 w 1127561"/>
              <a:gd name="connsiteY6" fmla="*/ 39975 h 948829"/>
              <a:gd name="connsiteX7" fmla="*/ 596127 w 1127561"/>
              <a:gd name="connsiteY7" fmla="*/ 233015 h 948829"/>
              <a:gd name="connsiteX0" fmla="*/ 596471 w 1127905"/>
              <a:gd name="connsiteY0" fmla="*/ 287455 h 1003269"/>
              <a:gd name="connsiteX1" fmla="*/ 339931 w 1127905"/>
              <a:gd name="connsiteY1" fmla="*/ 5515 h 1003269"/>
              <a:gd name="connsiteX2" fmla="*/ 4651 w 1127905"/>
              <a:gd name="connsiteY2" fmla="*/ 142675 h 1003269"/>
              <a:gd name="connsiteX3" fmla="*/ 177371 w 1127905"/>
              <a:gd name="connsiteY3" fmla="*/ 632895 h 1003269"/>
              <a:gd name="connsiteX4" fmla="*/ 629491 w 1127905"/>
              <a:gd name="connsiteY4" fmla="*/ 996115 h 1003269"/>
              <a:gd name="connsiteX5" fmla="*/ 1127331 w 1127905"/>
              <a:gd name="connsiteY5" fmla="*/ 302695 h 1003269"/>
              <a:gd name="connsiteX6" fmla="*/ 850471 w 1127905"/>
              <a:gd name="connsiteY6" fmla="*/ 94415 h 1003269"/>
              <a:gd name="connsiteX7" fmla="*/ 596471 w 1127905"/>
              <a:gd name="connsiteY7" fmla="*/ 287455 h 1003269"/>
              <a:gd name="connsiteX0" fmla="*/ 596471 w 1128002"/>
              <a:gd name="connsiteY0" fmla="*/ 287455 h 1003269"/>
              <a:gd name="connsiteX1" fmla="*/ 339931 w 1128002"/>
              <a:gd name="connsiteY1" fmla="*/ 5515 h 1003269"/>
              <a:gd name="connsiteX2" fmla="*/ 4651 w 1128002"/>
              <a:gd name="connsiteY2" fmla="*/ 142675 h 1003269"/>
              <a:gd name="connsiteX3" fmla="*/ 177371 w 1128002"/>
              <a:gd name="connsiteY3" fmla="*/ 632895 h 1003269"/>
              <a:gd name="connsiteX4" fmla="*/ 629491 w 1128002"/>
              <a:gd name="connsiteY4" fmla="*/ 996115 h 1003269"/>
              <a:gd name="connsiteX5" fmla="*/ 1127331 w 1128002"/>
              <a:gd name="connsiteY5" fmla="*/ 302695 h 1003269"/>
              <a:gd name="connsiteX6" fmla="*/ 880951 w 1128002"/>
              <a:gd name="connsiteY6" fmla="*/ 56315 h 1003269"/>
              <a:gd name="connsiteX7" fmla="*/ 596471 w 1128002"/>
              <a:gd name="connsiteY7" fmla="*/ 287455 h 1003269"/>
              <a:gd name="connsiteX0" fmla="*/ 596471 w 1173605"/>
              <a:gd name="connsiteY0" fmla="*/ 287455 h 1003552"/>
              <a:gd name="connsiteX1" fmla="*/ 339931 w 1173605"/>
              <a:gd name="connsiteY1" fmla="*/ 5515 h 1003552"/>
              <a:gd name="connsiteX2" fmla="*/ 4651 w 1173605"/>
              <a:gd name="connsiteY2" fmla="*/ 142675 h 1003552"/>
              <a:gd name="connsiteX3" fmla="*/ 177371 w 1173605"/>
              <a:gd name="connsiteY3" fmla="*/ 632895 h 1003552"/>
              <a:gd name="connsiteX4" fmla="*/ 629491 w 1173605"/>
              <a:gd name="connsiteY4" fmla="*/ 996115 h 1003552"/>
              <a:gd name="connsiteX5" fmla="*/ 1173051 w 1173605"/>
              <a:gd name="connsiteY5" fmla="*/ 295075 h 1003552"/>
              <a:gd name="connsiteX6" fmla="*/ 880951 w 1173605"/>
              <a:gd name="connsiteY6" fmla="*/ 56315 h 1003552"/>
              <a:gd name="connsiteX7" fmla="*/ 596471 w 1173605"/>
              <a:gd name="connsiteY7" fmla="*/ 287455 h 1003552"/>
              <a:gd name="connsiteX0" fmla="*/ 603276 w 1180410"/>
              <a:gd name="connsiteY0" fmla="*/ 287693 h 1005272"/>
              <a:gd name="connsiteX1" fmla="*/ 346736 w 1180410"/>
              <a:gd name="connsiteY1" fmla="*/ 5753 h 1005272"/>
              <a:gd name="connsiteX2" fmla="*/ 11456 w 1180410"/>
              <a:gd name="connsiteY2" fmla="*/ 142913 h 1005272"/>
              <a:gd name="connsiteX3" fmla="*/ 130836 w 1180410"/>
              <a:gd name="connsiteY3" fmla="*/ 655993 h 1005272"/>
              <a:gd name="connsiteX4" fmla="*/ 636296 w 1180410"/>
              <a:gd name="connsiteY4" fmla="*/ 996353 h 1005272"/>
              <a:gd name="connsiteX5" fmla="*/ 1179856 w 1180410"/>
              <a:gd name="connsiteY5" fmla="*/ 295313 h 1005272"/>
              <a:gd name="connsiteX6" fmla="*/ 887756 w 1180410"/>
              <a:gd name="connsiteY6" fmla="*/ 56553 h 1005272"/>
              <a:gd name="connsiteX7" fmla="*/ 603276 w 1180410"/>
              <a:gd name="connsiteY7" fmla="*/ 287693 h 1005272"/>
              <a:gd name="connsiteX0" fmla="*/ 604313 w 1181447"/>
              <a:gd name="connsiteY0" fmla="*/ 287693 h 1027612"/>
              <a:gd name="connsiteX1" fmla="*/ 347773 w 1181447"/>
              <a:gd name="connsiteY1" fmla="*/ 5753 h 1027612"/>
              <a:gd name="connsiteX2" fmla="*/ 12493 w 1181447"/>
              <a:gd name="connsiteY2" fmla="*/ 142913 h 1027612"/>
              <a:gd name="connsiteX3" fmla="*/ 131873 w 1181447"/>
              <a:gd name="connsiteY3" fmla="*/ 655993 h 1027612"/>
              <a:gd name="connsiteX4" fmla="*/ 690673 w 1181447"/>
              <a:gd name="connsiteY4" fmla="*/ 1019213 h 1027612"/>
              <a:gd name="connsiteX5" fmla="*/ 1180893 w 1181447"/>
              <a:gd name="connsiteY5" fmla="*/ 295313 h 1027612"/>
              <a:gd name="connsiteX6" fmla="*/ 888793 w 1181447"/>
              <a:gd name="connsiteY6" fmla="*/ 56553 h 1027612"/>
              <a:gd name="connsiteX7" fmla="*/ 604313 w 1181447"/>
              <a:gd name="connsiteY7" fmla="*/ 287693 h 1027612"/>
              <a:gd name="connsiteX0" fmla="*/ 604313 w 1181465"/>
              <a:gd name="connsiteY0" fmla="*/ 287693 h 1027612"/>
              <a:gd name="connsiteX1" fmla="*/ 347773 w 1181465"/>
              <a:gd name="connsiteY1" fmla="*/ 5753 h 1027612"/>
              <a:gd name="connsiteX2" fmla="*/ 12493 w 1181465"/>
              <a:gd name="connsiteY2" fmla="*/ 142913 h 1027612"/>
              <a:gd name="connsiteX3" fmla="*/ 131873 w 1181465"/>
              <a:gd name="connsiteY3" fmla="*/ 655993 h 1027612"/>
              <a:gd name="connsiteX4" fmla="*/ 690673 w 1181465"/>
              <a:gd name="connsiteY4" fmla="*/ 1019213 h 1027612"/>
              <a:gd name="connsiteX5" fmla="*/ 1180893 w 1181465"/>
              <a:gd name="connsiteY5" fmla="*/ 295313 h 1027612"/>
              <a:gd name="connsiteX6" fmla="*/ 888793 w 1181465"/>
              <a:gd name="connsiteY6" fmla="*/ 56553 h 1027612"/>
              <a:gd name="connsiteX7" fmla="*/ 604313 w 1181465"/>
              <a:gd name="connsiteY7" fmla="*/ 287693 h 1027612"/>
              <a:gd name="connsiteX0" fmla="*/ 604313 w 1181465"/>
              <a:gd name="connsiteY0" fmla="*/ 288511 h 1028430"/>
              <a:gd name="connsiteX1" fmla="*/ 347773 w 1181465"/>
              <a:gd name="connsiteY1" fmla="*/ 6571 h 1028430"/>
              <a:gd name="connsiteX2" fmla="*/ 12493 w 1181465"/>
              <a:gd name="connsiteY2" fmla="*/ 143731 h 1028430"/>
              <a:gd name="connsiteX3" fmla="*/ 131873 w 1181465"/>
              <a:gd name="connsiteY3" fmla="*/ 656811 h 1028430"/>
              <a:gd name="connsiteX4" fmla="*/ 690673 w 1181465"/>
              <a:gd name="connsiteY4" fmla="*/ 1020031 h 1028430"/>
              <a:gd name="connsiteX5" fmla="*/ 1180893 w 1181465"/>
              <a:gd name="connsiteY5" fmla="*/ 296131 h 1028430"/>
              <a:gd name="connsiteX6" fmla="*/ 888793 w 1181465"/>
              <a:gd name="connsiteY6" fmla="*/ 57371 h 1028430"/>
              <a:gd name="connsiteX7" fmla="*/ 604313 w 1181465"/>
              <a:gd name="connsiteY7" fmla="*/ 288511 h 1028430"/>
              <a:gd name="connsiteX0" fmla="*/ 604313 w 1181465"/>
              <a:gd name="connsiteY0" fmla="*/ 270887 h 1010806"/>
              <a:gd name="connsiteX1" fmla="*/ 347773 w 1181465"/>
              <a:gd name="connsiteY1" fmla="*/ 7997 h 1010806"/>
              <a:gd name="connsiteX2" fmla="*/ 12493 w 1181465"/>
              <a:gd name="connsiteY2" fmla="*/ 126107 h 1010806"/>
              <a:gd name="connsiteX3" fmla="*/ 131873 w 1181465"/>
              <a:gd name="connsiteY3" fmla="*/ 639187 h 1010806"/>
              <a:gd name="connsiteX4" fmla="*/ 690673 w 1181465"/>
              <a:gd name="connsiteY4" fmla="*/ 1002407 h 1010806"/>
              <a:gd name="connsiteX5" fmla="*/ 1180893 w 1181465"/>
              <a:gd name="connsiteY5" fmla="*/ 278507 h 1010806"/>
              <a:gd name="connsiteX6" fmla="*/ 888793 w 1181465"/>
              <a:gd name="connsiteY6" fmla="*/ 39747 h 1010806"/>
              <a:gd name="connsiteX7" fmla="*/ 604313 w 1181465"/>
              <a:gd name="connsiteY7" fmla="*/ 270887 h 1010806"/>
              <a:gd name="connsiteX0" fmla="*/ 621462 w 1198614"/>
              <a:gd name="connsiteY0" fmla="*/ 289918 h 1029837"/>
              <a:gd name="connsiteX1" fmla="*/ 364922 w 1198614"/>
              <a:gd name="connsiteY1" fmla="*/ 27028 h 1029837"/>
              <a:gd name="connsiteX2" fmla="*/ 29642 w 1198614"/>
              <a:gd name="connsiteY2" fmla="*/ 145138 h 1029837"/>
              <a:gd name="connsiteX3" fmla="*/ 149022 w 1198614"/>
              <a:gd name="connsiteY3" fmla="*/ 658218 h 1029837"/>
              <a:gd name="connsiteX4" fmla="*/ 707822 w 1198614"/>
              <a:gd name="connsiteY4" fmla="*/ 1021438 h 1029837"/>
              <a:gd name="connsiteX5" fmla="*/ 1198042 w 1198614"/>
              <a:gd name="connsiteY5" fmla="*/ 297538 h 1029837"/>
              <a:gd name="connsiteX6" fmla="*/ 905942 w 1198614"/>
              <a:gd name="connsiteY6" fmla="*/ 58778 h 1029837"/>
              <a:gd name="connsiteX7" fmla="*/ 621462 w 1198614"/>
              <a:gd name="connsiteY7" fmla="*/ 289918 h 1029837"/>
              <a:gd name="connsiteX0" fmla="*/ 621462 w 1198614"/>
              <a:gd name="connsiteY0" fmla="*/ 309380 h 1049299"/>
              <a:gd name="connsiteX1" fmla="*/ 364922 w 1198614"/>
              <a:gd name="connsiteY1" fmla="*/ 46490 h 1049299"/>
              <a:gd name="connsiteX2" fmla="*/ 29642 w 1198614"/>
              <a:gd name="connsiteY2" fmla="*/ 164600 h 1049299"/>
              <a:gd name="connsiteX3" fmla="*/ 149022 w 1198614"/>
              <a:gd name="connsiteY3" fmla="*/ 677680 h 1049299"/>
              <a:gd name="connsiteX4" fmla="*/ 707822 w 1198614"/>
              <a:gd name="connsiteY4" fmla="*/ 1040900 h 1049299"/>
              <a:gd name="connsiteX5" fmla="*/ 1198042 w 1198614"/>
              <a:gd name="connsiteY5" fmla="*/ 317000 h 1049299"/>
              <a:gd name="connsiteX6" fmla="*/ 905942 w 1198614"/>
              <a:gd name="connsiteY6" fmla="*/ 78240 h 1049299"/>
              <a:gd name="connsiteX7" fmla="*/ 621462 w 1198614"/>
              <a:gd name="connsiteY7" fmla="*/ 309380 h 1049299"/>
              <a:gd name="connsiteX0" fmla="*/ 621462 w 1198614"/>
              <a:gd name="connsiteY0" fmla="*/ 305247 h 1045166"/>
              <a:gd name="connsiteX1" fmla="*/ 364922 w 1198614"/>
              <a:gd name="connsiteY1" fmla="*/ 42357 h 1045166"/>
              <a:gd name="connsiteX2" fmla="*/ 29642 w 1198614"/>
              <a:gd name="connsiteY2" fmla="*/ 160467 h 1045166"/>
              <a:gd name="connsiteX3" fmla="*/ 149022 w 1198614"/>
              <a:gd name="connsiteY3" fmla="*/ 673547 h 1045166"/>
              <a:gd name="connsiteX4" fmla="*/ 707822 w 1198614"/>
              <a:gd name="connsiteY4" fmla="*/ 1036767 h 1045166"/>
              <a:gd name="connsiteX5" fmla="*/ 1198042 w 1198614"/>
              <a:gd name="connsiteY5" fmla="*/ 312867 h 1045166"/>
              <a:gd name="connsiteX6" fmla="*/ 905942 w 1198614"/>
              <a:gd name="connsiteY6" fmla="*/ 74107 h 1045166"/>
              <a:gd name="connsiteX7" fmla="*/ 621462 w 1198614"/>
              <a:gd name="connsiteY7" fmla="*/ 305247 h 1045166"/>
              <a:gd name="connsiteX0" fmla="*/ 603989 w 1181141"/>
              <a:gd name="connsiteY0" fmla="*/ 283425 h 1023344"/>
              <a:gd name="connsiteX1" fmla="*/ 342687 w 1181141"/>
              <a:gd name="connsiteY1" fmla="*/ 22916 h 1023344"/>
              <a:gd name="connsiteX2" fmla="*/ 12169 w 1181141"/>
              <a:gd name="connsiteY2" fmla="*/ 138645 h 1023344"/>
              <a:gd name="connsiteX3" fmla="*/ 131549 w 1181141"/>
              <a:gd name="connsiteY3" fmla="*/ 651725 h 1023344"/>
              <a:gd name="connsiteX4" fmla="*/ 690349 w 1181141"/>
              <a:gd name="connsiteY4" fmla="*/ 1014945 h 1023344"/>
              <a:gd name="connsiteX5" fmla="*/ 1180569 w 1181141"/>
              <a:gd name="connsiteY5" fmla="*/ 291045 h 1023344"/>
              <a:gd name="connsiteX6" fmla="*/ 888469 w 1181141"/>
              <a:gd name="connsiteY6" fmla="*/ 52285 h 1023344"/>
              <a:gd name="connsiteX7" fmla="*/ 603989 w 1181141"/>
              <a:gd name="connsiteY7" fmla="*/ 283425 h 102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7FD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19" dirty="0">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0" name="图片 39">
            <a:extLst>
              <a:ext uri="{FF2B5EF4-FFF2-40B4-BE49-F238E27FC236}">
                <a16:creationId xmlns:a16="http://schemas.microsoft.com/office/drawing/2014/main" id="{86F1B3D7-58B9-4288-A1C5-63FCFA409B8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047" y="5250157"/>
            <a:ext cx="1973654" cy="1517125"/>
          </a:xfrm>
          <a:prstGeom prst="rect">
            <a:avLst/>
          </a:prstGeom>
        </p:spPr>
      </p:pic>
      <p:sp>
        <p:nvSpPr>
          <p:cNvPr id="41" name="TextBox 40"/>
          <p:cNvSpPr txBox="1"/>
          <p:nvPr/>
        </p:nvSpPr>
        <p:spPr>
          <a:xfrm>
            <a:off x="1463340" y="279863"/>
            <a:ext cx="9265322" cy="646331"/>
          </a:xfrm>
          <a:prstGeom prst="rect">
            <a:avLst/>
          </a:prstGeom>
          <a:noFill/>
        </p:spPr>
        <p:txBody>
          <a:bodyPr wrap="square" rtlCol="0">
            <a:spAutoFit/>
          </a:bodyPr>
          <a:lstStyle/>
          <a:p>
            <a:pPr algn="just"/>
            <a:r>
              <a:rPr lang="en-US" sz="3600" b="1" dirty="0">
                <a:latin typeface="Times New Roman" panose="02020603050405020304" pitchFamily="18" charset="0"/>
                <a:cs typeface="Times New Roman" panose="02020603050405020304" pitchFamily="18" charset="0"/>
              </a:rPr>
              <a:t>1. </a:t>
            </a:r>
            <a:r>
              <a:rPr lang="en-US" sz="3600" b="1" dirty="0" err="1">
                <a:latin typeface="Times New Roman" panose="02020603050405020304" pitchFamily="18" charset="0"/>
                <a:cs typeface="Times New Roman" panose="02020603050405020304" pitchFamily="18" charset="0"/>
              </a:rPr>
              <a:t>Nói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tiếp</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để</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hoàn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thành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câu</a:t>
            </a:r>
            <a:endPar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9" name="Picture 18">
            <a:extLst>
              <a:ext uri="{FF2B5EF4-FFF2-40B4-BE49-F238E27FC236}">
                <a16:creationId xmlns:a16="http://schemas.microsoft.com/office/drawing/2014/main" id="{B9DEA776-E935-4D10-96B5-C58B56307380}"/>
              </a:ext>
            </a:extLst>
          </p:cNvPr>
          <p:cNvPicPr>
            <a:picLocks noChangeAspect="1"/>
          </p:cNvPicPr>
          <p:nvPr/>
        </p:nvPicPr>
        <p:blipFill rotWithShape="1">
          <a:blip r:embed="rId10"/>
          <a:srcRect l="2348" r="2283"/>
          <a:stretch/>
        </p:blipFill>
        <p:spPr>
          <a:xfrm>
            <a:off x="308588" y="1225606"/>
            <a:ext cx="4456663" cy="2656892"/>
          </a:xfrm>
          <a:prstGeom prst="rect">
            <a:avLst/>
          </a:prstGeom>
        </p:spPr>
      </p:pic>
      <p:pic>
        <p:nvPicPr>
          <p:cNvPr id="21" name="Picture 20">
            <a:extLst>
              <a:ext uri="{FF2B5EF4-FFF2-40B4-BE49-F238E27FC236}">
                <a16:creationId xmlns:a16="http://schemas.microsoft.com/office/drawing/2014/main" id="{C79A7AED-2E3F-4CFC-860B-6EFC35F827AD}"/>
              </a:ext>
            </a:extLst>
          </p:cNvPr>
          <p:cNvPicPr>
            <a:picLocks noChangeAspect="1"/>
          </p:cNvPicPr>
          <p:nvPr/>
        </p:nvPicPr>
        <p:blipFill rotWithShape="1">
          <a:blip r:embed="rId10"/>
          <a:srcRect l="2348" r="2283"/>
          <a:stretch/>
        </p:blipFill>
        <p:spPr>
          <a:xfrm>
            <a:off x="5171312" y="1091295"/>
            <a:ext cx="4202358" cy="2656892"/>
          </a:xfrm>
          <a:prstGeom prst="rect">
            <a:avLst/>
          </a:prstGeom>
        </p:spPr>
      </p:pic>
      <p:pic>
        <p:nvPicPr>
          <p:cNvPr id="22" name="Picture 21">
            <a:extLst>
              <a:ext uri="{FF2B5EF4-FFF2-40B4-BE49-F238E27FC236}">
                <a16:creationId xmlns:a16="http://schemas.microsoft.com/office/drawing/2014/main" id="{C0649207-B02C-4350-88A8-DEDC33DE6F21}"/>
              </a:ext>
            </a:extLst>
          </p:cNvPr>
          <p:cNvPicPr>
            <a:picLocks noChangeAspect="1"/>
          </p:cNvPicPr>
          <p:nvPr/>
        </p:nvPicPr>
        <p:blipFill rotWithShape="1">
          <a:blip r:embed="rId10"/>
          <a:srcRect l="2348" r="2283"/>
          <a:stretch/>
        </p:blipFill>
        <p:spPr>
          <a:xfrm>
            <a:off x="2106416" y="4091023"/>
            <a:ext cx="4353325" cy="2656892"/>
          </a:xfrm>
          <a:prstGeom prst="rect">
            <a:avLst/>
          </a:prstGeom>
        </p:spPr>
      </p:pic>
      <p:pic>
        <p:nvPicPr>
          <p:cNvPr id="23" name="Picture 22">
            <a:extLst>
              <a:ext uri="{FF2B5EF4-FFF2-40B4-BE49-F238E27FC236}">
                <a16:creationId xmlns:a16="http://schemas.microsoft.com/office/drawing/2014/main" id="{4A61C0B2-C957-4C08-984A-BC62F8513B32}"/>
              </a:ext>
            </a:extLst>
          </p:cNvPr>
          <p:cNvPicPr>
            <a:picLocks noChangeAspect="1"/>
          </p:cNvPicPr>
          <p:nvPr/>
        </p:nvPicPr>
        <p:blipFill rotWithShape="1">
          <a:blip r:embed="rId10"/>
          <a:srcRect l="2348" r="2283"/>
          <a:stretch/>
        </p:blipFill>
        <p:spPr>
          <a:xfrm>
            <a:off x="6832147" y="4024588"/>
            <a:ext cx="4447285" cy="2656892"/>
          </a:xfrm>
          <a:prstGeom prst="rect">
            <a:avLst/>
          </a:prstGeom>
        </p:spPr>
      </p:pic>
      <p:sp>
        <p:nvSpPr>
          <p:cNvPr id="24" name="Rectangle 23">
            <a:extLst>
              <a:ext uri="{FF2B5EF4-FFF2-40B4-BE49-F238E27FC236}">
                <a16:creationId xmlns:a16="http://schemas.microsoft.com/office/drawing/2014/main" id="{D1E69776-3A1C-4132-827A-2EDFFA98DC11}"/>
              </a:ext>
            </a:extLst>
          </p:cNvPr>
          <p:cNvSpPr/>
          <p:nvPr/>
        </p:nvSpPr>
        <p:spPr>
          <a:xfrm>
            <a:off x="373441" y="1488426"/>
            <a:ext cx="2009432" cy="2031325"/>
          </a:xfrm>
          <a:prstGeom prst="rect">
            <a:avLst/>
          </a:prstGeom>
        </p:spPr>
        <p:txBody>
          <a:bodyPr wrap="square">
            <a:spAutoFit/>
          </a:bodyPr>
          <a:lstStyle/>
          <a:p>
            <a:pPr>
              <a:lnSpc>
                <a:spcPct val="150000"/>
              </a:lnSpc>
            </a:pPr>
            <a:r>
              <a:rPr lang="vi-VN" sz="2800" dirty="0">
                <a:latin typeface="Times New Roman" panose="02020603050405020304" pitchFamily="18" charset="0"/>
                <a:cs typeface="Times New Roman" panose="02020603050405020304" pitchFamily="18" charset="0"/>
              </a:rPr>
              <a:t>a. Nếu </a:t>
            </a:r>
            <a:r>
              <a:rPr lang="vi-VN" sz="2800">
                <a:latin typeface="Times New Roman" panose="02020603050405020304" pitchFamily="18" charset="0"/>
                <a:cs typeface="Times New Roman" panose="02020603050405020304" pitchFamily="18" charset="0"/>
              </a:rPr>
              <a:t>thầy </a:t>
            </a:r>
            <a:r>
              <a:rPr lang="vi-VN" sz="2800" smtClean="0">
                <a:latin typeface="Times New Roman" panose="02020603050405020304" pitchFamily="18" charset="0"/>
                <a:cs typeface="Times New Roman" panose="02020603050405020304" pitchFamily="18" charset="0"/>
              </a:rPr>
              <a:t>nói</a:t>
            </a:r>
            <a:r>
              <a:rPr lang="en-US" sz="2800" smtClean="0">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không</a:t>
            </a:r>
            <a:r>
              <a:rPr lang="en-US" sz="2800">
                <a:latin typeface="Times New Roman" panose="02020603050405020304" pitchFamily="18" charset="0"/>
                <a:cs typeface="Times New Roman" panose="02020603050405020304" pitchFamily="18" charset="0"/>
              </a:rPr>
              <a:t>”</a:t>
            </a:r>
            <a:r>
              <a:rPr lang="vi-VN" sz="2800">
                <a:latin typeface="Times New Roman" panose="02020603050405020304" pitchFamily="18" charset="0"/>
                <a:cs typeface="Times New Roman" panose="02020603050405020304" pitchFamily="18" charset="0"/>
              </a:rPr>
              <a:t> thì</a:t>
            </a:r>
            <a:endParaRPr lang="vi-VN" sz="2800" dirty="0">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E6C79461-6265-4760-8AA8-9F8F032655AF}"/>
              </a:ext>
            </a:extLst>
          </p:cNvPr>
          <p:cNvSpPr txBox="1"/>
          <p:nvPr/>
        </p:nvSpPr>
        <p:spPr>
          <a:xfrm>
            <a:off x="3335611" y="2233342"/>
            <a:ext cx="789822" cy="461665"/>
          </a:xfrm>
          <a:prstGeom prst="rect">
            <a:avLst/>
          </a:prstGeom>
          <a:noFill/>
        </p:spPr>
        <p:txBody>
          <a:bodyPr wrap="square">
            <a:spAutoFit/>
          </a:bodyPr>
          <a:lstStyle/>
          <a:p>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a:t>
            </a:r>
            <a:endParaRPr lang="en-US">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2FAAC152-C294-40D5-9DCE-0BAB5054D9F1}"/>
              </a:ext>
            </a:extLst>
          </p:cNvPr>
          <p:cNvSpPr txBox="1"/>
          <p:nvPr/>
        </p:nvSpPr>
        <p:spPr>
          <a:xfrm>
            <a:off x="7921787" y="2209377"/>
            <a:ext cx="789822" cy="461665"/>
          </a:xfrm>
          <a:prstGeom prst="rect">
            <a:avLst/>
          </a:prstGeom>
          <a:noFill/>
        </p:spPr>
        <p:txBody>
          <a:bodyPr wrap="square">
            <a:spAutoFit/>
          </a:bodyPr>
          <a:lstStyle/>
          <a:p>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a:t>
            </a:r>
            <a:endParaRPr lang="en-US">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A183F8BD-B344-4A0B-8AFA-BA4D7CA61A8B}"/>
              </a:ext>
            </a:extLst>
          </p:cNvPr>
          <p:cNvSpPr txBox="1"/>
          <p:nvPr/>
        </p:nvSpPr>
        <p:spPr>
          <a:xfrm>
            <a:off x="5061629" y="5188636"/>
            <a:ext cx="789822" cy="461665"/>
          </a:xfrm>
          <a:prstGeom prst="rect">
            <a:avLst/>
          </a:prstGeom>
          <a:noFill/>
        </p:spPr>
        <p:txBody>
          <a:bodyPr wrap="square">
            <a:spAutoFit/>
          </a:bodyPr>
          <a:lstStyle/>
          <a:p>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a:t>
            </a:r>
            <a:endParaRPr lang="en-US">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6DAE3D2F-47FE-4BF7-B587-D0CCABB62E5E}"/>
              </a:ext>
            </a:extLst>
          </p:cNvPr>
          <p:cNvSpPr txBox="1"/>
          <p:nvPr/>
        </p:nvSpPr>
        <p:spPr>
          <a:xfrm>
            <a:off x="10058453" y="5188636"/>
            <a:ext cx="789822" cy="461665"/>
          </a:xfrm>
          <a:prstGeom prst="rect">
            <a:avLst/>
          </a:prstGeom>
          <a:noFill/>
        </p:spPr>
        <p:txBody>
          <a:bodyPr wrap="square">
            <a:spAutoFit/>
          </a:bodyPr>
          <a:lstStyle/>
          <a:p>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a:t>
            </a:r>
            <a:endParaRPr lang="en-US">
              <a:latin typeface="Times New Roman" panose="02020603050405020304" pitchFamily="18" charset="0"/>
              <a:cs typeface="Times New Roman" panose="02020603050405020304" pitchFamily="18" charset="0"/>
            </a:endParaRPr>
          </a:p>
        </p:txBody>
      </p:sp>
      <p:sp>
        <p:nvSpPr>
          <p:cNvPr id="32" name="Rectangle 31">
            <a:extLst>
              <a:ext uri="{FF2B5EF4-FFF2-40B4-BE49-F238E27FC236}">
                <a16:creationId xmlns:a16="http://schemas.microsoft.com/office/drawing/2014/main" id="{B485F42C-4723-4A6A-8265-F3097C85D791}"/>
              </a:ext>
            </a:extLst>
          </p:cNvPr>
          <p:cNvSpPr/>
          <p:nvPr/>
        </p:nvSpPr>
        <p:spPr>
          <a:xfrm>
            <a:off x="5487059" y="1504966"/>
            <a:ext cx="1662323" cy="2031325"/>
          </a:xfrm>
          <a:prstGeom prst="rect">
            <a:avLst/>
          </a:prstGeom>
        </p:spPr>
        <p:txBody>
          <a:bodyPr wrap="square">
            <a:spAutoFit/>
          </a:bodyPr>
          <a:lstStyle/>
          <a:p>
            <a:pPr>
              <a:lnSpc>
                <a:spcPct val="150000"/>
              </a:lnSpc>
            </a:pPr>
            <a:r>
              <a:rPr lang="en-US" sz="2800" dirty="0">
                <a:latin typeface="Times New Roman" panose="02020603050405020304" pitchFamily="18" charset="0"/>
                <a:cs typeface="Times New Roman" panose="02020603050405020304" pitchFamily="18" charset="0"/>
              </a:rPr>
              <a:t>b</a:t>
            </a:r>
            <a:r>
              <a:rPr lang="vi-VN" sz="280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Nếu thầy </a:t>
            </a:r>
            <a:r>
              <a:rPr lang="vi-VN" sz="2800">
                <a:latin typeface="Times New Roman" panose="02020603050405020304" pitchFamily="18" charset="0"/>
                <a:cs typeface="Times New Roman" panose="02020603050405020304" pitchFamily="18" charset="0"/>
              </a:rPr>
              <a:t>nói </a:t>
            </a:r>
            <a:r>
              <a:rPr lang="en-US" sz="2800">
                <a:latin typeface="Times New Roman" panose="02020603050405020304" pitchFamily="18" charset="0"/>
                <a:cs typeface="Times New Roman" panose="02020603050405020304" pitchFamily="18" charset="0"/>
              </a:rPr>
              <a:t>“có”</a:t>
            </a:r>
            <a:r>
              <a:rPr lang="vi-VN" sz="2800">
                <a:latin typeface="Times New Roman" panose="02020603050405020304" pitchFamily="18" charset="0"/>
                <a:cs typeface="Times New Roman" panose="02020603050405020304" pitchFamily="18" charset="0"/>
              </a:rPr>
              <a:t> thì</a:t>
            </a:r>
            <a:endParaRPr lang="vi-VN" sz="2800" dirty="0">
              <a:latin typeface="Times New Roman" panose="02020603050405020304" pitchFamily="18" charset="0"/>
              <a:cs typeface="Times New Roman" panose="02020603050405020304" pitchFamily="18" charset="0"/>
            </a:endParaRPr>
          </a:p>
        </p:txBody>
      </p:sp>
      <p:sp>
        <p:nvSpPr>
          <p:cNvPr id="33" name="Rectangle 32">
            <a:extLst>
              <a:ext uri="{FF2B5EF4-FFF2-40B4-BE49-F238E27FC236}">
                <a16:creationId xmlns:a16="http://schemas.microsoft.com/office/drawing/2014/main" id="{5D40356E-2074-43F0-8C49-C5270FF4339E}"/>
              </a:ext>
            </a:extLst>
          </p:cNvPr>
          <p:cNvSpPr/>
          <p:nvPr/>
        </p:nvSpPr>
        <p:spPr>
          <a:xfrm>
            <a:off x="2183599" y="4002155"/>
            <a:ext cx="2123953" cy="2597827"/>
          </a:xfrm>
          <a:prstGeom prst="rect">
            <a:avLst/>
          </a:prstGeom>
        </p:spPr>
        <p:txBody>
          <a:bodyPr wrap="square">
            <a:spAutoFit/>
          </a:bodyPr>
          <a:lstStyle/>
          <a:p>
            <a:pPr>
              <a:lnSpc>
                <a:spcPct val="150000"/>
              </a:lnSpc>
            </a:pPr>
            <a:r>
              <a:rPr lang="en-US" sz="2800" dirty="0">
                <a:latin typeface="Times New Roman" panose="02020603050405020304" pitchFamily="18" charset="0"/>
                <a:cs typeface="Times New Roman" panose="02020603050405020304" pitchFamily="18" charset="0"/>
              </a:rPr>
              <a:t>c</a:t>
            </a:r>
            <a:r>
              <a:rPr lang="vi-VN" sz="2800">
                <a:latin typeface="Times New Roman" panose="02020603050405020304" pitchFamily="18" charset="0"/>
                <a:cs typeface="Times New Roman" panose="02020603050405020304" pitchFamily="18" charset="0"/>
              </a:rPr>
              <a:t>. Nếu </a:t>
            </a:r>
            <a:r>
              <a:rPr lang="en-US" sz="2800">
                <a:latin typeface="Times New Roman" panose="02020603050405020304" pitchFamily="18" charset="0"/>
                <a:cs typeface="Times New Roman" panose="02020603050405020304" pitchFamily="18" charset="0"/>
              </a:rPr>
              <a:t>bạn khúc đuôi để thầy bắt được thì</a:t>
            </a:r>
            <a:endParaRPr lang="vi-VN" sz="2800" dirty="0">
              <a:latin typeface="Times New Roman" panose="02020603050405020304" pitchFamily="18" charset="0"/>
              <a:cs typeface="Times New Roman" panose="02020603050405020304" pitchFamily="18" charset="0"/>
            </a:endParaRPr>
          </a:p>
        </p:txBody>
      </p:sp>
      <p:sp>
        <p:nvSpPr>
          <p:cNvPr id="34" name="Rectangle 33">
            <a:extLst>
              <a:ext uri="{FF2B5EF4-FFF2-40B4-BE49-F238E27FC236}">
                <a16:creationId xmlns:a16="http://schemas.microsoft.com/office/drawing/2014/main" id="{9F1D6966-C3D0-4196-BC9C-AC09B3910CD0}"/>
              </a:ext>
            </a:extLst>
          </p:cNvPr>
          <p:cNvSpPr/>
          <p:nvPr/>
        </p:nvSpPr>
        <p:spPr>
          <a:xfrm>
            <a:off x="6972560" y="4274409"/>
            <a:ext cx="2011776" cy="2031325"/>
          </a:xfrm>
          <a:prstGeom prst="rect">
            <a:avLst/>
          </a:prstGeom>
        </p:spPr>
        <p:txBody>
          <a:bodyPr wrap="square">
            <a:spAutoFit/>
          </a:bodyPr>
          <a:lstStyle/>
          <a:p>
            <a:pPr>
              <a:lnSpc>
                <a:spcPct val="150000"/>
              </a:lnSpc>
            </a:pPr>
            <a:r>
              <a:rPr lang="en-US" sz="2800" dirty="0">
                <a:latin typeface="Times New Roman" panose="02020603050405020304" pitchFamily="18" charset="0"/>
                <a:cs typeface="Times New Roman" panose="02020603050405020304" pitchFamily="18" charset="0"/>
              </a:rPr>
              <a:t>d</a:t>
            </a:r>
            <a:r>
              <a:rPr lang="vi-VN" sz="2800">
                <a:latin typeface="Times New Roman" panose="02020603050405020304" pitchFamily="18" charset="0"/>
                <a:cs typeface="Times New Roman" panose="02020603050405020304" pitchFamily="18" charset="0"/>
              </a:rPr>
              <a:t>. Nếu </a:t>
            </a:r>
            <a:r>
              <a:rPr lang="en-US" sz="2800">
                <a:latin typeface="Times New Roman" panose="02020603050405020304" pitchFamily="18" charset="0"/>
                <a:cs typeface="Times New Roman" panose="02020603050405020304" pitchFamily="18" charset="0"/>
              </a:rPr>
              <a:t>bạn khúc giữa để đứt thì</a:t>
            </a:r>
            <a:endParaRPr lang="vi-VN" sz="2800" dirty="0">
              <a:latin typeface="Times New Roman" panose="02020603050405020304" pitchFamily="18" charset="0"/>
              <a:cs typeface="Times New Roman" panose="02020603050405020304" pitchFamily="18" charset="0"/>
            </a:endParaRPr>
          </a:p>
        </p:txBody>
      </p:sp>
      <p:pic>
        <p:nvPicPr>
          <p:cNvPr id="35" name="Picture 34">
            <a:extLst>
              <a:ext uri="{FF2B5EF4-FFF2-40B4-BE49-F238E27FC236}">
                <a16:creationId xmlns:a16="http://schemas.microsoft.com/office/drawing/2014/main" id="{8E421A92-60F0-4B1F-906F-3E07980C079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13140" y="2012998"/>
            <a:ext cx="2070271" cy="1571513"/>
          </a:xfrm>
          <a:prstGeom prst="rect">
            <a:avLst/>
          </a:prstGeom>
          <a:ln>
            <a:noFill/>
          </a:ln>
          <a:effectLst>
            <a:outerShdw blurRad="292100" dist="139700" dir="2700000" algn="tl" rotWithShape="0">
              <a:srgbClr val="333333">
                <a:alpha val="65000"/>
              </a:srgbClr>
            </a:outerShdw>
          </a:effectLst>
        </p:spPr>
      </p:pic>
      <p:sp>
        <p:nvSpPr>
          <p:cNvPr id="36" name="Cloud 35">
            <a:extLst>
              <a:ext uri="{FF2B5EF4-FFF2-40B4-BE49-F238E27FC236}">
                <a16:creationId xmlns:a16="http://schemas.microsoft.com/office/drawing/2014/main" id="{8D81DE72-44DF-47EC-A3EA-A7546C3F1C72}"/>
              </a:ext>
            </a:extLst>
          </p:cNvPr>
          <p:cNvSpPr/>
          <p:nvPr/>
        </p:nvSpPr>
        <p:spPr>
          <a:xfrm>
            <a:off x="9469735" y="903209"/>
            <a:ext cx="2830164" cy="1571513"/>
          </a:xfrm>
          <a:prstGeom prst="cloud">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accent1">
                    <a:lumMod val="50000"/>
                  </a:schemeClr>
                </a:solidFill>
                <a:latin typeface="Times New Roman" panose="02020603050405020304" pitchFamily="18" charset="0"/>
                <a:cs typeface="Times New Roman" panose="02020603050405020304" pitchFamily="18" charset="0"/>
              </a:rPr>
              <a:t>Thảo luận nhóm 4</a:t>
            </a:r>
          </a:p>
        </p:txBody>
      </p:sp>
    </p:spTree>
    <p:extLst>
      <p:ext uri="{BB962C8B-B14F-4D97-AF65-F5344CB8AC3E}">
        <p14:creationId xmlns:p14="http://schemas.microsoft.com/office/powerpoint/2010/main" val="1627510677"/>
      </p:ext>
    </p:extLst>
  </p:cSld>
  <p:clrMapOvr>
    <a:masterClrMapping/>
  </p:clrMapOvr>
  <mc:AlternateContent xmlns:mc="http://schemas.openxmlformats.org/markup-compatibility/2006" xmlns:p14="http://schemas.microsoft.com/office/powerpoint/2010/main">
    <mc:Choice Requires="p14">
      <p:transition spd="slow" p14:dur="17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par>
                                <p:cTn id="11" presetID="22" presetClass="entr" presetSubtype="4"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down)">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down)">
                                      <p:cBhvr>
                                        <p:cTn id="18" dur="500"/>
                                        <p:tgtEl>
                                          <p:spTgt spid="2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down)">
                                      <p:cBhvr>
                                        <p:cTn id="21" dur="500"/>
                                        <p:tgtEl>
                                          <p:spTgt spid="32"/>
                                        </p:tgtEl>
                                      </p:cBhvr>
                                    </p:animEffect>
                                  </p:childTnLst>
                                </p:cTn>
                              </p:par>
                              <p:par>
                                <p:cTn id="22" presetID="22" presetClass="entr" presetSubtype="4"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down)">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wipe(down)">
                                      <p:cBhvr>
                                        <p:cTn id="29" dur="500"/>
                                        <p:tgtEl>
                                          <p:spTgt spid="33"/>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wipe(down)">
                                      <p:cBhvr>
                                        <p:cTn id="32" dur="500"/>
                                        <p:tgtEl>
                                          <p:spTgt spid="30"/>
                                        </p:tgtEl>
                                      </p:cBhvr>
                                    </p:animEffect>
                                  </p:childTnLst>
                                </p:cTn>
                              </p:par>
                              <p:par>
                                <p:cTn id="33" presetID="22" presetClass="entr" presetSubtype="4"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down)">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wipe(down)">
                                      <p:cBhvr>
                                        <p:cTn id="40" dur="500"/>
                                        <p:tgtEl>
                                          <p:spTgt spid="34"/>
                                        </p:tgtEl>
                                      </p:cBhvr>
                                    </p:animEffect>
                                  </p:childTnLst>
                                </p:cTn>
                              </p:par>
                              <p:par>
                                <p:cTn id="41" presetID="22" presetClass="entr" presetSubtype="4"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down)">
                                      <p:cBhvr>
                                        <p:cTn id="43" dur="500"/>
                                        <p:tgtEl>
                                          <p:spTgt spid="23"/>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wipe(down)">
                                      <p:cBhvr>
                                        <p:cTn id="46" dur="500"/>
                                        <p:tgtEl>
                                          <p:spTgt spid="31"/>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fade">
                                      <p:cBhvr>
                                        <p:cTn id="51" dur="1000"/>
                                        <p:tgtEl>
                                          <p:spTgt spid="35"/>
                                        </p:tgtEl>
                                      </p:cBhvr>
                                    </p:animEffect>
                                    <p:anim calcmode="lin" valueType="num">
                                      <p:cBhvr>
                                        <p:cTn id="52" dur="1000" fill="hold"/>
                                        <p:tgtEl>
                                          <p:spTgt spid="35"/>
                                        </p:tgtEl>
                                        <p:attrNameLst>
                                          <p:attrName>ppt_x</p:attrName>
                                        </p:attrNameLst>
                                      </p:cBhvr>
                                      <p:tavLst>
                                        <p:tav tm="0">
                                          <p:val>
                                            <p:strVal val="#ppt_x"/>
                                          </p:val>
                                        </p:tav>
                                        <p:tav tm="100000">
                                          <p:val>
                                            <p:strVal val="#ppt_x"/>
                                          </p:val>
                                        </p:tav>
                                      </p:tavLst>
                                    </p:anim>
                                    <p:anim calcmode="lin" valueType="num">
                                      <p:cBhvr>
                                        <p:cTn id="53" dur="1000" fill="hold"/>
                                        <p:tgtEl>
                                          <p:spTgt spid="35"/>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fade">
                                      <p:cBhvr>
                                        <p:cTn id="56" dur="1000"/>
                                        <p:tgtEl>
                                          <p:spTgt spid="36"/>
                                        </p:tgtEl>
                                      </p:cBhvr>
                                    </p:animEffect>
                                    <p:anim calcmode="lin" valueType="num">
                                      <p:cBhvr>
                                        <p:cTn id="57" dur="1000" fill="hold"/>
                                        <p:tgtEl>
                                          <p:spTgt spid="36"/>
                                        </p:tgtEl>
                                        <p:attrNameLst>
                                          <p:attrName>ppt_x</p:attrName>
                                        </p:attrNameLst>
                                      </p:cBhvr>
                                      <p:tavLst>
                                        <p:tav tm="0">
                                          <p:val>
                                            <p:strVal val="#ppt_x"/>
                                          </p:val>
                                        </p:tav>
                                        <p:tav tm="100000">
                                          <p:val>
                                            <p:strVal val="#ppt_x"/>
                                          </p:val>
                                        </p:tav>
                                      </p:tavLst>
                                    </p:anim>
                                    <p:anim calcmode="lin" valueType="num">
                                      <p:cBhvr>
                                        <p:cTn id="58"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8" grpId="0"/>
      <p:bldP spid="29" grpId="0"/>
      <p:bldP spid="30" grpId="0"/>
      <p:bldP spid="31" grpId="0"/>
      <p:bldP spid="32" grpId="0"/>
      <p:bldP spid="33" grpId="0"/>
      <p:bldP spid="34" grpId="0"/>
      <p:bldP spid="3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43A4F44-8C5E-42D9-AB33-BE1B9BC53F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974" y="262941"/>
            <a:ext cx="786511" cy="584398"/>
          </a:xfrm>
          <a:prstGeom prst="rect">
            <a:avLst/>
          </a:prstGeom>
        </p:spPr>
      </p:pic>
      <p:pic>
        <p:nvPicPr>
          <p:cNvPr id="6" name="图片 5">
            <a:extLst>
              <a:ext uri="{FF2B5EF4-FFF2-40B4-BE49-F238E27FC236}">
                <a16:creationId xmlns:a16="http://schemas.microsoft.com/office/drawing/2014/main" id="{3A4871B5-2A6E-4C95-A739-F5C69C9AB2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77732" y="1264818"/>
            <a:ext cx="725465" cy="539039"/>
          </a:xfrm>
          <a:prstGeom prst="rect">
            <a:avLst/>
          </a:prstGeom>
        </p:spPr>
      </p:pic>
      <p:pic>
        <p:nvPicPr>
          <p:cNvPr id="7" name="图片 6">
            <a:extLst>
              <a:ext uri="{FF2B5EF4-FFF2-40B4-BE49-F238E27FC236}">
                <a16:creationId xmlns:a16="http://schemas.microsoft.com/office/drawing/2014/main" id="{BB032A17-5C67-4FCC-BA77-943579DC76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78791" y="-119007"/>
            <a:ext cx="1242640" cy="902018"/>
          </a:xfrm>
          <a:prstGeom prst="rect">
            <a:avLst/>
          </a:prstGeom>
        </p:spPr>
      </p:pic>
      <p:pic>
        <p:nvPicPr>
          <p:cNvPr id="8" name="图片 7">
            <a:extLst>
              <a:ext uri="{FF2B5EF4-FFF2-40B4-BE49-F238E27FC236}">
                <a16:creationId xmlns:a16="http://schemas.microsoft.com/office/drawing/2014/main" id="{1E823975-2998-46BE-82BB-2BCA69AA20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633938" y="473876"/>
            <a:ext cx="1331922" cy="1020785"/>
          </a:xfrm>
          <a:prstGeom prst="rect">
            <a:avLst/>
          </a:prstGeom>
        </p:spPr>
      </p:pic>
      <p:pic>
        <p:nvPicPr>
          <p:cNvPr id="9" name="图片 8">
            <a:extLst>
              <a:ext uri="{FF2B5EF4-FFF2-40B4-BE49-F238E27FC236}">
                <a16:creationId xmlns:a16="http://schemas.microsoft.com/office/drawing/2014/main" id="{95E7A02D-12BE-49C7-BE19-B776539B2A1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5481" y="-423591"/>
            <a:ext cx="1535541" cy="1236541"/>
          </a:xfrm>
          <a:prstGeom prst="rect">
            <a:avLst/>
          </a:prstGeom>
        </p:spPr>
      </p:pic>
      <p:pic>
        <p:nvPicPr>
          <p:cNvPr id="11" name="图片 10">
            <a:extLst>
              <a:ext uri="{FF2B5EF4-FFF2-40B4-BE49-F238E27FC236}">
                <a16:creationId xmlns:a16="http://schemas.microsoft.com/office/drawing/2014/main" id="{B49B492D-906F-4ADD-8931-5793C9D4D96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79305" y="-179492"/>
            <a:ext cx="823892" cy="1338169"/>
          </a:xfrm>
          <a:prstGeom prst="rect">
            <a:avLst/>
          </a:prstGeom>
        </p:spPr>
      </p:pic>
      <p:sp>
        <p:nvSpPr>
          <p:cNvPr id="13" name="任意多边形: 形状 12">
            <a:extLst>
              <a:ext uri="{FF2B5EF4-FFF2-40B4-BE49-F238E27FC236}">
                <a16:creationId xmlns:a16="http://schemas.microsoft.com/office/drawing/2014/main" id="{3C09AE8E-05AD-484A-9A22-7F536B362F1F}"/>
              </a:ext>
            </a:extLst>
          </p:cNvPr>
          <p:cNvSpPr/>
          <p:nvPr/>
        </p:nvSpPr>
        <p:spPr>
          <a:xfrm>
            <a:off x="373441" y="573718"/>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 fmla="*/ 639965 w 1300768"/>
              <a:gd name="connsiteY0" fmla="*/ 272650 h 1001520"/>
              <a:gd name="connsiteX1" fmla="*/ 436765 w 1300768"/>
              <a:gd name="connsiteY1" fmla="*/ 5950 h 1001520"/>
              <a:gd name="connsiteX2" fmla="*/ 17665 w 1300768"/>
              <a:gd name="connsiteY2" fmla="*/ 120250 h 1001520"/>
              <a:gd name="connsiteX3" fmla="*/ 144665 w 1300768"/>
              <a:gd name="connsiteY3" fmla="*/ 488550 h 1001520"/>
              <a:gd name="connsiteX4" fmla="*/ 741565 w 1300768"/>
              <a:gd name="connsiteY4" fmla="*/ 996550 h 1001520"/>
              <a:gd name="connsiteX5" fmla="*/ 1300365 w 1300768"/>
              <a:gd name="connsiteY5" fmla="*/ 158350 h 1001520"/>
              <a:gd name="connsiteX6" fmla="*/ 916825 w 1300768"/>
              <a:gd name="connsiteY6" fmla="*/ 41510 h 1001520"/>
              <a:gd name="connsiteX7" fmla="*/ 639965 w 1300768"/>
              <a:gd name="connsiteY7" fmla="*/ 272650 h 1001520"/>
              <a:gd name="connsiteX0" fmla="*/ 639965 w 1255114"/>
              <a:gd name="connsiteY0" fmla="*/ 272650 h 999147"/>
              <a:gd name="connsiteX1" fmla="*/ 436765 w 1255114"/>
              <a:gd name="connsiteY1" fmla="*/ 5950 h 999147"/>
              <a:gd name="connsiteX2" fmla="*/ 17665 w 1255114"/>
              <a:gd name="connsiteY2" fmla="*/ 120250 h 999147"/>
              <a:gd name="connsiteX3" fmla="*/ 144665 w 1255114"/>
              <a:gd name="connsiteY3" fmla="*/ 488550 h 999147"/>
              <a:gd name="connsiteX4" fmla="*/ 741565 w 1255114"/>
              <a:gd name="connsiteY4" fmla="*/ 996550 h 999147"/>
              <a:gd name="connsiteX5" fmla="*/ 1254645 w 1255114"/>
              <a:gd name="connsiteY5" fmla="*/ 257410 h 999147"/>
              <a:gd name="connsiteX6" fmla="*/ 916825 w 1255114"/>
              <a:gd name="connsiteY6" fmla="*/ 41510 h 999147"/>
              <a:gd name="connsiteX7" fmla="*/ 639965 w 1255114"/>
              <a:gd name="connsiteY7" fmla="*/ 272650 h 999147"/>
              <a:gd name="connsiteX0" fmla="*/ 626545 w 1241694"/>
              <a:gd name="connsiteY0" fmla="*/ 274485 h 1006887"/>
              <a:gd name="connsiteX1" fmla="*/ 423345 w 1241694"/>
              <a:gd name="connsiteY1" fmla="*/ 7785 h 1006887"/>
              <a:gd name="connsiteX2" fmla="*/ 4245 w 1241694"/>
              <a:gd name="connsiteY2" fmla="*/ 122085 h 1006887"/>
              <a:gd name="connsiteX3" fmla="*/ 237925 w 1241694"/>
              <a:gd name="connsiteY3" fmla="*/ 627545 h 1006887"/>
              <a:gd name="connsiteX4" fmla="*/ 728145 w 1241694"/>
              <a:gd name="connsiteY4" fmla="*/ 998385 h 1006887"/>
              <a:gd name="connsiteX5" fmla="*/ 1241225 w 1241694"/>
              <a:gd name="connsiteY5" fmla="*/ 259245 h 1006887"/>
              <a:gd name="connsiteX6" fmla="*/ 903405 w 1241694"/>
              <a:gd name="connsiteY6" fmla="*/ 43345 h 1006887"/>
              <a:gd name="connsiteX7" fmla="*/ 626545 w 1241694"/>
              <a:gd name="connsiteY7" fmla="*/ 274485 h 1006887"/>
              <a:gd name="connsiteX0" fmla="*/ 538375 w 1153524"/>
              <a:gd name="connsiteY0" fmla="*/ 268848 h 1001039"/>
              <a:gd name="connsiteX1" fmla="*/ 335175 w 1153524"/>
              <a:gd name="connsiteY1" fmla="*/ 2148 h 1001039"/>
              <a:gd name="connsiteX2" fmla="*/ 7515 w 1153524"/>
              <a:gd name="connsiteY2" fmla="*/ 169788 h 1001039"/>
              <a:gd name="connsiteX3" fmla="*/ 149755 w 1153524"/>
              <a:gd name="connsiteY3" fmla="*/ 621908 h 1001039"/>
              <a:gd name="connsiteX4" fmla="*/ 639975 w 1153524"/>
              <a:gd name="connsiteY4" fmla="*/ 992748 h 1001039"/>
              <a:gd name="connsiteX5" fmla="*/ 1153055 w 1153524"/>
              <a:gd name="connsiteY5" fmla="*/ 253608 h 1001039"/>
              <a:gd name="connsiteX6" fmla="*/ 815235 w 1153524"/>
              <a:gd name="connsiteY6" fmla="*/ 37708 h 1001039"/>
              <a:gd name="connsiteX7" fmla="*/ 538375 w 1153524"/>
              <a:gd name="connsiteY7" fmla="*/ 268848 h 1001039"/>
              <a:gd name="connsiteX0" fmla="*/ 536664 w 1151813"/>
              <a:gd name="connsiteY0" fmla="*/ 231233 h 963424"/>
              <a:gd name="connsiteX1" fmla="*/ 302984 w 1151813"/>
              <a:gd name="connsiteY1" fmla="*/ 17873 h 963424"/>
              <a:gd name="connsiteX2" fmla="*/ 5804 w 1151813"/>
              <a:gd name="connsiteY2" fmla="*/ 132173 h 963424"/>
              <a:gd name="connsiteX3" fmla="*/ 148044 w 1151813"/>
              <a:gd name="connsiteY3" fmla="*/ 584293 h 963424"/>
              <a:gd name="connsiteX4" fmla="*/ 638264 w 1151813"/>
              <a:gd name="connsiteY4" fmla="*/ 955133 h 963424"/>
              <a:gd name="connsiteX5" fmla="*/ 1151344 w 1151813"/>
              <a:gd name="connsiteY5" fmla="*/ 215993 h 963424"/>
              <a:gd name="connsiteX6" fmla="*/ 813524 w 1151813"/>
              <a:gd name="connsiteY6" fmla="*/ 93 h 963424"/>
              <a:gd name="connsiteX7" fmla="*/ 536664 w 1151813"/>
              <a:gd name="connsiteY7" fmla="*/ 231233 h 963424"/>
              <a:gd name="connsiteX0" fmla="*/ 574764 w 1151802"/>
              <a:gd name="connsiteY0" fmla="*/ 254501 h 963832"/>
              <a:gd name="connsiteX1" fmla="*/ 302984 w 1151802"/>
              <a:gd name="connsiteY1" fmla="*/ 18281 h 963832"/>
              <a:gd name="connsiteX2" fmla="*/ 5804 w 1151802"/>
              <a:gd name="connsiteY2" fmla="*/ 132581 h 963832"/>
              <a:gd name="connsiteX3" fmla="*/ 148044 w 1151802"/>
              <a:gd name="connsiteY3" fmla="*/ 584701 h 963832"/>
              <a:gd name="connsiteX4" fmla="*/ 638264 w 1151802"/>
              <a:gd name="connsiteY4" fmla="*/ 955541 h 963832"/>
              <a:gd name="connsiteX5" fmla="*/ 1151344 w 1151802"/>
              <a:gd name="connsiteY5" fmla="*/ 216401 h 963832"/>
              <a:gd name="connsiteX6" fmla="*/ 813524 w 1151802"/>
              <a:gd name="connsiteY6" fmla="*/ 501 h 963832"/>
              <a:gd name="connsiteX7" fmla="*/ 574764 w 1151802"/>
              <a:gd name="connsiteY7" fmla="*/ 254501 h 963832"/>
              <a:gd name="connsiteX0" fmla="*/ 574764 w 1151816"/>
              <a:gd name="connsiteY0" fmla="*/ 241366 h 950697"/>
              <a:gd name="connsiteX1" fmla="*/ 302984 w 1151816"/>
              <a:gd name="connsiteY1" fmla="*/ 5146 h 950697"/>
              <a:gd name="connsiteX2" fmla="*/ 5804 w 1151816"/>
              <a:gd name="connsiteY2" fmla="*/ 119446 h 950697"/>
              <a:gd name="connsiteX3" fmla="*/ 148044 w 1151816"/>
              <a:gd name="connsiteY3" fmla="*/ 571566 h 950697"/>
              <a:gd name="connsiteX4" fmla="*/ 638264 w 1151816"/>
              <a:gd name="connsiteY4" fmla="*/ 942406 h 950697"/>
              <a:gd name="connsiteX5" fmla="*/ 1151344 w 1151816"/>
              <a:gd name="connsiteY5" fmla="*/ 203266 h 950697"/>
              <a:gd name="connsiteX6" fmla="*/ 821144 w 1151816"/>
              <a:gd name="connsiteY6" fmla="*/ 33086 h 950697"/>
              <a:gd name="connsiteX7" fmla="*/ 574764 w 1151816"/>
              <a:gd name="connsiteY7" fmla="*/ 241366 h 950697"/>
              <a:gd name="connsiteX0" fmla="*/ 574764 w 1098575"/>
              <a:gd name="connsiteY0" fmla="*/ 241366 h 949292"/>
              <a:gd name="connsiteX1" fmla="*/ 302984 w 1098575"/>
              <a:gd name="connsiteY1" fmla="*/ 5146 h 949292"/>
              <a:gd name="connsiteX2" fmla="*/ 5804 w 1098575"/>
              <a:gd name="connsiteY2" fmla="*/ 119446 h 949292"/>
              <a:gd name="connsiteX3" fmla="*/ 148044 w 1098575"/>
              <a:gd name="connsiteY3" fmla="*/ 571566 h 949292"/>
              <a:gd name="connsiteX4" fmla="*/ 638264 w 1098575"/>
              <a:gd name="connsiteY4" fmla="*/ 942406 h 949292"/>
              <a:gd name="connsiteX5" fmla="*/ 1098004 w 1098575"/>
              <a:gd name="connsiteY5" fmla="*/ 241366 h 949292"/>
              <a:gd name="connsiteX6" fmla="*/ 821144 w 1098575"/>
              <a:gd name="connsiteY6" fmla="*/ 33086 h 949292"/>
              <a:gd name="connsiteX7" fmla="*/ 574764 w 1098575"/>
              <a:gd name="connsiteY7" fmla="*/ 241366 h 949292"/>
              <a:gd name="connsiteX0" fmla="*/ 567144 w 1098578"/>
              <a:gd name="connsiteY0" fmla="*/ 225251 h 948417"/>
              <a:gd name="connsiteX1" fmla="*/ 302984 w 1098578"/>
              <a:gd name="connsiteY1" fmla="*/ 4271 h 948417"/>
              <a:gd name="connsiteX2" fmla="*/ 5804 w 1098578"/>
              <a:gd name="connsiteY2" fmla="*/ 118571 h 948417"/>
              <a:gd name="connsiteX3" fmla="*/ 148044 w 1098578"/>
              <a:gd name="connsiteY3" fmla="*/ 570691 h 948417"/>
              <a:gd name="connsiteX4" fmla="*/ 638264 w 1098578"/>
              <a:gd name="connsiteY4" fmla="*/ 941531 h 948417"/>
              <a:gd name="connsiteX5" fmla="*/ 1098004 w 1098578"/>
              <a:gd name="connsiteY5" fmla="*/ 240491 h 948417"/>
              <a:gd name="connsiteX6" fmla="*/ 821144 w 1098578"/>
              <a:gd name="connsiteY6" fmla="*/ 32211 h 948417"/>
              <a:gd name="connsiteX7" fmla="*/ 567144 w 1098578"/>
              <a:gd name="connsiteY7" fmla="*/ 225251 h 948417"/>
              <a:gd name="connsiteX0" fmla="*/ 566791 w 1098225"/>
              <a:gd name="connsiteY0" fmla="*/ 225251 h 940931"/>
              <a:gd name="connsiteX1" fmla="*/ 302631 w 1098225"/>
              <a:gd name="connsiteY1" fmla="*/ 4271 h 940931"/>
              <a:gd name="connsiteX2" fmla="*/ 5451 w 1098225"/>
              <a:gd name="connsiteY2" fmla="*/ 118571 h 940931"/>
              <a:gd name="connsiteX3" fmla="*/ 147691 w 1098225"/>
              <a:gd name="connsiteY3" fmla="*/ 570691 h 940931"/>
              <a:gd name="connsiteX4" fmla="*/ 599811 w 1098225"/>
              <a:gd name="connsiteY4" fmla="*/ 933911 h 940931"/>
              <a:gd name="connsiteX5" fmla="*/ 1097651 w 1098225"/>
              <a:gd name="connsiteY5" fmla="*/ 240491 h 940931"/>
              <a:gd name="connsiteX6" fmla="*/ 820791 w 1098225"/>
              <a:gd name="connsiteY6" fmla="*/ 32211 h 940931"/>
              <a:gd name="connsiteX7" fmla="*/ 566791 w 1098225"/>
              <a:gd name="connsiteY7" fmla="*/ 225251 h 940931"/>
              <a:gd name="connsiteX0" fmla="*/ 588748 w 1120182"/>
              <a:gd name="connsiteY0" fmla="*/ 227566 h 943300"/>
              <a:gd name="connsiteX1" fmla="*/ 324588 w 1120182"/>
              <a:gd name="connsiteY1" fmla="*/ 6586 h 943300"/>
              <a:gd name="connsiteX2" fmla="*/ 4548 w 1120182"/>
              <a:gd name="connsiteY2" fmla="*/ 105646 h 943300"/>
              <a:gd name="connsiteX3" fmla="*/ 169648 w 1120182"/>
              <a:gd name="connsiteY3" fmla="*/ 573006 h 943300"/>
              <a:gd name="connsiteX4" fmla="*/ 621768 w 1120182"/>
              <a:gd name="connsiteY4" fmla="*/ 936226 h 943300"/>
              <a:gd name="connsiteX5" fmla="*/ 1119608 w 1120182"/>
              <a:gd name="connsiteY5" fmla="*/ 242806 h 943300"/>
              <a:gd name="connsiteX6" fmla="*/ 842748 w 1120182"/>
              <a:gd name="connsiteY6" fmla="*/ 34526 h 943300"/>
              <a:gd name="connsiteX7" fmla="*/ 588748 w 1120182"/>
              <a:gd name="connsiteY7" fmla="*/ 227566 h 943300"/>
              <a:gd name="connsiteX0" fmla="*/ 596127 w 1127561"/>
              <a:gd name="connsiteY0" fmla="*/ 233015 h 948829"/>
              <a:gd name="connsiteX1" fmla="*/ 331967 w 1127561"/>
              <a:gd name="connsiteY1" fmla="*/ 12035 h 948829"/>
              <a:gd name="connsiteX2" fmla="*/ 4307 w 1127561"/>
              <a:gd name="connsiteY2" fmla="*/ 88235 h 948829"/>
              <a:gd name="connsiteX3" fmla="*/ 177027 w 1127561"/>
              <a:gd name="connsiteY3" fmla="*/ 578455 h 948829"/>
              <a:gd name="connsiteX4" fmla="*/ 629147 w 1127561"/>
              <a:gd name="connsiteY4" fmla="*/ 941675 h 948829"/>
              <a:gd name="connsiteX5" fmla="*/ 1126987 w 1127561"/>
              <a:gd name="connsiteY5" fmla="*/ 248255 h 948829"/>
              <a:gd name="connsiteX6" fmla="*/ 850127 w 1127561"/>
              <a:gd name="connsiteY6" fmla="*/ 39975 h 948829"/>
              <a:gd name="connsiteX7" fmla="*/ 596127 w 1127561"/>
              <a:gd name="connsiteY7" fmla="*/ 233015 h 948829"/>
              <a:gd name="connsiteX0" fmla="*/ 596471 w 1127905"/>
              <a:gd name="connsiteY0" fmla="*/ 287455 h 1003269"/>
              <a:gd name="connsiteX1" fmla="*/ 339931 w 1127905"/>
              <a:gd name="connsiteY1" fmla="*/ 5515 h 1003269"/>
              <a:gd name="connsiteX2" fmla="*/ 4651 w 1127905"/>
              <a:gd name="connsiteY2" fmla="*/ 142675 h 1003269"/>
              <a:gd name="connsiteX3" fmla="*/ 177371 w 1127905"/>
              <a:gd name="connsiteY3" fmla="*/ 632895 h 1003269"/>
              <a:gd name="connsiteX4" fmla="*/ 629491 w 1127905"/>
              <a:gd name="connsiteY4" fmla="*/ 996115 h 1003269"/>
              <a:gd name="connsiteX5" fmla="*/ 1127331 w 1127905"/>
              <a:gd name="connsiteY5" fmla="*/ 302695 h 1003269"/>
              <a:gd name="connsiteX6" fmla="*/ 850471 w 1127905"/>
              <a:gd name="connsiteY6" fmla="*/ 94415 h 1003269"/>
              <a:gd name="connsiteX7" fmla="*/ 596471 w 1127905"/>
              <a:gd name="connsiteY7" fmla="*/ 287455 h 1003269"/>
              <a:gd name="connsiteX0" fmla="*/ 596471 w 1128002"/>
              <a:gd name="connsiteY0" fmla="*/ 287455 h 1003269"/>
              <a:gd name="connsiteX1" fmla="*/ 339931 w 1128002"/>
              <a:gd name="connsiteY1" fmla="*/ 5515 h 1003269"/>
              <a:gd name="connsiteX2" fmla="*/ 4651 w 1128002"/>
              <a:gd name="connsiteY2" fmla="*/ 142675 h 1003269"/>
              <a:gd name="connsiteX3" fmla="*/ 177371 w 1128002"/>
              <a:gd name="connsiteY3" fmla="*/ 632895 h 1003269"/>
              <a:gd name="connsiteX4" fmla="*/ 629491 w 1128002"/>
              <a:gd name="connsiteY4" fmla="*/ 996115 h 1003269"/>
              <a:gd name="connsiteX5" fmla="*/ 1127331 w 1128002"/>
              <a:gd name="connsiteY5" fmla="*/ 302695 h 1003269"/>
              <a:gd name="connsiteX6" fmla="*/ 880951 w 1128002"/>
              <a:gd name="connsiteY6" fmla="*/ 56315 h 1003269"/>
              <a:gd name="connsiteX7" fmla="*/ 596471 w 1128002"/>
              <a:gd name="connsiteY7" fmla="*/ 287455 h 1003269"/>
              <a:gd name="connsiteX0" fmla="*/ 596471 w 1173605"/>
              <a:gd name="connsiteY0" fmla="*/ 287455 h 1003552"/>
              <a:gd name="connsiteX1" fmla="*/ 339931 w 1173605"/>
              <a:gd name="connsiteY1" fmla="*/ 5515 h 1003552"/>
              <a:gd name="connsiteX2" fmla="*/ 4651 w 1173605"/>
              <a:gd name="connsiteY2" fmla="*/ 142675 h 1003552"/>
              <a:gd name="connsiteX3" fmla="*/ 177371 w 1173605"/>
              <a:gd name="connsiteY3" fmla="*/ 632895 h 1003552"/>
              <a:gd name="connsiteX4" fmla="*/ 629491 w 1173605"/>
              <a:gd name="connsiteY4" fmla="*/ 996115 h 1003552"/>
              <a:gd name="connsiteX5" fmla="*/ 1173051 w 1173605"/>
              <a:gd name="connsiteY5" fmla="*/ 295075 h 1003552"/>
              <a:gd name="connsiteX6" fmla="*/ 880951 w 1173605"/>
              <a:gd name="connsiteY6" fmla="*/ 56315 h 1003552"/>
              <a:gd name="connsiteX7" fmla="*/ 596471 w 1173605"/>
              <a:gd name="connsiteY7" fmla="*/ 287455 h 1003552"/>
              <a:gd name="connsiteX0" fmla="*/ 603276 w 1180410"/>
              <a:gd name="connsiteY0" fmla="*/ 287693 h 1005272"/>
              <a:gd name="connsiteX1" fmla="*/ 346736 w 1180410"/>
              <a:gd name="connsiteY1" fmla="*/ 5753 h 1005272"/>
              <a:gd name="connsiteX2" fmla="*/ 11456 w 1180410"/>
              <a:gd name="connsiteY2" fmla="*/ 142913 h 1005272"/>
              <a:gd name="connsiteX3" fmla="*/ 130836 w 1180410"/>
              <a:gd name="connsiteY3" fmla="*/ 655993 h 1005272"/>
              <a:gd name="connsiteX4" fmla="*/ 636296 w 1180410"/>
              <a:gd name="connsiteY4" fmla="*/ 996353 h 1005272"/>
              <a:gd name="connsiteX5" fmla="*/ 1179856 w 1180410"/>
              <a:gd name="connsiteY5" fmla="*/ 295313 h 1005272"/>
              <a:gd name="connsiteX6" fmla="*/ 887756 w 1180410"/>
              <a:gd name="connsiteY6" fmla="*/ 56553 h 1005272"/>
              <a:gd name="connsiteX7" fmla="*/ 603276 w 1180410"/>
              <a:gd name="connsiteY7" fmla="*/ 287693 h 1005272"/>
              <a:gd name="connsiteX0" fmla="*/ 604313 w 1181447"/>
              <a:gd name="connsiteY0" fmla="*/ 287693 h 1027612"/>
              <a:gd name="connsiteX1" fmla="*/ 347773 w 1181447"/>
              <a:gd name="connsiteY1" fmla="*/ 5753 h 1027612"/>
              <a:gd name="connsiteX2" fmla="*/ 12493 w 1181447"/>
              <a:gd name="connsiteY2" fmla="*/ 142913 h 1027612"/>
              <a:gd name="connsiteX3" fmla="*/ 131873 w 1181447"/>
              <a:gd name="connsiteY3" fmla="*/ 655993 h 1027612"/>
              <a:gd name="connsiteX4" fmla="*/ 690673 w 1181447"/>
              <a:gd name="connsiteY4" fmla="*/ 1019213 h 1027612"/>
              <a:gd name="connsiteX5" fmla="*/ 1180893 w 1181447"/>
              <a:gd name="connsiteY5" fmla="*/ 295313 h 1027612"/>
              <a:gd name="connsiteX6" fmla="*/ 888793 w 1181447"/>
              <a:gd name="connsiteY6" fmla="*/ 56553 h 1027612"/>
              <a:gd name="connsiteX7" fmla="*/ 604313 w 1181447"/>
              <a:gd name="connsiteY7" fmla="*/ 287693 h 1027612"/>
              <a:gd name="connsiteX0" fmla="*/ 604313 w 1181465"/>
              <a:gd name="connsiteY0" fmla="*/ 287693 h 1027612"/>
              <a:gd name="connsiteX1" fmla="*/ 347773 w 1181465"/>
              <a:gd name="connsiteY1" fmla="*/ 5753 h 1027612"/>
              <a:gd name="connsiteX2" fmla="*/ 12493 w 1181465"/>
              <a:gd name="connsiteY2" fmla="*/ 142913 h 1027612"/>
              <a:gd name="connsiteX3" fmla="*/ 131873 w 1181465"/>
              <a:gd name="connsiteY3" fmla="*/ 655993 h 1027612"/>
              <a:gd name="connsiteX4" fmla="*/ 690673 w 1181465"/>
              <a:gd name="connsiteY4" fmla="*/ 1019213 h 1027612"/>
              <a:gd name="connsiteX5" fmla="*/ 1180893 w 1181465"/>
              <a:gd name="connsiteY5" fmla="*/ 295313 h 1027612"/>
              <a:gd name="connsiteX6" fmla="*/ 888793 w 1181465"/>
              <a:gd name="connsiteY6" fmla="*/ 56553 h 1027612"/>
              <a:gd name="connsiteX7" fmla="*/ 604313 w 1181465"/>
              <a:gd name="connsiteY7" fmla="*/ 287693 h 1027612"/>
              <a:gd name="connsiteX0" fmla="*/ 604313 w 1181465"/>
              <a:gd name="connsiteY0" fmla="*/ 288511 h 1028430"/>
              <a:gd name="connsiteX1" fmla="*/ 347773 w 1181465"/>
              <a:gd name="connsiteY1" fmla="*/ 6571 h 1028430"/>
              <a:gd name="connsiteX2" fmla="*/ 12493 w 1181465"/>
              <a:gd name="connsiteY2" fmla="*/ 143731 h 1028430"/>
              <a:gd name="connsiteX3" fmla="*/ 131873 w 1181465"/>
              <a:gd name="connsiteY3" fmla="*/ 656811 h 1028430"/>
              <a:gd name="connsiteX4" fmla="*/ 690673 w 1181465"/>
              <a:gd name="connsiteY4" fmla="*/ 1020031 h 1028430"/>
              <a:gd name="connsiteX5" fmla="*/ 1180893 w 1181465"/>
              <a:gd name="connsiteY5" fmla="*/ 296131 h 1028430"/>
              <a:gd name="connsiteX6" fmla="*/ 888793 w 1181465"/>
              <a:gd name="connsiteY6" fmla="*/ 57371 h 1028430"/>
              <a:gd name="connsiteX7" fmla="*/ 604313 w 1181465"/>
              <a:gd name="connsiteY7" fmla="*/ 288511 h 1028430"/>
              <a:gd name="connsiteX0" fmla="*/ 604313 w 1181465"/>
              <a:gd name="connsiteY0" fmla="*/ 270887 h 1010806"/>
              <a:gd name="connsiteX1" fmla="*/ 347773 w 1181465"/>
              <a:gd name="connsiteY1" fmla="*/ 7997 h 1010806"/>
              <a:gd name="connsiteX2" fmla="*/ 12493 w 1181465"/>
              <a:gd name="connsiteY2" fmla="*/ 126107 h 1010806"/>
              <a:gd name="connsiteX3" fmla="*/ 131873 w 1181465"/>
              <a:gd name="connsiteY3" fmla="*/ 639187 h 1010806"/>
              <a:gd name="connsiteX4" fmla="*/ 690673 w 1181465"/>
              <a:gd name="connsiteY4" fmla="*/ 1002407 h 1010806"/>
              <a:gd name="connsiteX5" fmla="*/ 1180893 w 1181465"/>
              <a:gd name="connsiteY5" fmla="*/ 278507 h 1010806"/>
              <a:gd name="connsiteX6" fmla="*/ 888793 w 1181465"/>
              <a:gd name="connsiteY6" fmla="*/ 39747 h 1010806"/>
              <a:gd name="connsiteX7" fmla="*/ 604313 w 1181465"/>
              <a:gd name="connsiteY7" fmla="*/ 270887 h 1010806"/>
              <a:gd name="connsiteX0" fmla="*/ 621462 w 1198614"/>
              <a:gd name="connsiteY0" fmla="*/ 289918 h 1029837"/>
              <a:gd name="connsiteX1" fmla="*/ 364922 w 1198614"/>
              <a:gd name="connsiteY1" fmla="*/ 27028 h 1029837"/>
              <a:gd name="connsiteX2" fmla="*/ 29642 w 1198614"/>
              <a:gd name="connsiteY2" fmla="*/ 145138 h 1029837"/>
              <a:gd name="connsiteX3" fmla="*/ 149022 w 1198614"/>
              <a:gd name="connsiteY3" fmla="*/ 658218 h 1029837"/>
              <a:gd name="connsiteX4" fmla="*/ 707822 w 1198614"/>
              <a:gd name="connsiteY4" fmla="*/ 1021438 h 1029837"/>
              <a:gd name="connsiteX5" fmla="*/ 1198042 w 1198614"/>
              <a:gd name="connsiteY5" fmla="*/ 297538 h 1029837"/>
              <a:gd name="connsiteX6" fmla="*/ 905942 w 1198614"/>
              <a:gd name="connsiteY6" fmla="*/ 58778 h 1029837"/>
              <a:gd name="connsiteX7" fmla="*/ 621462 w 1198614"/>
              <a:gd name="connsiteY7" fmla="*/ 289918 h 1029837"/>
              <a:gd name="connsiteX0" fmla="*/ 621462 w 1198614"/>
              <a:gd name="connsiteY0" fmla="*/ 309380 h 1049299"/>
              <a:gd name="connsiteX1" fmla="*/ 364922 w 1198614"/>
              <a:gd name="connsiteY1" fmla="*/ 46490 h 1049299"/>
              <a:gd name="connsiteX2" fmla="*/ 29642 w 1198614"/>
              <a:gd name="connsiteY2" fmla="*/ 164600 h 1049299"/>
              <a:gd name="connsiteX3" fmla="*/ 149022 w 1198614"/>
              <a:gd name="connsiteY3" fmla="*/ 677680 h 1049299"/>
              <a:gd name="connsiteX4" fmla="*/ 707822 w 1198614"/>
              <a:gd name="connsiteY4" fmla="*/ 1040900 h 1049299"/>
              <a:gd name="connsiteX5" fmla="*/ 1198042 w 1198614"/>
              <a:gd name="connsiteY5" fmla="*/ 317000 h 1049299"/>
              <a:gd name="connsiteX6" fmla="*/ 905942 w 1198614"/>
              <a:gd name="connsiteY6" fmla="*/ 78240 h 1049299"/>
              <a:gd name="connsiteX7" fmla="*/ 621462 w 1198614"/>
              <a:gd name="connsiteY7" fmla="*/ 309380 h 1049299"/>
              <a:gd name="connsiteX0" fmla="*/ 621462 w 1198614"/>
              <a:gd name="connsiteY0" fmla="*/ 305247 h 1045166"/>
              <a:gd name="connsiteX1" fmla="*/ 364922 w 1198614"/>
              <a:gd name="connsiteY1" fmla="*/ 42357 h 1045166"/>
              <a:gd name="connsiteX2" fmla="*/ 29642 w 1198614"/>
              <a:gd name="connsiteY2" fmla="*/ 160467 h 1045166"/>
              <a:gd name="connsiteX3" fmla="*/ 149022 w 1198614"/>
              <a:gd name="connsiteY3" fmla="*/ 673547 h 1045166"/>
              <a:gd name="connsiteX4" fmla="*/ 707822 w 1198614"/>
              <a:gd name="connsiteY4" fmla="*/ 1036767 h 1045166"/>
              <a:gd name="connsiteX5" fmla="*/ 1198042 w 1198614"/>
              <a:gd name="connsiteY5" fmla="*/ 312867 h 1045166"/>
              <a:gd name="connsiteX6" fmla="*/ 905942 w 1198614"/>
              <a:gd name="connsiteY6" fmla="*/ 74107 h 1045166"/>
              <a:gd name="connsiteX7" fmla="*/ 621462 w 1198614"/>
              <a:gd name="connsiteY7" fmla="*/ 305247 h 1045166"/>
              <a:gd name="connsiteX0" fmla="*/ 603989 w 1181141"/>
              <a:gd name="connsiteY0" fmla="*/ 283425 h 1023344"/>
              <a:gd name="connsiteX1" fmla="*/ 342687 w 1181141"/>
              <a:gd name="connsiteY1" fmla="*/ 22916 h 1023344"/>
              <a:gd name="connsiteX2" fmla="*/ 12169 w 1181141"/>
              <a:gd name="connsiteY2" fmla="*/ 138645 h 1023344"/>
              <a:gd name="connsiteX3" fmla="*/ 131549 w 1181141"/>
              <a:gd name="connsiteY3" fmla="*/ 651725 h 1023344"/>
              <a:gd name="connsiteX4" fmla="*/ 690349 w 1181141"/>
              <a:gd name="connsiteY4" fmla="*/ 1014945 h 1023344"/>
              <a:gd name="connsiteX5" fmla="*/ 1180569 w 1181141"/>
              <a:gd name="connsiteY5" fmla="*/ 291045 h 1023344"/>
              <a:gd name="connsiteX6" fmla="*/ 888469 w 1181141"/>
              <a:gd name="connsiteY6" fmla="*/ 52285 h 1023344"/>
              <a:gd name="connsiteX7" fmla="*/ 603989 w 1181141"/>
              <a:gd name="connsiteY7" fmla="*/ 283425 h 102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7FD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19">
              <a:latin typeface="Times New Roman" panose="02020603050405020304" pitchFamily="18" charset="0"/>
              <a:cs typeface="Times New Roman" panose="02020603050405020304" pitchFamily="18" charset="0"/>
            </a:endParaRPr>
          </a:p>
        </p:txBody>
      </p:sp>
      <p:sp>
        <p:nvSpPr>
          <p:cNvPr id="14" name="任意多边形: 形状 13">
            <a:extLst>
              <a:ext uri="{FF2B5EF4-FFF2-40B4-BE49-F238E27FC236}">
                <a16:creationId xmlns:a16="http://schemas.microsoft.com/office/drawing/2014/main" id="{214322A6-6768-4D60-A5EA-E05A48D9C409}"/>
              </a:ext>
            </a:extLst>
          </p:cNvPr>
          <p:cNvSpPr/>
          <p:nvPr/>
        </p:nvSpPr>
        <p:spPr>
          <a:xfrm>
            <a:off x="10643282" y="1132001"/>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 fmla="*/ 639965 w 1300768"/>
              <a:gd name="connsiteY0" fmla="*/ 272650 h 1001520"/>
              <a:gd name="connsiteX1" fmla="*/ 436765 w 1300768"/>
              <a:gd name="connsiteY1" fmla="*/ 5950 h 1001520"/>
              <a:gd name="connsiteX2" fmla="*/ 17665 w 1300768"/>
              <a:gd name="connsiteY2" fmla="*/ 120250 h 1001520"/>
              <a:gd name="connsiteX3" fmla="*/ 144665 w 1300768"/>
              <a:gd name="connsiteY3" fmla="*/ 488550 h 1001520"/>
              <a:gd name="connsiteX4" fmla="*/ 741565 w 1300768"/>
              <a:gd name="connsiteY4" fmla="*/ 996550 h 1001520"/>
              <a:gd name="connsiteX5" fmla="*/ 1300365 w 1300768"/>
              <a:gd name="connsiteY5" fmla="*/ 158350 h 1001520"/>
              <a:gd name="connsiteX6" fmla="*/ 916825 w 1300768"/>
              <a:gd name="connsiteY6" fmla="*/ 41510 h 1001520"/>
              <a:gd name="connsiteX7" fmla="*/ 639965 w 1300768"/>
              <a:gd name="connsiteY7" fmla="*/ 272650 h 1001520"/>
              <a:gd name="connsiteX0" fmla="*/ 639965 w 1255114"/>
              <a:gd name="connsiteY0" fmla="*/ 272650 h 999147"/>
              <a:gd name="connsiteX1" fmla="*/ 436765 w 1255114"/>
              <a:gd name="connsiteY1" fmla="*/ 5950 h 999147"/>
              <a:gd name="connsiteX2" fmla="*/ 17665 w 1255114"/>
              <a:gd name="connsiteY2" fmla="*/ 120250 h 999147"/>
              <a:gd name="connsiteX3" fmla="*/ 144665 w 1255114"/>
              <a:gd name="connsiteY3" fmla="*/ 488550 h 999147"/>
              <a:gd name="connsiteX4" fmla="*/ 741565 w 1255114"/>
              <a:gd name="connsiteY4" fmla="*/ 996550 h 999147"/>
              <a:gd name="connsiteX5" fmla="*/ 1254645 w 1255114"/>
              <a:gd name="connsiteY5" fmla="*/ 257410 h 999147"/>
              <a:gd name="connsiteX6" fmla="*/ 916825 w 1255114"/>
              <a:gd name="connsiteY6" fmla="*/ 41510 h 999147"/>
              <a:gd name="connsiteX7" fmla="*/ 639965 w 1255114"/>
              <a:gd name="connsiteY7" fmla="*/ 272650 h 999147"/>
              <a:gd name="connsiteX0" fmla="*/ 626545 w 1241694"/>
              <a:gd name="connsiteY0" fmla="*/ 274485 h 1006887"/>
              <a:gd name="connsiteX1" fmla="*/ 423345 w 1241694"/>
              <a:gd name="connsiteY1" fmla="*/ 7785 h 1006887"/>
              <a:gd name="connsiteX2" fmla="*/ 4245 w 1241694"/>
              <a:gd name="connsiteY2" fmla="*/ 122085 h 1006887"/>
              <a:gd name="connsiteX3" fmla="*/ 237925 w 1241694"/>
              <a:gd name="connsiteY3" fmla="*/ 627545 h 1006887"/>
              <a:gd name="connsiteX4" fmla="*/ 728145 w 1241694"/>
              <a:gd name="connsiteY4" fmla="*/ 998385 h 1006887"/>
              <a:gd name="connsiteX5" fmla="*/ 1241225 w 1241694"/>
              <a:gd name="connsiteY5" fmla="*/ 259245 h 1006887"/>
              <a:gd name="connsiteX6" fmla="*/ 903405 w 1241694"/>
              <a:gd name="connsiteY6" fmla="*/ 43345 h 1006887"/>
              <a:gd name="connsiteX7" fmla="*/ 626545 w 1241694"/>
              <a:gd name="connsiteY7" fmla="*/ 274485 h 1006887"/>
              <a:gd name="connsiteX0" fmla="*/ 538375 w 1153524"/>
              <a:gd name="connsiteY0" fmla="*/ 268848 h 1001039"/>
              <a:gd name="connsiteX1" fmla="*/ 335175 w 1153524"/>
              <a:gd name="connsiteY1" fmla="*/ 2148 h 1001039"/>
              <a:gd name="connsiteX2" fmla="*/ 7515 w 1153524"/>
              <a:gd name="connsiteY2" fmla="*/ 169788 h 1001039"/>
              <a:gd name="connsiteX3" fmla="*/ 149755 w 1153524"/>
              <a:gd name="connsiteY3" fmla="*/ 621908 h 1001039"/>
              <a:gd name="connsiteX4" fmla="*/ 639975 w 1153524"/>
              <a:gd name="connsiteY4" fmla="*/ 992748 h 1001039"/>
              <a:gd name="connsiteX5" fmla="*/ 1153055 w 1153524"/>
              <a:gd name="connsiteY5" fmla="*/ 253608 h 1001039"/>
              <a:gd name="connsiteX6" fmla="*/ 815235 w 1153524"/>
              <a:gd name="connsiteY6" fmla="*/ 37708 h 1001039"/>
              <a:gd name="connsiteX7" fmla="*/ 538375 w 1153524"/>
              <a:gd name="connsiteY7" fmla="*/ 268848 h 1001039"/>
              <a:gd name="connsiteX0" fmla="*/ 536664 w 1151813"/>
              <a:gd name="connsiteY0" fmla="*/ 231233 h 963424"/>
              <a:gd name="connsiteX1" fmla="*/ 302984 w 1151813"/>
              <a:gd name="connsiteY1" fmla="*/ 17873 h 963424"/>
              <a:gd name="connsiteX2" fmla="*/ 5804 w 1151813"/>
              <a:gd name="connsiteY2" fmla="*/ 132173 h 963424"/>
              <a:gd name="connsiteX3" fmla="*/ 148044 w 1151813"/>
              <a:gd name="connsiteY3" fmla="*/ 584293 h 963424"/>
              <a:gd name="connsiteX4" fmla="*/ 638264 w 1151813"/>
              <a:gd name="connsiteY4" fmla="*/ 955133 h 963424"/>
              <a:gd name="connsiteX5" fmla="*/ 1151344 w 1151813"/>
              <a:gd name="connsiteY5" fmla="*/ 215993 h 963424"/>
              <a:gd name="connsiteX6" fmla="*/ 813524 w 1151813"/>
              <a:gd name="connsiteY6" fmla="*/ 93 h 963424"/>
              <a:gd name="connsiteX7" fmla="*/ 536664 w 1151813"/>
              <a:gd name="connsiteY7" fmla="*/ 231233 h 963424"/>
              <a:gd name="connsiteX0" fmla="*/ 574764 w 1151802"/>
              <a:gd name="connsiteY0" fmla="*/ 254501 h 963832"/>
              <a:gd name="connsiteX1" fmla="*/ 302984 w 1151802"/>
              <a:gd name="connsiteY1" fmla="*/ 18281 h 963832"/>
              <a:gd name="connsiteX2" fmla="*/ 5804 w 1151802"/>
              <a:gd name="connsiteY2" fmla="*/ 132581 h 963832"/>
              <a:gd name="connsiteX3" fmla="*/ 148044 w 1151802"/>
              <a:gd name="connsiteY3" fmla="*/ 584701 h 963832"/>
              <a:gd name="connsiteX4" fmla="*/ 638264 w 1151802"/>
              <a:gd name="connsiteY4" fmla="*/ 955541 h 963832"/>
              <a:gd name="connsiteX5" fmla="*/ 1151344 w 1151802"/>
              <a:gd name="connsiteY5" fmla="*/ 216401 h 963832"/>
              <a:gd name="connsiteX6" fmla="*/ 813524 w 1151802"/>
              <a:gd name="connsiteY6" fmla="*/ 501 h 963832"/>
              <a:gd name="connsiteX7" fmla="*/ 574764 w 1151802"/>
              <a:gd name="connsiteY7" fmla="*/ 254501 h 963832"/>
              <a:gd name="connsiteX0" fmla="*/ 574764 w 1151816"/>
              <a:gd name="connsiteY0" fmla="*/ 241366 h 950697"/>
              <a:gd name="connsiteX1" fmla="*/ 302984 w 1151816"/>
              <a:gd name="connsiteY1" fmla="*/ 5146 h 950697"/>
              <a:gd name="connsiteX2" fmla="*/ 5804 w 1151816"/>
              <a:gd name="connsiteY2" fmla="*/ 119446 h 950697"/>
              <a:gd name="connsiteX3" fmla="*/ 148044 w 1151816"/>
              <a:gd name="connsiteY3" fmla="*/ 571566 h 950697"/>
              <a:gd name="connsiteX4" fmla="*/ 638264 w 1151816"/>
              <a:gd name="connsiteY4" fmla="*/ 942406 h 950697"/>
              <a:gd name="connsiteX5" fmla="*/ 1151344 w 1151816"/>
              <a:gd name="connsiteY5" fmla="*/ 203266 h 950697"/>
              <a:gd name="connsiteX6" fmla="*/ 821144 w 1151816"/>
              <a:gd name="connsiteY6" fmla="*/ 33086 h 950697"/>
              <a:gd name="connsiteX7" fmla="*/ 574764 w 1151816"/>
              <a:gd name="connsiteY7" fmla="*/ 241366 h 950697"/>
              <a:gd name="connsiteX0" fmla="*/ 574764 w 1098575"/>
              <a:gd name="connsiteY0" fmla="*/ 241366 h 949292"/>
              <a:gd name="connsiteX1" fmla="*/ 302984 w 1098575"/>
              <a:gd name="connsiteY1" fmla="*/ 5146 h 949292"/>
              <a:gd name="connsiteX2" fmla="*/ 5804 w 1098575"/>
              <a:gd name="connsiteY2" fmla="*/ 119446 h 949292"/>
              <a:gd name="connsiteX3" fmla="*/ 148044 w 1098575"/>
              <a:gd name="connsiteY3" fmla="*/ 571566 h 949292"/>
              <a:gd name="connsiteX4" fmla="*/ 638264 w 1098575"/>
              <a:gd name="connsiteY4" fmla="*/ 942406 h 949292"/>
              <a:gd name="connsiteX5" fmla="*/ 1098004 w 1098575"/>
              <a:gd name="connsiteY5" fmla="*/ 241366 h 949292"/>
              <a:gd name="connsiteX6" fmla="*/ 821144 w 1098575"/>
              <a:gd name="connsiteY6" fmla="*/ 33086 h 949292"/>
              <a:gd name="connsiteX7" fmla="*/ 574764 w 1098575"/>
              <a:gd name="connsiteY7" fmla="*/ 241366 h 949292"/>
              <a:gd name="connsiteX0" fmla="*/ 567144 w 1098578"/>
              <a:gd name="connsiteY0" fmla="*/ 225251 h 948417"/>
              <a:gd name="connsiteX1" fmla="*/ 302984 w 1098578"/>
              <a:gd name="connsiteY1" fmla="*/ 4271 h 948417"/>
              <a:gd name="connsiteX2" fmla="*/ 5804 w 1098578"/>
              <a:gd name="connsiteY2" fmla="*/ 118571 h 948417"/>
              <a:gd name="connsiteX3" fmla="*/ 148044 w 1098578"/>
              <a:gd name="connsiteY3" fmla="*/ 570691 h 948417"/>
              <a:gd name="connsiteX4" fmla="*/ 638264 w 1098578"/>
              <a:gd name="connsiteY4" fmla="*/ 941531 h 948417"/>
              <a:gd name="connsiteX5" fmla="*/ 1098004 w 1098578"/>
              <a:gd name="connsiteY5" fmla="*/ 240491 h 948417"/>
              <a:gd name="connsiteX6" fmla="*/ 821144 w 1098578"/>
              <a:gd name="connsiteY6" fmla="*/ 32211 h 948417"/>
              <a:gd name="connsiteX7" fmla="*/ 567144 w 1098578"/>
              <a:gd name="connsiteY7" fmla="*/ 225251 h 948417"/>
              <a:gd name="connsiteX0" fmla="*/ 566791 w 1098225"/>
              <a:gd name="connsiteY0" fmla="*/ 225251 h 940931"/>
              <a:gd name="connsiteX1" fmla="*/ 302631 w 1098225"/>
              <a:gd name="connsiteY1" fmla="*/ 4271 h 940931"/>
              <a:gd name="connsiteX2" fmla="*/ 5451 w 1098225"/>
              <a:gd name="connsiteY2" fmla="*/ 118571 h 940931"/>
              <a:gd name="connsiteX3" fmla="*/ 147691 w 1098225"/>
              <a:gd name="connsiteY3" fmla="*/ 570691 h 940931"/>
              <a:gd name="connsiteX4" fmla="*/ 599811 w 1098225"/>
              <a:gd name="connsiteY4" fmla="*/ 933911 h 940931"/>
              <a:gd name="connsiteX5" fmla="*/ 1097651 w 1098225"/>
              <a:gd name="connsiteY5" fmla="*/ 240491 h 940931"/>
              <a:gd name="connsiteX6" fmla="*/ 820791 w 1098225"/>
              <a:gd name="connsiteY6" fmla="*/ 32211 h 940931"/>
              <a:gd name="connsiteX7" fmla="*/ 566791 w 1098225"/>
              <a:gd name="connsiteY7" fmla="*/ 225251 h 940931"/>
              <a:gd name="connsiteX0" fmla="*/ 588748 w 1120182"/>
              <a:gd name="connsiteY0" fmla="*/ 227566 h 943300"/>
              <a:gd name="connsiteX1" fmla="*/ 324588 w 1120182"/>
              <a:gd name="connsiteY1" fmla="*/ 6586 h 943300"/>
              <a:gd name="connsiteX2" fmla="*/ 4548 w 1120182"/>
              <a:gd name="connsiteY2" fmla="*/ 105646 h 943300"/>
              <a:gd name="connsiteX3" fmla="*/ 169648 w 1120182"/>
              <a:gd name="connsiteY3" fmla="*/ 573006 h 943300"/>
              <a:gd name="connsiteX4" fmla="*/ 621768 w 1120182"/>
              <a:gd name="connsiteY4" fmla="*/ 936226 h 943300"/>
              <a:gd name="connsiteX5" fmla="*/ 1119608 w 1120182"/>
              <a:gd name="connsiteY5" fmla="*/ 242806 h 943300"/>
              <a:gd name="connsiteX6" fmla="*/ 842748 w 1120182"/>
              <a:gd name="connsiteY6" fmla="*/ 34526 h 943300"/>
              <a:gd name="connsiteX7" fmla="*/ 588748 w 1120182"/>
              <a:gd name="connsiteY7" fmla="*/ 227566 h 943300"/>
              <a:gd name="connsiteX0" fmla="*/ 596127 w 1127561"/>
              <a:gd name="connsiteY0" fmla="*/ 233015 h 948829"/>
              <a:gd name="connsiteX1" fmla="*/ 331967 w 1127561"/>
              <a:gd name="connsiteY1" fmla="*/ 12035 h 948829"/>
              <a:gd name="connsiteX2" fmla="*/ 4307 w 1127561"/>
              <a:gd name="connsiteY2" fmla="*/ 88235 h 948829"/>
              <a:gd name="connsiteX3" fmla="*/ 177027 w 1127561"/>
              <a:gd name="connsiteY3" fmla="*/ 578455 h 948829"/>
              <a:gd name="connsiteX4" fmla="*/ 629147 w 1127561"/>
              <a:gd name="connsiteY4" fmla="*/ 941675 h 948829"/>
              <a:gd name="connsiteX5" fmla="*/ 1126987 w 1127561"/>
              <a:gd name="connsiteY5" fmla="*/ 248255 h 948829"/>
              <a:gd name="connsiteX6" fmla="*/ 850127 w 1127561"/>
              <a:gd name="connsiteY6" fmla="*/ 39975 h 948829"/>
              <a:gd name="connsiteX7" fmla="*/ 596127 w 1127561"/>
              <a:gd name="connsiteY7" fmla="*/ 233015 h 948829"/>
              <a:gd name="connsiteX0" fmla="*/ 596471 w 1127905"/>
              <a:gd name="connsiteY0" fmla="*/ 287455 h 1003269"/>
              <a:gd name="connsiteX1" fmla="*/ 339931 w 1127905"/>
              <a:gd name="connsiteY1" fmla="*/ 5515 h 1003269"/>
              <a:gd name="connsiteX2" fmla="*/ 4651 w 1127905"/>
              <a:gd name="connsiteY2" fmla="*/ 142675 h 1003269"/>
              <a:gd name="connsiteX3" fmla="*/ 177371 w 1127905"/>
              <a:gd name="connsiteY3" fmla="*/ 632895 h 1003269"/>
              <a:gd name="connsiteX4" fmla="*/ 629491 w 1127905"/>
              <a:gd name="connsiteY4" fmla="*/ 996115 h 1003269"/>
              <a:gd name="connsiteX5" fmla="*/ 1127331 w 1127905"/>
              <a:gd name="connsiteY5" fmla="*/ 302695 h 1003269"/>
              <a:gd name="connsiteX6" fmla="*/ 850471 w 1127905"/>
              <a:gd name="connsiteY6" fmla="*/ 94415 h 1003269"/>
              <a:gd name="connsiteX7" fmla="*/ 596471 w 1127905"/>
              <a:gd name="connsiteY7" fmla="*/ 287455 h 1003269"/>
              <a:gd name="connsiteX0" fmla="*/ 596471 w 1128002"/>
              <a:gd name="connsiteY0" fmla="*/ 287455 h 1003269"/>
              <a:gd name="connsiteX1" fmla="*/ 339931 w 1128002"/>
              <a:gd name="connsiteY1" fmla="*/ 5515 h 1003269"/>
              <a:gd name="connsiteX2" fmla="*/ 4651 w 1128002"/>
              <a:gd name="connsiteY2" fmla="*/ 142675 h 1003269"/>
              <a:gd name="connsiteX3" fmla="*/ 177371 w 1128002"/>
              <a:gd name="connsiteY3" fmla="*/ 632895 h 1003269"/>
              <a:gd name="connsiteX4" fmla="*/ 629491 w 1128002"/>
              <a:gd name="connsiteY4" fmla="*/ 996115 h 1003269"/>
              <a:gd name="connsiteX5" fmla="*/ 1127331 w 1128002"/>
              <a:gd name="connsiteY5" fmla="*/ 302695 h 1003269"/>
              <a:gd name="connsiteX6" fmla="*/ 880951 w 1128002"/>
              <a:gd name="connsiteY6" fmla="*/ 56315 h 1003269"/>
              <a:gd name="connsiteX7" fmla="*/ 596471 w 1128002"/>
              <a:gd name="connsiteY7" fmla="*/ 287455 h 1003269"/>
              <a:gd name="connsiteX0" fmla="*/ 596471 w 1173605"/>
              <a:gd name="connsiteY0" fmla="*/ 287455 h 1003552"/>
              <a:gd name="connsiteX1" fmla="*/ 339931 w 1173605"/>
              <a:gd name="connsiteY1" fmla="*/ 5515 h 1003552"/>
              <a:gd name="connsiteX2" fmla="*/ 4651 w 1173605"/>
              <a:gd name="connsiteY2" fmla="*/ 142675 h 1003552"/>
              <a:gd name="connsiteX3" fmla="*/ 177371 w 1173605"/>
              <a:gd name="connsiteY3" fmla="*/ 632895 h 1003552"/>
              <a:gd name="connsiteX4" fmla="*/ 629491 w 1173605"/>
              <a:gd name="connsiteY4" fmla="*/ 996115 h 1003552"/>
              <a:gd name="connsiteX5" fmla="*/ 1173051 w 1173605"/>
              <a:gd name="connsiteY5" fmla="*/ 295075 h 1003552"/>
              <a:gd name="connsiteX6" fmla="*/ 880951 w 1173605"/>
              <a:gd name="connsiteY6" fmla="*/ 56315 h 1003552"/>
              <a:gd name="connsiteX7" fmla="*/ 596471 w 1173605"/>
              <a:gd name="connsiteY7" fmla="*/ 287455 h 1003552"/>
              <a:gd name="connsiteX0" fmla="*/ 603276 w 1180410"/>
              <a:gd name="connsiteY0" fmla="*/ 287693 h 1005272"/>
              <a:gd name="connsiteX1" fmla="*/ 346736 w 1180410"/>
              <a:gd name="connsiteY1" fmla="*/ 5753 h 1005272"/>
              <a:gd name="connsiteX2" fmla="*/ 11456 w 1180410"/>
              <a:gd name="connsiteY2" fmla="*/ 142913 h 1005272"/>
              <a:gd name="connsiteX3" fmla="*/ 130836 w 1180410"/>
              <a:gd name="connsiteY3" fmla="*/ 655993 h 1005272"/>
              <a:gd name="connsiteX4" fmla="*/ 636296 w 1180410"/>
              <a:gd name="connsiteY4" fmla="*/ 996353 h 1005272"/>
              <a:gd name="connsiteX5" fmla="*/ 1179856 w 1180410"/>
              <a:gd name="connsiteY5" fmla="*/ 295313 h 1005272"/>
              <a:gd name="connsiteX6" fmla="*/ 887756 w 1180410"/>
              <a:gd name="connsiteY6" fmla="*/ 56553 h 1005272"/>
              <a:gd name="connsiteX7" fmla="*/ 603276 w 1180410"/>
              <a:gd name="connsiteY7" fmla="*/ 287693 h 1005272"/>
              <a:gd name="connsiteX0" fmla="*/ 604313 w 1181447"/>
              <a:gd name="connsiteY0" fmla="*/ 287693 h 1027612"/>
              <a:gd name="connsiteX1" fmla="*/ 347773 w 1181447"/>
              <a:gd name="connsiteY1" fmla="*/ 5753 h 1027612"/>
              <a:gd name="connsiteX2" fmla="*/ 12493 w 1181447"/>
              <a:gd name="connsiteY2" fmla="*/ 142913 h 1027612"/>
              <a:gd name="connsiteX3" fmla="*/ 131873 w 1181447"/>
              <a:gd name="connsiteY3" fmla="*/ 655993 h 1027612"/>
              <a:gd name="connsiteX4" fmla="*/ 690673 w 1181447"/>
              <a:gd name="connsiteY4" fmla="*/ 1019213 h 1027612"/>
              <a:gd name="connsiteX5" fmla="*/ 1180893 w 1181447"/>
              <a:gd name="connsiteY5" fmla="*/ 295313 h 1027612"/>
              <a:gd name="connsiteX6" fmla="*/ 888793 w 1181447"/>
              <a:gd name="connsiteY6" fmla="*/ 56553 h 1027612"/>
              <a:gd name="connsiteX7" fmla="*/ 604313 w 1181447"/>
              <a:gd name="connsiteY7" fmla="*/ 287693 h 1027612"/>
              <a:gd name="connsiteX0" fmla="*/ 604313 w 1181465"/>
              <a:gd name="connsiteY0" fmla="*/ 287693 h 1027612"/>
              <a:gd name="connsiteX1" fmla="*/ 347773 w 1181465"/>
              <a:gd name="connsiteY1" fmla="*/ 5753 h 1027612"/>
              <a:gd name="connsiteX2" fmla="*/ 12493 w 1181465"/>
              <a:gd name="connsiteY2" fmla="*/ 142913 h 1027612"/>
              <a:gd name="connsiteX3" fmla="*/ 131873 w 1181465"/>
              <a:gd name="connsiteY3" fmla="*/ 655993 h 1027612"/>
              <a:gd name="connsiteX4" fmla="*/ 690673 w 1181465"/>
              <a:gd name="connsiteY4" fmla="*/ 1019213 h 1027612"/>
              <a:gd name="connsiteX5" fmla="*/ 1180893 w 1181465"/>
              <a:gd name="connsiteY5" fmla="*/ 295313 h 1027612"/>
              <a:gd name="connsiteX6" fmla="*/ 888793 w 1181465"/>
              <a:gd name="connsiteY6" fmla="*/ 56553 h 1027612"/>
              <a:gd name="connsiteX7" fmla="*/ 604313 w 1181465"/>
              <a:gd name="connsiteY7" fmla="*/ 287693 h 1027612"/>
              <a:gd name="connsiteX0" fmla="*/ 604313 w 1181465"/>
              <a:gd name="connsiteY0" fmla="*/ 288511 h 1028430"/>
              <a:gd name="connsiteX1" fmla="*/ 347773 w 1181465"/>
              <a:gd name="connsiteY1" fmla="*/ 6571 h 1028430"/>
              <a:gd name="connsiteX2" fmla="*/ 12493 w 1181465"/>
              <a:gd name="connsiteY2" fmla="*/ 143731 h 1028430"/>
              <a:gd name="connsiteX3" fmla="*/ 131873 w 1181465"/>
              <a:gd name="connsiteY3" fmla="*/ 656811 h 1028430"/>
              <a:gd name="connsiteX4" fmla="*/ 690673 w 1181465"/>
              <a:gd name="connsiteY4" fmla="*/ 1020031 h 1028430"/>
              <a:gd name="connsiteX5" fmla="*/ 1180893 w 1181465"/>
              <a:gd name="connsiteY5" fmla="*/ 296131 h 1028430"/>
              <a:gd name="connsiteX6" fmla="*/ 888793 w 1181465"/>
              <a:gd name="connsiteY6" fmla="*/ 57371 h 1028430"/>
              <a:gd name="connsiteX7" fmla="*/ 604313 w 1181465"/>
              <a:gd name="connsiteY7" fmla="*/ 288511 h 1028430"/>
              <a:gd name="connsiteX0" fmla="*/ 604313 w 1181465"/>
              <a:gd name="connsiteY0" fmla="*/ 270887 h 1010806"/>
              <a:gd name="connsiteX1" fmla="*/ 347773 w 1181465"/>
              <a:gd name="connsiteY1" fmla="*/ 7997 h 1010806"/>
              <a:gd name="connsiteX2" fmla="*/ 12493 w 1181465"/>
              <a:gd name="connsiteY2" fmla="*/ 126107 h 1010806"/>
              <a:gd name="connsiteX3" fmla="*/ 131873 w 1181465"/>
              <a:gd name="connsiteY3" fmla="*/ 639187 h 1010806"/>
              <a:gd name="connsiteX4" fmla="*/ 690673 w 1181465"/>
              <a:gd name="connsiteY4" fmla="*/ 1002407 h 1010806"/>
              <a:gd name="connsiteX5" fmla="*/ 1180893 w 1181465"/>
              <a:gd name="connsiteY5" fmla="*/ 278507 h 1010806"/>
              <a:gd name="connsiteX6" fmla="*/ 888793 w 1181465"/>
              <a:gd name="connsiteY6" fmla="*/ 39747 h 1010806"/>
              <a:gd name="connsiteX7" fmla="*/ 604313 w 1181465"/>
              <a:gd name="connsiteY7" fmla="*/ 270887 h 1010806"/>
              <a:gd name="connsiteX0" fmla="*/ 621462 w 1198614"/>
              <a:gd name="connsiteY0" fmla="*/ 289918 h 1029837"/>
              <a:gd name="connsiteX1" fmla="*/ 364922 w 1198614"/>
              <a:gd name="connsiteY1" fmla="*/ 27028 h 1029837"/>
              <a:gd name="connsiteX2" fmla="*/ 29642 w 1198614"/>
              <a:gd name="connsiteY2" fmla="*/ 145138 h 1029837"/>
              <a:gd name="connsiteX3" fmla="*/ 149022 w 1198614"/>
              <a:gd name="connsiteY3" fmla="*/ 658218 h 1029837"/>
              <a:gd name="connsiteX4" fmla="*/ 707822 w 1198614"/>
              <a:gd name="connsiteY4" fmla="*/ 1021438 h 1029837"/>
              <a:gd name="connsiteX5" fmla="*/ 1198042 w 1198614"/>
              <a:gd name="connsiteY5" fmla="*/ 297538 h 1029837"/>
              <a:gd name="connsiteX6" fmla="*/ 905942 w 1198614"/>
              <a:gd name="connsiteY6" fmla="*/ 58778 h 1029837"/>
              <a:gd name="connsiteX7" fmla="*/ 621462 w 1198614"/>
              <a:gd name="connsiteY7" fmla="*/ 289918 h 1029837"/>
              <a:gd name="connsiteX0" fmla="*/ 621462 w 1198614"/>
              <a:gd name="connsiteY0" fmla="*/ 309380 h 1049299"/>
              <a:gd name="connsiteX1" fmla="*/ 364922 w 1198614"/>
              <a:gd name="connsiteY1" fmla="*/ 46490 h 1049299"/>
              <a:gd name="connsiteX2" fmla="*/ 29642 w 1198614"/>
              <a:gd name="connsiteY2" fmla="*/ 164600 h 1049299"/>
              <a:gd name="connsiteX3" fmla="*/ 149022 w 1198614"/>
              <a:gd name="connsiteY3" fmla="*/ 677680 h 1049299"/>
              <a:gd name="connsiteX4" fmla="*/ 707822 w 1198614"/>
              <a:gd name="connsiteY4" fmla="*/ 1040900 h 1049299"/>
              <a:gd name="connsiteX5" fmla="*/ 1198042 w 1198614"/>
              <a:gd name="connsiteY5" fmla="*/ 317000 h 1049299"/>
              <a:gd name="connsiteX6" fmla="*/ 905942 w 1198614"/>
              <a:gd name="connsiteY6" fmla="*/ 78240 h 1049299"/>
              <a:gd name="connsiteX7" fmla="*/ 621462 w 1198614"/>
              <a:gd name="connsiteY7" fmla="*/ 309380 h 1049299"/>
              <a:gd name="connsiteX0" fmla="*/ 621462 w 1198614"/>
              <a:gd name="connsiteY0" fmla="*/ 305247 h 1045166"/>
              <a:gd name="connsiteX1" fmla="*/ 364922 w 1198614"/>
              <a:gd name="connsiteY1" fmla="*/ 42357 h 1045166"/>
              <a:gd name="connsiteX2" fmla="*/ 29642 w 1198614"/>
              <a:gd name="connsiteY2" fmla="*/ 160467 h 1045166"/>
              <a:gd name="connsiteX3" fmla="*/ 149022 w 1198614"/>
              <a:gd name="connsiteY3" fmla="*/ 673547 h 1045166"/>
              <a:gd name="connsiteX4" fmla="*/ 707822 w 1198614"/>
              <a:gd name="connsiteY4" fmla="*/ 1036767 h 1045166"/>
              <a:gd name="connsiteX5" fmla="*/ 1198042 w 1198614"/>
              <a:gd name="connsiteY5" fmla="*/ 312867 h 1045166"/>
              <a:gd name="connsiteX6" fmla="*/ 905942 w 1198614"/>
              <a:gd name="connsiteY6" fmla="*/ 74107 h 1045166"/>
              <a:gd name="connsiteX7" fmla="*/ 621462 w 1198614"/>
              <a:gd name="connsiteY7" fmla="*/ 305247 h 1045166"/>
              <a:gd name="connsiteX0" fmla="*/ 603989 w 1181141"/>
              <a:gd name="connsiteY0" fmla="*/ 283425 h 1023344"/>
              <a:gd name="connsiteX1" fmla="*/ 342687 w 1181141"/>
              <a:gd name="connsiteY1" fmla="*/ 22916 h 1023344"/>
              <a:gd name="connsiteX2" fmla="*/ 12169 w 1181141"/>
              <a:gd name="connsiteY2" fmla="*/ 138645 h 1023344"/>
              <a:gd name="connsiteX3" fmla="*/ 131549 w 1181141"/>
              <a:gd name="connsiteY3" fmla="*/ 651725 h 1023344"/>
              <a:gd name="connsiteX4" fmla="*/ 690349 w 1181141"/>
              <a:gd name="connsiteY4" fmla="*/ 1014945 h 1023344"/>
              <a:gd name="connsiteX5" fmla="*/ 1180569 w 1181141"/>
              <a:gd name="connsiteY5" fmla="*/ 291045 h 1023344"/>
              <a:gd name="connsiteX6" fmla="*/ 888469 w 1181141"/>
              <a:gd name="connsiteY6" fmla="*/ 52285 h 1023344"/>
              <a:gd name="connsiteX7" fmla="*/ 603989 w 1181141"/>
              <a:gd name="connsiteY7" fmla="*/ 283425 h 102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FCC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19">
              <a:latin typeface="Times New Roman" panose="02020603050405020304" pitchFamily="18" charset="0"/>
              <a:cs typeface="Times New Roman" panose="02020603050405020304" pitchFamily="18" charset="0"/>
            </a:endParaRPr>
          </a:p>
        </p:txBody>
      </p:sp>
      <p:sp>
        <p:nvSpPr>
          <p:cNvPr id="16" name="任意多边形: 形状 15">
            <a:extLst>
              <a:ext uri="{FF2B5EF4-FFF2-40B4-BE49-F238E27FC236}">
                <a16:creationId xmlns:a16="http://schemas.microsoft.com/office/drawing/2014/main" id="{9A53673D-C176-464D-96F2-9CAC6D1D2BFB}"/>
              </a:ext>
            </a:extLst>
          </p:cNvPr>
          <p:cNvSpPr/>
          <p:nvPr/>
        </p:nvSpPr>
        <p:spPr>
          <a:xfrm>
            <a:off x="11803197" y="1806397"/>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 fmla="*/ 639965 w 1300768"/>
              <a:gd name="connsiteY0" fmla="*/ 272650 h 1001520"/>
              <a:gd name="connsiteX1" fmla="*/ 436765 w 1300768"/>
              <a:gd name="connsiteY1" fmla="*/ 5950 h 1001520"/>
              <a:gd name="connsiteX2" fmla="*/ 17665 w 1300768"/>
              <a:gd name="connsiteY2" fmla="*/ 120250 h 1001520"/>
              <a:gd name="connsiteX3" fmla="*/ 144665 w 1300768"/>
              <a:gd name="connsiteY3" fmla="*/ 488550 h 1001520"/>
              <a:gd name="connsiteX4" fmla="*/ 741565 w 1300768"/>
              <a:gd name="connsiteY4" fmla="*/ 996550 h 1001520"/>
              <a:gd name="connsiteX5" fmla="*/ 1300365 w 1300768"/>
              <a:gd name="connsiteY5" fmla="*/ 158350 h 1001520"/>
              <a:gd name="connsiteX6" fmla="*/ 916825 w 1300768"/>
              <a:gd name="connsiteY6" fmla="*/ 41510 h 1001520"/>
              <a:gd name="connsiteX7" fmla="*/ 639965 w 1300768"/>
              <a:gd name="connsiteY7" fmla="*/ 272650 h 1001520"/>
              <a:gd name="connsiteX0" fmla="*/ 639965 w 1255114"/>
              <a:gd name="connsiteY0" fmla="*/ 272650 h 999147"/>
              <a:gd name="connsiteX1" fmla="*/ 436765 w 1255114"/>
              <a:gd name="connsiteY1" fmla="*/ 5950 h 999147"/>
              <a:gd name="connsiteX2" fmla="*/ 17665 w 1255114"/>
              <a:gd name="connsiteY2" fmla="*/ 120250 h 999147"/>
              <a:gd name="connsiteX3" fmla="*/ 144665 w 1255114"/>
              <a:gd name="connsiteY3" fmla="*/ 488550 h 999147"/>
              <a:gd name="connsiteX4" fmla="*/ 741565 w 1255114"/>
              <a:gd name="connsiteY4" fmla="*/ 996550 h 999147"/>
              <a:gd name="connsiteX5" fmla="*/ 1254645 w 1255114"/>
              <a:gd name="connsiteY5" fmla="*/ 257410 h 999147"/>
              <a:gd name="connsiteX6" fmla="*/ 916825 w 1255114"/>
              <a:gd name="connsiteY6" fmla="*/ 41510 h 999147"/>
              <a:gd name="connsiteX7" fmla="*/ 639965 w 1255114"/>
              <a:gd name="connsiteY7" fmla="*/ 272650 h 999147"/>
              <a:gd name="connsiteX0" fmla="*/ 626545 w 1241694"/>
              <a:gd name="connsiteY0" fmla="*/ 274485 h 1006887"/>
              <a:gd name="connsiteX1" fmla="*/ 423345 w 1241694"/>
              <a:gd name="connsiteY1" fmla="*/ 7785 h 1006887"/>
              <a:gd name="connsiteX2" fmla="*/ 4245 w 1241694"/>
              <a:gd name="connsiteY2" fmla="*/ 122085 h 1006887"/>
              <a:gd name="connsiteX3" fmla="*/ 237925 w 1241694"/>
              <a:gd name="connsiteY3" fmla="*/ 627545 h 1006887"/>
              <a:gd name="connsiteX4" fmla="*/ 728145 w 1241694"/>
              <a:gd name="connsiteY4" fmla="*/ 998385 h 1006887"/>
              <a:gd name="connsiteX5" fmla="*/ 1241225 w 1241694"/>
              <a:gd name="connsiteY5" fmla="*/ 259245 h 1006887"/>
              <a:gd name="connsiteX6" fmla="*/ 903405 w 1241694"/>
              <a:gd name="connsiteY6" fmla="*/ 43345 h 1006887"/>
              <a:gd name="connsiteX7" fmla="*/ 626545 w 1241694"/>
              <a:gd name="connsiteY7" fmla="*/ 274485 h 1006887"/>
              <a:gd name="connsiteX0" fmla="*/ 538375 w 1153524"/>
              <a:gd name="connsiteY0" fmla="*/ 268848 h 1001039"/>
              <a:gd name="connsiteX1" fmla="*/ 335175 w 1153524"/>
              <a:gd name="connsiteY1" fmla="*/ 2148 h 1001039"/>
              <a:gd name="connsiteX2" fmla="*/ 7515 w 1153524"/>
              <a:gd name="connsiteY2" fmla="*/ 169788 h 1001039"/>
              <a:gd name="connsiteX3" fmla="*/ 149755 w 1153524"/>
              <a:gd name="connsiteY3" fmla="*/ 621908 h 1001039"/>
              <a:gd name="connsiteX4" fmla="*/ 639975 w 1153524"/>
              <a:gd name="connsiteY4" fmla="*/ 992748 h 1001039"/>
              <a:gd name="connsiteX5" fmla="*/ 1153055 w 1153524"/>
              <a:gd name="connsiteY5" fmla="*/ 253608 h 1001039"/>
              <a:gd name="connsiteX6" fmla="*/ 815235 w 1153524"/>
              <a:gd name="connsiteY6" fmla="*/ 37708 h 1001039"/>
              <a:gd name="connsiteX7" fmla="*/ 538375 w 1153524"/>
              <a:gd name="connsiteY7" fmla="*/ 268848 h 1001039"/>
              <a:gd name="connsiteX0" fmla="*/ 536664 w 1151813"/>
              <a:gd name="connsiteY0" fmla="*/ 231233 h 963424"/>
              <a:gd name="connsiteX1" fmla="*/ 302984 w 1151813"/>
              <a:gd name="connsiteY1" fmla="*/ 17873 h 963424"/>
              <a:gd name="connsiteX2" fmla="*/ 5804 w 1151813"/>
              <a:gd name="connsiteY2" fmla="*/ 132173 h 963424"/>
              <a:gd name="connsiteX3" fmla="*/ 148044 w 1151813"/>
              <a:gd name="connsiteY3" fmla="*/ 584293 h 963424"/>
              <a:gd name="connsiteX4" fmla="*/ 638264 w 1151813"/>
              <a:gd name="connsiteY4" fmla="*/ 955133 h 963424"/>
              <a:gd name="connsiteX5" fmla="*/ 1151344 w 1151813"/>
              <a:gd name="connsiteY5" fmla="*/ 215993 h 963424"/>
              <a:gd name="connsiteX6" fmla="*/ 813524 w 1151813"/>
              <a:gd name="connsiteY6" fmla="*/ 93 h 963424"/>
              <a:gd name="connsiteX7" fmla="*/ 536664 w 1151813"/>
              <a:gd name="connsiteY7" fmla="*/ 231233 h 963424"/>
              <a:gd name="connsiteX0" fmla="*/ 574764 w 1151802"/>
              <a:gd name="connsiteY0" fmla="*/ 254501 h 963832"/>
              <a:gd name="connsiteX1" fmla="*/ 302984 w 1151802"/>
              <a:gd name="connsiteY1" fmla="*/ 18281 h 963832"/>
              <a:gd name="connsiteX2" fmla="*/ 5804 w 1151802"/>
              <a:gd name="connsiteY2" fmla="*/ 132581 h 963832"/>
              <a:gd name="connsiteX3" fmla="*/ 148044 w 1151802"/>
              <a:gd name="connsiteY3" fmla="*/ 584701 h 963832"/>
              <a:gd name="connsiteX4" fmla="*/ 638264 w 1151802"/>
              <a:gd name="connsiteY4" fmla="*/ 955541 h 963832"/>
              <a:gd name="connsiteX5" fmla="*/ 1151344 w 1151802"/>
              <a:gd name="connsiteY5" fmla="*/ 216401 h 963832"/>
              <a:gd name="connsiteX6" fmla="*/ 813524 w 1151802"/>
              <a:gd name="connsiteY6" fmla="*/ 501 h 963832"/>
              <a:gd name="connsiteX7" fmla="*/ 574764 w 1151802"/>
              <a:gd name="connsiteY7" fmla="*/ 254501 h 963832"/>
              <a:gd name="connsiteX0" fmla="*/ 574764 w 1151816"/>
              <a:gd name="connsiteY0" fmla="*/ 241366 h 950697"/>
              <a:gd name="connsiteX1" fmla="*/ 302984 w 1151816"/>
              <a:gd name="connsiteY1" fmla="*/ 5146 h 950697"/>
              <a:gd name="connsiteX2" fmla="*/ 5804 w 1151816"/>
              <a:gd name="connsiteY2" fmla="*/ 119446 h 950697"/>
              <a:gd name="connsiteX3" fmla="*/ 148044 w 1151816"/>
              <a:gd name="connsiteY3" fmla="*/ 571566 h 950697"/>
              <a:gd name="connsiteX4" fmla="*/ 638264 w 1151816"/>
              <a:gd name="connsiteY4" fmla="*/ 942406 h 950697"/>
              <a:gd name="connsiteX5" fmla="*/ 1151344 w 1151816"/>
              <a:gd name="connsiteY5" fmla="*/ 203266 h 950697"/>
              <a:gd name="connsiteX6" fmla="*/ 821144 w 1151816"/>
              <a:gd name="connsiteY6" fmla="*/ 33086 h 950697"/>
              <a:gd name="connsiteX7" fmla="*/ 574764 w 1151816"/>
              <a:gd name="connsiteY7" fmla="*/ 241366 h 950697"/>
              <a:gd name="connsiteX0" fmla="*/ 574764 w 1098575"/>
              <a:gd name="connsiteY0" fmla="*/ 241366 h 949292"/>
              <a:gd name="connsiteX1" fmla="*/ 302984 w 1098575"/>
              <a:gd name="connsiteY1" fmla="*/ 5146 h 949292"/>
              <a:gd name="connsiteX2" fmla="*/ 5804 w 1098575"/>
              <a:gd name="connsiteY2" fmla="*/ 119446 h 949292"/>
              <a:gd name="connsiteX3" fmla="*/ 148044 w 1098575"/>
              <a:gd name="connsiteY3" fmla="*/ 571566 h 949292"/>
              <a:gd name="connsiteX4" fmla="*/ 638264 w 1098575"/>
              <a:gd name="connsiteY4" fmla="*/ 942406 h 949292"/>
              <a:gd name="connsiteX5" fmla="*/ 1098004 w 1098575"/>
              <a:gd name="connsiteY5" fmla="*/ 241366 h 949292"/>
              <a:gd name="connsiteX6" fmla="*/ 821144 w 1098575"/>
              <a:gd name="connsiteY6" fmla="*/ 33086 h 949292"/>
              <a:gd name="connsiteX7" fmla="*/ 574764 w 1098575"/>
              <a:gd name="connsiteY7" fmla="*/ 241366 h 949292"/>
              <a:gd name="connsiteX0" fmla="*/ 567144 w 1098578"/>
              <a:gd name="connsiteY0" fmla="*/ 225251 h 948417"/>
              <a:gd name="connsiteX1" fmla="*/ 302984 w 1098578"/>
              <a:gd name="connsiteY1" fmla="*/ 4271 h 948417"/>
              <a:gd name="connsiteX2" fmla="*/ 5804 w 1098578"/>
              <a:gd name="connsiteY2" fmla="*/ 118571 h 948417"/>
              <a:gd name="connsiteX3" fmla="*/ 148044 w 1098578"/>
              <a:gd name="connsiteY3" fmla="*/ 570691 h 948417"/>
              <a:gd name="connsiteX4" fmla="*/ 638264 w 1098578"/>
              <a:gd name="connsiteY4" fmla="*/ 941531 h 948417"/>
              <a:gd name="connsiteX5" fmla="*/ 1098004 w 1098578"/>
              <a:gd name="connsiteY5" fmla="*/ 240491 h 948417"/>
              <a:gd name="connsiteX6" fmla="*/ 821144 w 1098578"/>
              <a:gd name="connsiteY6" fmla="*/ 32211 h 948417"/>
              <a:gd name="connsiteX7" fmla="*/ 567144 w 1098578"/>
              <a:gd name="connsiteY7" fmla="*/ 225251 h 948417"/>
              <a:gd name="connsiteX0" fmla="*/ 566791 w 1098225"/>
              <a:gd name="connsiteY0" fmla="*/ 225251 h 940931"/>
              <a:gd name="connsiteX1" fmla="*/ 302631 w 1098225"/>
              <a:gd name="connsiteY1" fmla="*/ 4271 h 940931"/>
              <a:gd name="connsiteX2" fmla="*/ 5451 w 1098225"/>
              <a:gd name="connsiteY2" fmla="*/ 118571 h 940931"/>
              <a:gd name="connsiteX3" fmla="*/ 147691 w 1098225"/>
              <a:gd name="connsiteY3" fmla="*/ 570691 h 940931"/>
              <a:gd name="connsiteX4" fmla="*/ 599811 w 1098225"/>
              <a:gd name="connsiteY4" fmla="*/ 933911 h 940931"/>
              <a:gd name="connsiteX5" fmla="*/ 1097651 w 1098225"/>
              <a:gd name="connsiteY5" fmla="*/ 240491 h 940931"/>
              <a:gd name="connsiteX6" fmla="*/ 820791 w 1098225"/>
              <a:gd name="connsiteY6" fmla="*/ 32211 h 940931"/>
              <a:gd name="connsiteX7" fmla="*/ 566791 w 1098225"/>
              <a:gd name="connsiteY7" fmla="*/ 225251 h 940931"/>
              <a:gd name="connsiteX0" fmla="*/ 588748 w 1120182"/>
              <a:gd name="connsiteY0" fmla="*/ 227566 h 943300"/>
              <a:gd name="connsiteX1" fmla="*/ 324588 w 1120182"/>
              <a:gd name="connsiteY1" fmla="*/ 6586 h 943300"/>
              <a:gd name="connsiteX2" fmla="*/ 4548 w 1120182"/>
              <a:gd name="connsiteY2" fmla="*/ 105646 h 943300"/>
              <a:gd name="connsiteX3" fmla="*/ 169648 w 1120182"/>
              <a:gd name="connsiteY3" fmla="*/ 573006 h 943300"/>
              <a:gd name="connsiteX4" fmla="*/ 621768 w 1120182"/>
              <a:gd name="connsiteY4" fmla="*/ 936226 h 943300"/>
              <a:gd name="connsiteX5" fmla="*/ 1119608 w 1120182"/>
              <a:gd name="connsiteY5" fmla="*/ 242806 h 943300"/>
              <a:gd name="connsiteX6" fmla="*/ 842748 w 1120182"/>
              <a:gd name="connsiteY6" fmla="*/ 34526 h 943300"/>
              <a:gd name="connsiteX7" fmla="*/ 588748 w 1120182"/>
              <a:gd name="connsiteY7" fmla="*/ 227566 h 943300"/>
              <a:gd name="connsiteX0" fmla="*/ 596127 w 1127561"/>
              <a:gd name="connsiteY0" fmla="*/ 233015 h 948829"/>
              <a:gd name="connsiteX1" fmla="*/ 331967 w 1127561"/>
              <a:gd name="connsiteY1" fmla="*/ 12035 h 948829"/>
              <a:gd name="connsiteX2" fmla="*/ 4307 w 1127561"/>
              <a:gd name="connsiteY2" fmla="*/ 88235 h 948829"/>
              <a:gd name="connsiteX3" fmla="*/ 177027 w 1127561"/>
              <a:gd name="connsiteY3" fmla="*/ 578455 h 948829"/>
              <a:gd name="connsiteX4" fmla="*/ 629147 w 1127561"/>
              <a:gd name="connsiteY4" fmla="*/ 941675 h 948829"/>
              <a:gd name="connsiteX5" fmla="*/ 1126987 w 1127561"/>
              <a:gd name="connsiteY5" fmla="*/ 248255 h 948829"/>
              <a:gd name="connsiteX6" fmla="*/ 850127 w 1127561"/>
              <a:gd name="connsiteY6" fmla="*/ 39975 h 948829"/>
              <a:gd name="connsiteX7" fmla="*/ 596127 w 1127561"/>
              <a:gd name="connsiteY7" fmla="*/ 233015 h 948829"/>
              <a:gd name="connsiteX0" fmla="*/ 596471 w 1127905"/>
              <a:gd name="connsiteY0" fmla="*/ 287455 h 1003269"/>
              <a:gd name="connsiteX1" fmla="*/ 339931 w 1127905"/>
              <a:gd name="connsiteY1" fmla="*/ 5515 h 1003269"/>
              <a:gd name="connsiteX2" fmla="*/ 4651 w 1127905"/>
              <a:gd name="connsiteY2" fmla="*/ 142675 h 1003269"/>
              <a:gd name="connsiteX3" fmla="*/ 177371 w 1127905"/>
              <a:gd name="connsiteY3" fmla="*/ 632895 h 1003269"/>
              <a:gd name="connsiteX4" fmla="*/ 629491 w 1127905"/>
              <a:gd name="connsiteY4" fmla="*/ 996115 h 1003269"/>
              <a:gd name="connsiteX5" fmla="*/ 1127331 w 1127905"/>
              <a:gd name="connsiteY5" fmla="*/ 302695 h 1003269"/>
              <a:gd name="connsiteX6" fmla="*/ 850471 w 1127905"/>
              <a:gd name="connsiteY6" fmla="*/ 94415 h 1003269"/>
              <a:gd name="connsiteX7" fmla="*/ 596471 w 1127905"/>
              <a:gd name="connsiteY7" fmla="*/ 287455 h 1003269"/>
              <a:gd name="connsiteX0" fmla="*/ 596471 w 1128002"/>
              <a:gd name="connsiteY0" fmla="*/ 287455 h 1003269"/>
              <a:gd name="connsiteX1" fmla="*/ 339931 w 1128002"/>
              <a:gd name="connsiteY1" fmla="*/ 5515 h 1003269"/>
              <a:gd name="connsiteX2" fmla="*/ 4651 w 1128002"/>
              <a:gd name="connsiteY2" fmla="*/ 142675 h 1003269"/>
              <a:gd name="connsiteX3" fmla="*/ 177371 w 1128002"/>
              <a:gd name="connsiteY3" fmla="*/ 632895 h 1003269"/>
              <a:gd name="connsiteX4" fmla="*/ 629491 w 1128002"/>
              <a:gd name="connsiteY4" fmla="*/ 996115 h 1003269"/>
              <a:gd name="connsiteX5" fmla="*/ 1127331 w 1128002"/>
              <a:gd name="connsiteY5" fmla="*/ 302695 h 1003269"/>
              <a:gd name="connsiteX6" fmla="*/ 880951 w 1128002"/>
              <a:gd name="connsiteY6" fmla="*/ 56315 h 1003269"/>
              <a:gd name="connsiteX7" fmla="*/ 596471 w 1128002"/>
              <a:gd name="connsiteY7" fmla="*/ 287455 h 1003269"/>
              <a:gd name="connsiteX0" fmla="*/ 596471 w 1173605"/>
              <a:gd name="connsiteY0" fmla="*/ 287455 h 1003552"/>
              <a:gd name="connsiteX1" fmla="*/ 339931 w 1173605"/>
              <a:gd name="connsiteY1" fmla="*/ 5515 h 1003552"/>
              <a:gd name="connsiteX2" fmla="*/ 4651 w 1173605"/>
              <a:gd name="connsiteY2" fmla="*/ 142675 h 1003552"/>
              <a:gd name="connsiteX3" fmla="*/ 177371 w 1173605"/>
              <a:gd name="connsiteY3" fmla="*/ 632895 h 1003552"/>
              <a:gd name="connsiteX4" fmla="*/ 629491 w 1173605"/>
              <a:gd name="connsiteY4" fmla="*/ 996115 h 1003552"/>
              <a:gd name="connsiteX5" fmla="*/ 1173051 w 1173605"/>
              <a:gd name="connsiteY5" fmla="*/ 295075 h 1003552"/>
              <a:gd name="connsiteX6" fmla="*/ 880951 w 1173605"/>
              <a:gd name="connsiteY6" fmla="*/ 56315 h 1003552"/>
              <a:gd name="connsiteX7" fmla="*/ 596471 w 1173605"/>
              <a:gd name="connsiteY7" fmla="*/ 287455 h 1003552"/>
              <a:gd name="connsiteX0" fmla="*/ 603276 w 1180410"/>
              <a:gd name="connsiteY0" fmla="*/ 287693 h 1005272"/>
              <a:gd name="connsiteX1" fmla="*/ 346736 w 1180410"/>
              <a:gd name="connsiteY1" fmla="*/ 5753 h 1005272"/>
              <a:gd name="connsiteX2" fmla="*/ 11456 w 1180410"/>
              <a:gd name="connsiteY2" fmla="*/ 142913 h 1005272"/>
              <a:gd name="connsiteX3" fmla="*/ 130836 w 1180410"/>
              <a:gd name="connsiteY3" fmla="*/ 655993 h 1005272"/>
              <a:gd name="connsiteX4" fmla="*/ 636296 w 1180410"/>
              <a:gd name="connsiteY4" fmla="*/ 996353 h 1005272"/>
              <a:gd name="connsiteX5" fmla="*/ 1179856 w 1180410"/>
              <a:gd name="connsiteY5" fmla="*/ 295313 h 1005272"/>
              <a:gd name="connsiteX6" fmla="*/ 887756 w 1180410"/>
              <a:gd name="connsiteY6" fmla="*/ 56553 h 1005272"/>
              <a:gd name="connsiteX7" fmla="*/ 603276 w 1180410"/>
              <a:gd name="connsiteY7" fmla="*/ 287693 h 1005272"/>
              <a:gd name="connsiteX0" fmla="*/ 604313 w 1181447"/>
              <a:gd name="connsiteY0" fmla="*/ 287693 h 1027612"/>
              <a:gd name="connsiteX1" fmla="*/ 347773 w 1181447"/>
              <a:gd name="connsiteY1" fmla="*/ 5753 h 1027612"/>
              <a:gd name="connsiteX2" fmla="*/ 12493 w 1181447"/>
              <a:gd name="connsiteY2" fmla="*/ 142913 h 1027612"/>
              <a:gd name="connsiteX3" fmla="*/ 131873 w 1181447"/>
              <a:gd name="connsiteY3" fmla="*/ 655993 h 1027612"/>
              <a:gd name="connsiteX4" fmla="*/ 690673 w 1181447"/>
              <a:gd name="connsiteY4" fmla="*/ 1019213 h 1027612"/>
              <a:gd name="connsiteX5" fmla="*/ 1180893 w 1181447"/>
              <a:gd name="connsiteY5" fmla="*/ 295313 h 1027612"/>
              <a:gd name="connsiteX6" fmla="*/ 888793 w 1181447"/>
              <a:gd name="connsiteY6" fmla="*/ 56553 h 1027612"/>
              <a:gd name="connsiteX7" fmla="*/ 604313 w 1181447"/>
              <a:gd name="connsiteY7" fmla="*/ 287693 h 1027612"/>
              <a:gd name="connsiteX0" fmla="*/ 604313 w 1181465"/>
              <a:gd name="connsiteY0" fmla="*/ 287693 h 1027612"/>
              <a:gd name="connsiteX1" fmla="*/ 347773 w 1181465"/>
              <a:gd name="connsiteY1" fmla="*/ 5753 h 1027612"/>
              <a:gd name="connsiteX2" fmla="*/ 12493 w 1181465"/>
              <a:gd name="connsiteY2" fmla="*/ 142913 h 1027612"/>
              <a:gd name="connsiteX3" fmla="*/ 131873 w 1181465"/>
              <a:gd name="connsiteY3" fmla="*/ 655993 h 1027612"/>
              <a:gd name="connsiteX4" fmla="*/ 690673 w 1181465"/>
              <a:gd name="connsiteY4" fmla="*/ 1019213 h 1027612"/>
              <a:gd name="connsiteX5" fmla="*/ 1180893 w 1181465"/>
              <a:gd name="connsiteY5" fmla="*/ 295313 h 1027612"/>
              <a:gd name="connsiteX6" fmla="*/ 888793 w 1181465"/>
              <a:gd name="connsiteY6" fmla="*/ 56553 h 1027612"/>
              <a:gd name="connsiteX7" fmla="*/ 604313 w 1181465"/>
              <a:gd name="connsiteY7" fmla="*/ 287693 h 1027612"/>
              <a:gd name="connsiteX0" fmla="*/ 604313 w 1181465"/>
              <a:gd name="connsiteY0" fmla="*/ 288511 h 1028430"/>
              <a:gd name="connsiteX1" fmla="*/ 347773 w 1181465"/>
              <a:gd name="connsiteY1" fmla="*/ 6571 h 1028430"/>
              <a:gd name="connsiteX2" fmla="*/ 12493 w 1181465"/>
              <a:gd name="connsiteY2" fmla="*/ 143731 h 1028430"/>
              <a:gd name="connsiteX3" fmla="*/ 131873 w 1181465"/>
              <a:gd name="connsiteY3" fmla="*/ 656811 h 1028430"/>
              <a:gd name="connsiteX4" fmla="*/ 690673 w 1181465"/>
              <a:gd name="connsiteY4" fmla="*/ 1020031 h 1028430"/>
              <a:gd name="connsiteX5" fmla="*/ 1180893 w 1181465"/>
              <a:gd name="connsiteY5" fmla="*/ 296131 h 1028430"/>
              <a:gd name="connsiteX6" fmla="*/ 888793 w 1181465"/>
              <a:gd name="connsiteY6" fmla="*/ 57371 h 1028430"/>
              <a:gd name="connsiteX7" fmla="*/ 604313 w 1181465"/>
              <a:gd name="connsiteY7" fmla="*/ 288511 h 1028430"/>
              <a:gd name="connsiteX0" fmla="*/ 604313 w 1181465"/>
              <a:gd name="connsiteY0" fmla="*/ 270887 h 1010806"/>
              <a:gd name="connsiteX1" fmla="*/ 347773 w 1181465"/>
              <a:gd name="connsiteY1" fmla="*/ 7997 h 1010806"/>
              <a:gd name="connsiteX2" fmla="*/ 12493 w 1181465"/>
              <a:gd name="connsiteY2" fmla="*/ 126107 h 1010806"/>
              <a:gd name="connsiteX3" fmla="*/ 131873 w 1181465"/>
              <a:gd name="connsiteY3" fmla="*/ 639187 h 1010806"/>
              <a:gd name="connsiteX4" fmla="*/ 690673 w 1181465"/>
              <a:gd name="connsiteY4" fmla="*/ 1002407 h 1010806"/>
              <a:gd name="connsiteX5" fmla="*/ 1180893 w 1181465"/>
              <a:gd name="connsiteY5" fmla="*/ 278507 h 1010806"/>
              <a:gd name="connsiteX6" fmla="*/ 888793 w 1181465"/>
              <a:gd name="connsiteY6" fmla="*/ 39747 h 1010806"/>
              <a:gd name="connsiteX7" fmla="*/ 604313 w 1181465"/>
              <a:gd name="connsiteY7" fmla="*/ 270887 h 1010806"/>
              <a:gd name="connsiteX0" fmla="*/ 621462 w 1198614"/>
              <a:gd name="connsiteY0" fmla="*/ 289918 h 1029837"/>
              <a:gd name="connsiteX1" fmla="*/ 364922 w 1198614"/>
              <a:gd name="connsiteY1" fmla="*/ 27028 h 1029837"/>
              <a:gd name="connsiteX2" fmla="*/ 29642 w 1198614"/>
              <a:gd name="connsiteY2" fmla="*/ 145138 h 1029837"/>
              <a:gd name="connsiteX3" fmla="*/ 149022 w 1198614"/>
              <a:gd name="connsiteY3" fmla="*/ 658218 h 1029837"/>
              <a:gd name="connsiteX4" fmla="*/ 707822 w 1198614"/>
              <a:gd name="connsiteY4" fmla="*/ 1021438 h 1029837"/>
              <a:gd name="connsiteX5" fmla="*/ 1198042 w 1198614"/>
              <a:gd name="connsiteY5" fmla="*/ 297538 h 1029837"/>
              <a:gd name="connsiteX6" fmla="*/ 905942 w 1198614"/>
              <a:gd name="connsiteY6" fmla="*/ 58778 h 1029837"/>
              <a:gd name="connsiteX7" fmla="*/ 621462 w 1198614"/>
              <a:gd name="connsiteY7" fmla="*/ 289918 h 1029837"/>
              <a:gd name="connsiteX0" fmla="*/ 621462 w 1198614"/>
              <a:gd name="connsiteY0" fmla="*/ 309380 h 1049299"/>
              <a:gd name="connsiteX1" fmla="*/ 364922 w 1198614"/>
              <a:gd name="connsiteY1" fmla="*/ 46490 h 1049299"/>
              <a:gd name="connsiteX2" fmla="*/ 29642 w 1198614"/>
              <a:gd name="connsiteY2" fmla="*/ 164600 h 1049299"/>
              <a:gd name="connsiteX3" fmla="*/ 149022 w 1198614"/>
              <a:gd name="connsiteY3" fmla="*/ 677680 h 1049299"/>
              <a:gd name="connsiteX4" fmla="*/ 707822 w 1198614"/>
              <a:gd name="connsiteY4" fmla="*/ 1040900 h 1049299"/>
              <a:gd name="connsiteX5" fmla="*/ 1198042 w 1198614"/>
              <a:gd name="connsiteY5" fmla="*/ 317000 h 1049299"/>
              <a:gd name="connsiteX6" fmla="*/ 905942 w 1198614"/>
              <a:gd name="connsiteY6" fmla="*/ 78240 h 1049299"/>
              <a:gd name="connsiteX7" fmla="*/ 621462 w 1198614"/>
              <a:gd name="connsiteY7" fmla="*/ 309380 h 1049299"/>
              <a:gd name="connsiteX0" fmla="*/ 621462 w 1198614"/>
              <a:gd name="connsiteY0" fmla="*/ 305247 h 1045166"/>
              <a:gd name="connsiteX1" fmla="*/ 364922 w 1198614"/>
              <a:gd name="connsiteY1" fmla="*/ 42357 h 1045166"/>
              <a:gd name="connsiteX2" fmla="*/ 29642 w 1198614"/>
              <a:gd name="connsiteY2" fmla="*/ 160467 h 1045166"/>
              <a:gd name="connsiteX3" fmla="*/ 149022 w 1198614"/>
              <a:gd name="connsiteY3" fmla="*/ 673547 h 1045166"/>
              <a:gd name="connsiteX4" fmla="*/ 707822 w 1198614"/>
              <a:gd name="connsiteY4" fmla="*/ 1036767 h 1045166"/>
              <a:gd name="connsiteX5" fmla="*/ 1198042 w 1198614"/>
              <a:gd name="connsiteY5" fmla="*/ 312867 h 1045166"/>
              <a:gd name="connsiteX6" fmla="*/ 905942 w 1198614"/>
              <a:gd name="connsiteY6" fmla="*/ 74107 h 1045166"/>
              <a:gd name="connsiteX7" fmla="*/ 621462 w 1198614"/>
              <a:gd name="connsiteY7" fmla="*/ 305247 h 1045166"/>
              <a:gd name="connsiteX0" fmla="*/ 603989 w 1181141"/>
              <a:gd name="connsiteY0" fmla="*/ 283425 h 1023344"/>
              <a:gd name="connsiteX1" fmla="*/ 342687 w 1181141"/>
              <a:gd name="connsiteY1" fmla="*/ 22916 h 1023344"/>
              <a:gd name="connsiteX2" fmla="*/ 12169 w 1181141"/>
              <a:gd name="connsiteY2" fmla="*/ 138645 h 1023344"/>
              <a:gd name="connsiteX3" fmla="*/ 131549 w 1181141"/>
              <a:gd name="connsiteY3" fmla="*/ 651725 h 1023344"/>
              <a:gd name="connsiteX4" fmla="*/ 690349 w 1181141"/>
              <a:gd name="connsiteY4" fmla="*/ 1014945 h 1023344"/>
              <a:gd name="connsiteX5" fmla="*/ 1180569 w 1181141"/>
              <a:gd name="connsiteY5" fmla="*/ 291045 h 1023344"/>
              <a:gd name="connsiteX6" fmla="*/ 888469 w 1181141"/>
              <a:gd name="connsiteY6" fmla="*/ 52285 h 1023344"/>
              <a:gd name="connsiteX7" fmla="*/ 603989 w 1181141"/>
              <a:gd name="connsiteY7" fmla="*/ 283425 h 102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7FD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19" dirty="0">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0" name="图片 39">
            <a:extLst>
              <a:ext uri="{FF2B5EF4-FFF2-40B4-BE49-F238E27FC236}">
                <a16:creationId xmlns:a16="http://schemas.microsoft.com/office/drawing/2014/main" id="{86F1B3D7-58B9-4288-A1C5-63FCFA409B8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047" y="5250157"/>
            <a:ext cx="1973654" cy="1517125"/>
          </a:xfrm>
          <a:prstGeom prst="rect">
            <a:avLst/>
          </a:prstGeom>
        </p:spPr>
      </p:pic>
      <p:sp>
        <p:nvSpPr>
          <p:cNvPr id="41" name="TextBox 40"/>
          <p:cNvSpPr txBox="1"/>
          <p:nvPr/>
        </p:nvSpPr>
        <p:spPr>
          <a:xfrm>
            <a:off x="1463340" y="279863"/>
            <a:ext cx="9265322" cy="646331"/>
          </a:xfrm>
          <a:prstGeom prst="rect">
            <a:avLst/>
          </a:prstGeom>
          <a:noFill/>
        </p:spPr>
        <p:txBody>
          <a:bodyPr wrap="square" rtlCol="0">
            <a:spAutoFit/>
          </a:bodyPr>
          <a:lstStyle/>
          <a:p>
            <a:pPr algn="just"/>
            <a:r>
              <a:rPr lang="en-US" sz="3600" b="1" dirty="0">
                <a:latin typeface="Times New Roman" panose="02020603050405020304" pitchFamily="18" charset="0"/>
                <a:cs typeface="Times New Roman" panose="02020603050405020304" pitchFamily="18" charset="0"/>
              </a:rPr>
              <a:t>1. </a:t>
            </a:r>
            <a:r>
              <a:rPr lang="en-US" sz="3600" b="1" dirty="0" err="1">
                <a:latin typeface="Times New Roman" panose="02020603050405020304" pitchFamily="18" charset="0"/>
                <a:cs typeface="Times New Roman" panose="02020603050405020304" pitchFamily="18" charset="0"/>
              </a:rPr>
              <a:t>Nói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tiếp</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để</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hoàn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thành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câu</a:t>
            </a:r>
            <a:endPar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9" name="Picture 18">
            <a:extLst>
              <a:ext uri="{FF2B5EF4-FFF2-40B4-BE49-F238E27FC236}">
                <a16:creationId xmlns:a16="http://schemas.microsoft.com/office/drawing/2014/main" id="{B9DEA776-E935-4D10-96B5-C58B56307380}"/>
              </a:ext>
            </a:extLst>
          </p:cNvPr>
          <p:cNvPicPr>
            <a:picLocks noChangeAspect="1"/>
          </p:cNvPicPr>
          <p:nvPr/>
        </p:nvPicPr>
        <p:blipFill rotWithShape="1">
          <a:blip r:embed="rId10"/>
          <a:srcRect l="2348" r="2283"/>
          <a:stretch/>
        </p:blipFill>
        <p:spPr>
          <a:xfrm>
            <a:off x="308588" y="1225606"/>
            <a:ext cx="4456663" cy="2656892"/>
          </a:xfrm>
          <a:prstGeom prst="rect">
            <a:avLst/>
          </a:prstGeom>
        </p:spPr>
      </p:pic>
      <p:pic>
        <p:nvPicPr>
          <p:cNvPr id="21" name="Picture 20">
            <a:extLst>
              <a:ext uri="{FF2B5EF4-FFF2-40B4-BE49-F238E27FC236}">
                <a16:creationId xmlns:a16="http://schemas.microsoft.com/office/drawing/2014/main" id="{C79A7AED-2E3F-4CFC-860B-6EFC35F827AD}"/>
              </a:ext>
            </a:extLst>
          </p:cNvPr>
          <p:cNvPicPr>
            <a:picLocks noChangeAspect="1"/>
          </p:cNvPicPr>
          <p:nvPr/>
        </p:nvPicPr>
        <p:blipFill rotWithShape="1">
          <a:blip r:embed="rId10"/>
          <a:srcRect l="2348" r="2283"/>
          <a:stretch/>
        </p:blipFill>
        <p:spPr>
          <a:xfrm>
            <a:off x="5171311" y="1091295"/>
            <a:ext cx="5637572" cy="2656892"/>
          </a:xfrm>
          <a:prstGeom prst="rect">
            <a:avLst/>
          </a:prstGeom>
        </p:spPr>
      </p:pic>
      <p:pic>
        <p:nvPicPr>
          <p:cNvPr id="22" name="Picture 21">
            <a:extLst>
              <a:ext uri="{FF2B5EF4-FFF2-40B4-BE49-F238E27FC236}">
                <a16:creationId xmlns:a16="http://schemas.microsoft.com/office/drawing/2014/main" id="{C0649207-B02C-4350-88A8-DEDC33DE6F21}"/>
              </a:ext>
            </a:extLst>
          </p:cNvPr>
          <p:cNvPicPr>
            <a:picLocks noChangeAspect="1"/>
          </p:cNvPicPr>
          <p:nvPr/>
        </p:nvPicPr>
        <p:blipFill rotWithShape="1">
          <a:blip r:embed="rId10"/>
          <a:srcRect l="2348" r="2283"/>
          <a:stretch/>
        </p:blipFill>
        <p:spPr>
          <a:xfrm>
            <a:off x="2106416" y="4091023"/>
            <a:ext cx="4353325" cy="2656892"/>
          </a:xfrm>
          <a:prstGeom prst="rect">
            <a:avLst/>
          </a:prstGeom>
        </p:spPr>
      </p:pic>
      <p:pic>
        <p:nvPicPr>
          <p:cNvPr id="23" name="Picture 22">
            <a:extLst>
              <a:ext uri="{FF2B5EF4-FFF2-40B4-BE49-F238E27FC236}">
                <a16:creationId xmlns:a16="http://schemas.microsoft.com/office/drawing/2014/main" id="{4A61C0B2-C957-4C08-984A-BC62F8513B32}"/>
              </a:ext>
            </a:extLst>
          </p:cNvPr>
          <p:cNvPicPr>
            <a:picLocks noChangeAspect="1"/>
          </p:cNvPicPr>
          <p:nvPr/>
        </p:nvPicPr>
        <p:blipFill rotWithShape="1">
          <a:blip r:embed="rId10"/>
          <a:srcRect l="2348" r="2283"/>
          <a:stretch/>
        </p:blipFill>
        <p:spPr>
          <a:xfrm>
            <a:off x="6832147" y="4024588"/>
            <a:ext cx="4447285" cy="2656892"/>
          </a:xfrm>
          <a:prstGeom prst="rect">
            <a:avLst/>
          </a:prstGeom>
        </p:spPr>
      </p:pic>
      <p:sp>
        <p:nvSpPr>
          <p:cNvPr id="24" name="Rectangle 23">
            <a:extLst>
              <a:ext uri="{FF2B5EF4-FFF2-40B4-BE49-F238E27FC236}">
                <a16:creationId xmlns:a16="http://schemas.microsoft.com/office/drawing/2014/main" id="{D1E69776-3A1C-4132-827A-2EDFFA98DC11}"/>
              </a:ext>
            </a:extLst>
          </p:cNvPr>
          <p:cNvSpPr/>
          <p:nvPr/>
        </p:nvSpPr>
        <p:spPr>
          <a:xfrm>
            <a:off x="308588" y="1488426"/>
            <a:ext cx="2074285" cy="2031325"/>
          </a:xfrm>
          <a:prstGeom prst="rect">
            <a:avLst/>
          </a:prstGeom>
        </p:spPr>
        <p:txBody>
          <a:bodyPr wrap="square">
            <a:spAutoFit/>
          </a:bodyPr>
          <a:lstStyle/>
          <a:p>
            <a:pPr>
              <a:lnSpc>
                <a:spcPct val="150000"/>
              </a:lnSpc>
            </a:pPr>
            <a:r>
              <a:rPr lang="vi-VN" sz="2800" dirty="0">
                <a:latin typeface="Times New Roman" panose="02020603050405020304" pitchFamily="18" charset="0"/>
                <a:cs typeface="Times New Roman" panose="02020603050405020304" pitchFamily="18" charset="0"/>
              </a:rPr>
              <a:t>a. Nếu thầy </a:t>
            </a:r>
            <a:r>
              <a:rPr lang="vi-VN" sz="2800">
                <a:latin typeface="Times New Roman" panose="02020603050405020304" pitchFamily="18" charset="0"/>
                <a:cs typeface="Times New Roman" panose="02020603050405020304" pitchFamily="18" charset="0"/>
              </a:rPr>
              <a:t>nói </a:t>
            </a:r>
            <a:r>
              <a:rPr lang="en-US" sz="2800">
                <a:latin typeface="Times New Roman" panose="02020603050405020304" pitchFamily="18" charset="0"/>
                <a:cs typeface="Times New Roman" panose="02020603050405020304" pitchFamily="18" charset="0"/>
              </a:rPr>
              <a:t>“</a:t>
            </a:r>
            <a:r>
              <a:rPr lang="vi-VN" sz="2800">
                <a:latin typeface="Times New Roman" panose="02020603050405020304" pitchFamily="18" charset="0"/>
                <a:cs typeface="Times New Roman" panose="02020603050405020304" pitchFamily="18" charset="0"/>
              </a:rPr>
              <a:t>không</a:t>
            </a:r>
            <a:r>
              <a:rPr lang="en-US" sz="2800">
                <a:latin typeface="Times New Roman" panose="02020603050405020304" pitchFamily="18" charset="0"/>
                <a:cs typeface="Times New Roman" panose="02020603050405020304" pitchFamily="18" charset="0"/>
              </a:rPr>
              <a:t>”</a:t>
            </a:r>
            <a:r>
              <a:rPr lang="vi-VN" sz="2800">
                <a:latin typeface="Times New Roman" panose="02020603050405020304" pitchFamily="18" charset="0"/>
                <a:cs typeface="Times New Roman" panose="02020603050405020304" pitchFamily="18" charset="0"/>
              </a:rPr>
              <a:t> thì</a:t>
            </a:r>
            <a:endParaRPr lang="vi-VN" sz="2800" dirty="0">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E6C79461-6265-4760-8AA8-9F8F032655AF}"/>
              </a:ext>
            </a:extLst>
          </p:cNvPr>
          <p:cNvSpPr txBox="1"/>
          <p:nvPr/>
        </p:nvSpPr>
        <p:spPr>
          <a:xfrm>
            <a:off x="2924955" y="2012998"/>
            <a:ext cx="1593601" cy="954107"/>
          </a:xfrm>
          <a:prstGeom prst="rect">
            <a:avLst/>
          </a:prstGeom>
          <a:noFill/>
        </p:spPr>
        <p:txBody>
          <a:bodyPr wrap="square">
            <a:spAutoFit/>
          </a:bodyPr>
          <a:lstStyle/>
          <a:p>
            <a:r>
              <a:rPr lang="en-US" sz="2800">
                <a:solidFill>
                  <a:srgbClr val="FF0000"/>
                </a:solidFill>
                <a:latin typeface="Times New Roman" panose="02020603050405020304" pitchFamily="18" charset="0"/>
                <a:cs typeface="Times New Roman" panose="02020603050405020304" pitchFamily="18" charset="0"/>
              </a:rPr>
              <a:t>rồng rắn đi tiếp.</a:t>
            </a:r>
            <a:endParaRPr lang="en-US" sz="2000">
              <a:solidFill>
                <a:srgbClr val="FF0000"/>
              </a:solidFill>
              <a:latin typeface="Times New Roman" panose="02020603050405020304" pitchFamily="18" charset="0"/>
              <a:cs typeface="Times New Roman" panose="02020603050405020304" pitchFamily="18" charset="0"/>
            </a:endParaRPr>
          </a:p>
        </p:txBody>
      </p:sp>
      <p:sp>
        <p:nvSpPr>
          <p:cNvPr id="32" name="Rectangle 31">
            <a:extLst>
              <a:ext uri="{FF2B5EF4-FFF2-40B4-BE49-F238E27FC236}">
                <a16:creationId xmlns:a16="http://schemas.microsoft.com/office/drawing/2014/main" id="{B485F42C-4723-4A6A-8265-F3097C85D791}"/>
              </a:ext>
            </a:extLst>
          </p:cNvPr>
          <p:cNvSpPr/>
          <p:nvPr/>
        </p:nvSpPr>
        <p:spPr>
          <a:xfrm>
            <a:off x="5759565" y="1428052"/>
            <a:ext cx="1662323" cy="2031325"/>
          </a:xfrm>
          <a:prstGeom prst="rect">
            <a:avLst/>
          </a:prstGeom>
        </p:spPr>
        <p:txBody>
          <a:bodyPr wrap="square">
            <a:spAutoFit/>
          </a:bodyPr>
          <a:lstStyle/>
          <a:p>
            <a:pPr>
              <a:lnSpc>
                <a:spcPct val="150000"/>
              </a:lnSpc>
            </a:pPr>
            <a:r>
              <a:rPr lang="en-US" sz="2800" dirty="0">
                <a:latin typeface="Times New Roman" panose="02020603050405020304" pitchFamily="18" charset="0"/>
                <a:cs typeface="Times New Roman" panose="02020603050405020304" pitchFamily="18" charset="0"/>
              </a:rPr>
              <a:t>b</a:t>
            </a:r>
            <a:r>
              <a:rPr lang="vi-VN" sz="280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Nếu thầy </a:t>
            </a:r>
            <a:r>
              <a:rPr lang="vi-VN" sz="2800">
                <a:latin typeface="Times New Roman" panose="02020603050405020304" pitchFamily="18" charset="0"/>
                <a:cs typeface="Times New Roman" panose="02020603050405020304" pitchFamily="18" charset="0"/>
              </a:rPr>
              <a:t>nói </a:t>
            </a:r>
            <a:r>
              <a:rPr lang="en-US" sz="2800">
                <a:latin typeface="Times New Roman" panose="02020603050405020304" pitchFamily="18" charset="0"/>
                <a:cs typeface="Times New Roman" panose="02020603050405020304" pitchFamily="18" charset="0"/>
              </a:rPr>
              <a:t>“có”</a:t>
            </a:r>
            <a:r>
              <a:rPr lang="vi-VN" sz="2800">
                <a:latin typeface="Times New Roman" panose="02020603050405020304" pitchFamily="18" charset="0"/>
                <a:cs typeface="Times New Roman" panose="02020603050405020304" pitchFamily="18" charset="0"/>
              </a:rPr>
              <a:t> thì</a:t>
            </a:r>
            <a:endParaRPr lang="vi-VN" sz="2800" dirty="0">
              <a:latin typeface="Times New Roman" panose="02020603050405020304" pitchFamily="18" charset="0"/>
              <a:cs typeface="Times New Roman" panose="02020603050405020304" pitchFamily="18" charset="0"/>
            </a:endParaRPr>
          </a:p>
        </p:txBody>
      </p:sp>
      <p:sp>
        <p:nvSpPr>
          <p:cNvPr id="33" name="Rectangle 32">
            <a:extLst>
              <a:ext uri="{FF2B5EF4-FFF2-40B4-BE49-F238E27FC236}">
                <a16:creationId xmlns:a16="http://schemas.microsoft.com/office/drawing/2014/main" id="{5D40356E-2074-43F0-8C49-C5270FF4339E}"/>
              </a:ext>
            </a:extLst>
          </p:cNvPr>
          <p:cNvSpPr/>
          <p:nvPr/>
        </p:nvSpPr>
        <p:spPr>
          <a:xfrm>
            <a:off x="2183599" y="4002155"/>
            <a:ext cx="2123953" cy="2677656"/>
          </a:xfrm>
          <a:prstGeom prst="rect">
            <a:avLst/>
          </a:prstGeom>
        </p:spPr>
        <p:txBody>
          <a:bodyPr wrap="square">
            <a:spAutoFit/>
          </a:bodyPr>
          <a:lstStyle/>
          <a:p>
            <a:pPr>
              <a:lnSpc>
                <a:spcPct val="150000"/>
              </a:lnSpc>
            </a:pPr>
            <a:r>
              <a:rPr lang="en-US" sz="2800" dirty="0">
                <a:latin typeface="Times New Roman" panose="02020603050405020304" pitchFamily="18" charset="0"/>
                <a:cs typeface="Times New Roman" panose="02020603050405020304" pitchFamily="18" charset="0"/>
              </a:rPr>
              <a:t>c</a:t>
            </a:r>
            <a:r>
              <a:rPr lang="vi-VN" sz="2800">
                <a:latin typeface="Times New Roman" panose="02020603050405020304" pitchFamily="18" charset="0"/>
                <a:cs typeface="Times New Roman" panose="02020603050405020304" pitchFamily="18" charset="0"/>
              </a:rPr>
              <a:t>. Nếu </a:t>
            </a:r>
            <a:r>
              <a:rPr lang="en-US" sz="2800">
                <a:latin typeface="Times New Roman" panose="02020603050405020304" pitchFamily="18" charset="0"/>
                <a:cs typeface="Times New Roman" panose="02020603050405020304" pitchFamily="18" charset="0"/>
              </a:rPr>
              <a:t>bạn khúc đuôi để thầy bắt được thì</a:t>
            </a:r>
            <a:endParaRPr lang="vi-VN" sz="2800" dirty="0">
              <a:latin typeface="Times New Roman" panose="02020603050405020304" pitchFamily="18" charset="0"/>
              <a:cs typeface="Times New Roman" panose="02020603050405020304" pitchFamily="18" charset="0"/>
            </a:endParaRPr>
          </a:p>
        </p:txBody>
      </p:sp>
      <p:sp>
        <p:nvSpPr>
          <p:cNvPr id="34" name="Rectangle 33">
            <a:extLst>
              <a:ext uri="{FF2B5EF4-FFF2-40B4-BE49-F238E27FC236}">
                <a16:creationId xmlns:a16="http://schemas.microsoft.com/office/drawing/2014/main" id="{9F1D6966-C3D0-4196-BC9C-AC09B3910CD0}"/>
              </a:ext>
            </a:extLst>
          </p:cNvPr>
          <p:cNvSpPr/>
          <p:nvPr/>
        </p:nvSpPr>
        <p:spPr>
          <a:xfrm>
            <a:off x="6972560" y="4274409"/>
            <a:ext cx="2011776" cy="2031325"/>
          </a:xfrm>
          <a:prstGeom prst="rect">
            <a:avLst/>
          </a:prstGeom>
        </p:spPr>
        <p:txBody>
          <a:bodyPr wrap="square">
            <a:spAutoFit/>
          </a:bodyPr>
          <a:lstStyle/>
          <a:p>
            <a:pPr>
              <a:lnSpc>
                <a:spcPct val="150000"/>
              </a:lnSpc>
            </a:pPr>
            <a:r>
              <a:rPr lang="en-US" sz="2800" dirty="0">
                <a:latin typeface="Times New Roman" panose="02020603050405020304" pitchFamily="18" charset="0"/>
                <a:cs typeface="Times New Roman" panose="02020603050405020304" pitchFamily="18" charset="0"/>
              </a:rPr>
              <a:t>d</a:t>
            </a:r>
            <a:r>
              <a:rPr lang="vi-VN" sz="2800">
                <a:latin typeface="Times New Roman" panose="02020603050405020304" pitchFamily="18" charset="0"/>
                <a:cs typeface="Times New Roman" panose="02020603050405020304" pitchFamily="18" charset="0"/>
              </a:rPr>
              <a:t>. Nếu </a:t>
            </a:r>
            <a:r>
              <a:rPr lang="en-US" sz="2800">
                <a:latin typeface="Times New Roman" panose="02020603050405020304" pitchFamily="18" charset="0"/>
                <a:cs typeface="Times New Roman" panose="02020603050405020304" pitchFamily="18" charset="0"/>
              </a:rPr>
              <a:t>bạn khúc giữa để đứt thì</a:t>
            </a:r>
            <a:endParaRPr lang="vi-VN" sz="2800" dirty="0">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164F57E5-D18F-497C-9D5F-AA060EB09C3C}"/>
              </a:ext>
            </a:extLst>
          </p:cNvPr>
          <p:cNvSpPr txBox="1"/>
          <p:nvPr/>
        </p:nvSpPr>
        <p:spPr>
          <a:xfrm>
            <a:off x="8371718" y="1264818"/>
            <a:ext cx="2623213" cy="1815882"/>
          </a:xfrm>
          <a:prstGeom prst="rect">
            <a:avLst/>
          </a:prstGeom>
          <a:noFill/>
        </p:spPr>
        <p:txBody>
          <a:bodyPr wrap="square">
            <a:spAutoFit/>
          </a:bodyPr>
          <a:lstStyle/>
          <a:p>
            <a:r>
              <a:rPr lang="en-US" sz="2800">
                <a:solidFill>
                  <a:srgbClr val="FF0000"/>
                </a:solidFill>
                <a:latin typeface="Times New Roman" panose="02020603050405020304" pitchFamily="18" charset="0"/>
                <a:cs typeface="Times New Roman" panose="02020603050405020304" pitchFamily="18" charset="0"/>
              </a:rPr>
              <a:t>rồng rắn hỏi xin thuốc cho con và đồng ý cho thầy bắt khúc đuôi.</a:t>
            </a:r>
            <a:endParaRPr lang="en-US" sz="2000">
              <a:solidFill>
                <a:srgbClr val="FF0000"/>
              </a:solidFill>
              <a:latin typeface="Times New Roman" panose="02020603050405020304" pitchFamily="18" charset="0"/>
              <a:cs typeface="Times New Roman" panose="02020603050405020304" pitchFamily="18" charset="0"/>
            </a:endParaRPr>
          </a:p>
        </p:txBody>
      </p:sp>
      <p:sp>
        <p:nvSpPr>
          <p:cNvPr id="42" name="TextBox 41">
            <a:extLst>
              <a:ext uri="{FF2B5EF4-FFF2-40B4-BE49-F238E27FC236}">
                <a16:creationId xmlns:a16="http://schemas.microsoft.com/office/drawing/2014/main" id="{9119A4C2-B6F6-4DAC-A31F-1CE1136CF998}"/>
              </a:ext>
            </a:extLst>
          </p:cNvPr>
          <p:cNvSpPr txBox="1"/>
          <p:nvPr/>
        </p:nvSpPr>
        <p:spPr>
          <a:xfrm>
            <a:off x="4537051" y="4608570"/>
            <a:ext cx="1975063" cy="1384995"/>
          </a:xfrm>
          <a:prstGeom prst="rect">
            <a:avLst/>
          </a:prstGeom>
          <a:noFill/>
        </p:spPr>
        <p:txBody>
          <a:bodyPr wrap="square">
            <a:spAutoFit/>
          </a:bodyPr>
          <a:lstStyle/>
          <a:p>
            <a:r>
              <a:rPr lang="en-US" sz="2800">
                <a:solidFill>
                  <a:srgbClr val="FF0000"/>
                </a:solidFill>
                <a:latin typeface="Times New Roman" panose="02020603050405020304" pitchFamily="18" charset="0"/>
                <a:cs typeface="Times New Roman" panose="02020603050405020304" pitchFamily="18" charset="0"/>
              </a:rPr>
              <a:t>phải đổi </a:t>
            </a:r>
          </a:p>
          <a:p>
            <a:r>
              <a:rPr lang="en-US" sz="2800">
                <a:solidFill>
                  <a:srgbClr val="FF0000"/>
                </a:solidFill>
                <a:latin typeface="Times New Roman" panose="02020603050405020304" pitchFamily="18" charset="0"/>
                <a:cs typeface="Times New Roman" panose="02020603050405020304" pitchFamily="18" charset="0"/>
              </a:rPr>
              <a:t>vai làm thầy thuốc.</a:t>
            </a:r>
          </a:p>
        </p:txBody>
      </p:sp>
      <p:sp>
        <p:nvSpPr>
          <p:cNvPr id="43" name="TextBox 42">
            <a:extLst>
              <a:ext uri="{FF2B5EF4-FFF2-40B4-BE49-F238E27FC236}">
                <a16:creationId xmlns:a16="http://schemas.microsoft.com/office/drawing/2014/main" id="{F6266CF2-3A33-4E08-BDC9-E944761D8814}"/>
              </a:ext>
            </a:extLst>
          </p:cNvPr>
          <p:cNvSpPr txBox="1"/>
          <p:nvPr/>
        </p:nvSpPr>
        <p:spPr>
          <a:xfrm>
            <a:off x="9423006" y="4623724"/>
            <a:ext cx="1593601" cy="1384995"/>
          </a:xfrm>
          <a:prstGeom prst="rect">
            <a:avLst/>
          </a:prstGeom>
          <a:noFill/>
        </p:spPr>
        <p:txBody>
          <a:bodyPr wrap="square">
            <a:spAutoFit/>
          </a:bodyPr>
          <a:lstStyle/>
          <a:p>
            <a:r>
              <a:rPr lang="en-US" sz="2800">
                <a:solidFill>
                  <a:srgbClr val="FF0000"/>
                </a:solidFill>
                <a:latin typeface="Times New Roman" panose="02020603050405020304" pitchFamily="18" charset="0"/>
                <a:cs typeface="Times New Roman" panose="02020603050405020304" pitchFamily="18" charset="0"/>
              </a:rPr>
              <a:t>phải đổi </a:t>
            </a:r>
          </a:p>
          <a:p>
            <a:r>
              <a:rPr lang="en-US" sz="2800">
                <a:solidFill>
                  <a:srgbClr val="FF0000"/>
                </a:solidFill>
                <a:latin typeface="Times New Roman" panose="02020603050405020304" pitchFamily="18" charset="0"/>
                <a:cs typeface="Times New Roman" panose="02020603050405020304" pitchFamily="18" charset="0"/>
              </a:rPr>
              <a:t>vai làm đuôi.</a:t>
            </a:r>
          </a:p>
        </p:txBody>
      </p:sp>
    </p:spTree>
    <p:extLst>
      <p:ext uri="{BB962C8B-B14F-4D97-AF65-F5344CB8AC3E}">
        <p14:creationId xmlns:p14="http://schemas.microsoft.com/office/powerpoint/2010/main" val="1045372059"/>
      </p:ext>
    </p:extLst>
  </p:cSld>
  <p:clrMapOvr>
    <a:masterClrMapping/>
  </p:clrMapOvr>
  <mc:AlternateContent xmlns:mc="http://schemas.openxmlformats.org/markup-compatibility/2006" xmlns:p14="http://schemas.microsoft.com/office/powerpoint/2010/main">
    <mc:Choice Requires="p14">
      <p:transition spd="slow" p14:dur="17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barn(inVertical)">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2">
                                            <p:txEl>
                                              <p:pRg st="0" end="0"/>
                                            </p:txEl>
                                          </p:spTgt>
                                        </p:tgtEl>
                                        <p:attrNameLst>
                                          <p:attrName>style.visibility</p:attrName>
                                        </p:attrNameLst>
                                      </p:cBhvr>
                                      <p:to>
                                        <p:strVal val="visible"/>
                                      </p:to>
                                    </p:set>
                                    <p:animEffect transition="in" filter="barn(inVertical)">
                                      <p:cBhvr>
                                        <p:cTn id="17" dur="500"/>
                                        <p:tgtEl>
                                          <p:spTgt spid="42">
                                            <p:txEl>
                                              <p:pRg st="0" end="0"/>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42">
                                            <p:txEl>
                                              <p:pRg st="1" end="1"/>
                                            </p:txEl>
                                          </p:spTgt>
                                        </p:tgtEl>
                                        <p:attrNameLst>
                                          <p:attrName>style.visibility</p:attrName>
                                        </p:attrNameLst>
                                      </p:cBhvr>
                                      <p:to>
                                        <p:strVal val="visible"/>
                                      </p:to>
                                    </p:set>
                                    <p:animEffect transition="in" filter="barn(inVertical)">
                                      <p:cBhvr>
                                        <p:cTn id="20" dur="500"/>
                                        <p:tgtEl>
                                          <p:spTgt spid="4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barn(inVertical)">
                                      <p:cBhvr>
                                        <p:cTn id="25"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6" grpId="0"/>
      <p:bldP spid="4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63340" y="279863"/>
            <a:ext cx="10349432" cy="646331"/>
          </a:xfrm>
          <a:prstGeom prst="rect">
            <a:avLst/>
          </a:prstGeom>
          <a:noFill/>
        </p:spPr>
        <p:txBody>
          <a:bodyPr wrap="square" rtlCol="0">
            <a:spAutoFit/>
          </a:bodyPr>
          <a:lstStyle/>
          <a:p>
            <a:pPr algn="just"/>
            <a:r>
              <a:rPr lang="en-US" sz="3600" b="1">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Em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biết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tên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những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trò</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chơi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nào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dưới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đây</a:t>
            </a:r>
            <a:r>
              <a:rPr lang="en-US" sz="3600" b="1" dirty="0">
                <a:latin typeface="Times New Roman" panose="02020603050405020304" pitchFamily="18" charset="0"/>
                <a:cs typeface="Times New Roman" panose="02020603050405020304" pitchFamily="18" charset="0"/>
              </a:rPr>
              <a:t> ?</a:t>
            </a:r>
            <a:endPar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074" name="Picture 2" descr="15 trò chơi dân gian tuổi thơ không bao giờ quê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2197" y="4153508"/>
            <a:ext cx="2788322" cy="25654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8" name="Picture 6" descr="Thuyết minh và hướng dẫn trò chơi mèo đuổi chuột mầm n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1" y="3932485"/>
            <a:ext cx="5040396" cy="26462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80" name="Picture 8" descr="Trò chơi dân gian tập thể Kéo c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008" y="1147217"/>
            <a:ext cx="4411512" cy="26961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82" name="Picture 10" descr="Pin on Cut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3695" y="926194"/>
            <a:ext cx="3057471" cy="26152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0958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6" descr="Linh Ruby (chipchip261841991) - Hồ sơ | Pinteres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0430574" y="1968865"/>
            <a:ext cx="1170780" cy="1128227"/>
          </a:xfrm>
          <a:prstGeom prst="rect">
            <a:avLst/>
          </a:prstGeom>
          <a:noFill/>
          <a:extLst>
            <a:ext uri="{909E8E84-426E-40DD-AFC4-6F175D3DCCD1}">
              <a14:hiddenFill xmlns:a14="http://schemas.microsoft.com/office/drawing/2010/main">
                <a:solidFill>
                  <a:srgbClr val="FFFFFF"/>
                </a:solidFill>
              </a14:hiddenFill>
            </a:ext>
          </a:extLst>
        </p:spPr>
      </p:pic>
      <p:sp>
        <p:nvSpPr>
          <p:cNvPr id="34" name="Rounded Rectangle 33"/>
          <p:cNvSpPr/>
          <p:nvPr/>
        </p:nvSpPr>
        <p:spPr>
          <a:xfrm>
            <a:off x="377392" y="3127085"/>
            <a:ext cx="11278664" cy="35362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2" name="TextBox 31"/>
          <p:cNvSpPr txBox="1"/>
          <p:nvPr/>
        </p:nvSpPr>
        <p:spPr>
          <a:xfrm>
            <a:off x="2265445" y="3247068"/>
            <a:ext cx="7502558" cy="523220"/>
          </a:xfrm>
          <a:prstGeom prst="rect">
            <a:avLst/>
          </a:prstGeom>
          <a:noFill/>
        </p:spPr>
        <p:txBody>
          <a:bodyPr wrap="square" rtlCol="0">
            <a:spAutoFit/>
          </a:bodyPr>
          <a:lstStyle/>
          <a:p>
            <a:pPr algn="just"/>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2.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Đặt</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trò</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chơi</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thích</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35" name="TextBox 34"/>
          <p:cNvSpPr txBox="1"/>
          <p:nvPr/>
        </p:nvSpPr>
        <p:spPr>
          <a:xfrm>
            <a:off x="2476736" y="6008506"/>
            <a:ext cx="7721352" cy="523220"/>
          </a:xfrm>
          <a:prstGeom prst="rect">
            <a:avLst/>
          </a:prstGeom>
          <a:noFill/>
        </p:spPr>
        <p:txBody>
          <a:bodyPr wrap="square" rtlCol="0">
            <a:spAutoFit/>
          </a:bodyPr>
          <a:lstStyle/>
          <a:p>
            <a:pPr algn="just"/>
            <a:r>
              <a:rPr lang="en-US" sz="2800" i="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M: </a:t>
            </a:r>
            <a:r>
              <a:rPr lang="en-US" sz="2800" i="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Rồng</a:t>
            </a:r>
            <a:r>
              <a:rPr lang="en-US" sz="2800" i="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i="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rắn</a:t>
            </a:r>
            <a:r>
              <a:rPr lang="en-US" sz="2800" i="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i="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lên</a:t>
            </a:r>
            <a:r>
              <a:rPr lang="en-US" sz="2800" i="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i="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mây</a:t>
            </a:r>
            <a:r>
              <a:rPr lang="en-US" sz="2800" i="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i="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2800" i="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i="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2800" i="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i="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trò</a:t>
            </a:r>
            <a:r>
              <a:rPr lang="en-US" sz="2800" i="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i="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chơi</a:t>
            </a:r>
            <a:r>
              <a:rPr lang="en-US" sz="2800" i="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i="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vui</a:t>
            </a:r>
            <a:r>
              <a:rPr lang="en-US" sz="2800" i="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i="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nhộn</a:t>
            </a:r>
            <a:r>
              <a:rPr lang="en-US" sz="2800" i="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18" name="Picture 2" descr="15 trò chơi dân gian tuổi thơ không bao giờ quê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6749" y="-75343"/>
            <a:ext cx="2647316" cy="243569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9" name="Picture 6" descr="Thuyết minh và hướng dẫn trò chơi mèo đuổi chuột mầm n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85977" y="194645"/>
            <a:ext cx="3836198" cy="201400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0" name="Picture 8" descr="Trò chơi dân gian tập thể Kéo c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392" y="194645"/>
            <a:ext cx="3064012" cy="26249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7449330-54FC-4A17-AE92-AD2332D34F29}"/>
              </a:ext>
            </a:extLst>
          </p:cNvPr>
          <p:cNvSpPr txBox="1"/>
          <p:nvPr/>
        </p:nvSpPr>
        <p:spPr>
          <a:xfrm>
            <a:off x="3216359" y="4696691"/>
            <a:ext cx="2303836" cy="584775"/>
          </a:xfrm>
          <a:prstGeom prst="rect">
            <a:avLst/>
          </a:prstGeom>
          <a:noFill/>
        </p:spPr>
        <p:txBody>
          <a:bodyPr wrap="none" rtlCol="0">
            <a:spAutoFit/>
          </a:bodyPr>
          <a:lstStyle/>
          <a:p>
            <a:r>
              <a:rPr lang="en-US" sz="3200">
                <a:latin typeface="Times New Roman" panose="02020603050405020304" pitchFamily="18" charset="0"/>
                <a:cs typeface="Times New Roman" panose="02020603050405020304" pitchFamily="18" charset="0"/>
              </a:rPr>
              <a:t>Tên trò chơi </a:t>
            </a:r>
          </a:p>
        </p:txBody>
      </p:sp>
      <p:sp>
        <p:nvSpPr>
          <p:cNvPr id="11" name="TextBox 10">
            <a:extLst>
              <a:ext uri="{FF2B5EF4-FFF2-40B4-BE49-F238E27FC236}">
                <a16:creationId xmlns:a16="http://schemas.microsoft.com/office/drawing/2014/main" id="{5E4ECD6D-3FD7-417E-A5A5-020B5F8F5DB4}"/>
              </a:ext>
            </a:extLst>
          </p:cNvPr>
          <p:cNvSpPr txBox="1"/>
          <p:nvPr/>
        </p:nvSpPr>
        <p:spPr>
          <a:xfrm>
            <a:off x="5502863" y="4679487"/>
            <a:ext cx="518091" cy="584775"/>
          </a:xfrm>
          <a:prstGeom prst="rect">
            <a:avLst/>
          </a:prstGeom>
          <a:noFill/>
        </p:spPr>
        <p:txBody>
          <a:bodyPr wrap="none" rtlCol="0">
            <a:spAutoFit/>
          </a:bodyPr>
          <a:lstStyle/>
          <a:p>
            <a:r>
              <a:rPr lang="en-US" sz="3200">
                <a:latin typeface="Times New Roman" panose="02020603050405020304" pitchFamily="18" charset="0"/>
                <a:cs typeface="Times New Roman" panose="02020603050405020304" pitchFamily="18" charset="0"/>
              </a:rPr>
              <a:t>+ </a:t>
            </a:r>
          </a:p>
        </p:txBody>
      </p:sp>
      <p:sp>
        <p:nvSpPr>
          <p:cNvPr id="12" name="TextBox 11">
            <a:extLst>
              <a:ext uri="{FF2B5EF4-FFF2-40B4-BE49-F238E27FC236}">
                <a16:creationId xmlns:a16="http://schemas.microsoft.com/office/drawing/2014/main" id="{8C5BE627-CEEA-40C9-A6A2-D0128A3B571F}"/>
              </a:ext>
            </a:extLst>
          </p:cNvPr>
          <p:cNvSpPr txBox="1"/>
          <p:nvPr/>
        </p:nvSpPr>
        <p:spPr>
          <a:xfrm>
            <a:off x="6743274" y="3828813"/>
            <a:ext cx="1872629" cy="584775"/>
          </a:xfrm>
          <a:prstGeom prst="rect">
            <a:avLst/>
          </a:prstGeom>
          <a:noFill/>
        </p:spPr>
        <p:txBody>
          <a:bodyPr wrap="none" rtlCol="0">
            <a:spAutoFit/>
          </a:bodyPr>
          <a:lstStyle/>
          <a:p>
            <a:r>
              <a:rPr lang="en-US" sz="3200">
                <a:latin typeface="Times New Roman" panose="02020603050405020304" pitchFamily="18" charset="0"/>
                <a:cs typeface="Times New Roman" panose="02020603050405020304" pitchFamily="18" charset="0"/>
              </a:rPr>
              <a:t>Đặc điểm </a:t>
            </a:r>
          </a:p>
        </p:txBody>
      </p:sp>
      <p:sp>
        <p:nvSpPr>
          <p:cNvPr id="13" name="TextBox 12">
            <a:extLst>
              <a:ext uri="{FF2B5EF4-FFF2-40B4-BE49-F238E27FC236}">
                <a16:creationId xmlns:a16="http://schemas.microsoft.com/office/drawing/2014/main" id="{A2705C43-0647-4BB1-820E-5FFD973E1B12}"/>
              </a:ext>
            </a:extLst>
          </p:cNvPr>
          <p:cNvSpPr txBox="1"/>
          <p:nvPr/>
        </p:nvSpPr>
        <p:spPr>
          <a:xfrm>
            <a:off x="6743274" y="4428585"/>
            <a:ext cx="1850186" cy="584775"/>
          </a:xfrm>
          <a:prstGeom prst="rect">
            <a:avLst/>
          </a:prstGeom>
          <a:noFill/>
        </p:spPr>
        <p:txBody>
          <a:bodyPr wrap="none" rtlCol="0">
            <a:spAutoFit/>
          </a:bodyPr>
          <a:lstStyle/>
          <a:p>
            <a:r>
              <a:rPr lang="en-US" sz="3200">
                <a:latin typeface="Times New Roman" panose="02020603050405020304" pitchFamily="18" charset="0"/>
                <a:cs typeface="Times New Roman" panose="02020603050405020304" pitchFamily="18" charset="0"/>
              </a:rPr>
              <a:t>Cách chơi</a:t>
            </a:r>
          </a:p>
        </p:txBody>
      </p:sp>
      <p:sp>
        <p:nvSpPr>
          <p:cNvPr id="14" name="TextBox 13">
            <a:extLst>
              <a:ext uri="{FF2B5EF4-FFF2-40B4-BE49-F238E27FC236}">
                <a16:creationId xmlns:a16="http://schemas.microsoft.com/office/drawing/2014/main" id="{532A8329-757C-438E-9B4E-FA734EF9EBE5}"/>
              </a:ext>
            </a:extLst>
          </p:cNvPr>
          <p:cNvSpPr txBox="1"/>
          <p:nvPr/>
        </p:nvSpPr>
        <p:spPr>
          <a:xfrm>
            <a:off x="6770633" y="4949388"/>
            <a:ext cx="1495922" cy="584775"/>
          </a:xfrm>
          <a:prstGeom prst="rect">
            <a:avLst/>
          </a:prstGeom>
          <a:noFill/>
        </p:spPr>
        <p:txBody>
          <a:bodyPr wrap="none" rtlCol="0">
            <a:spAutoFit/>
          </a:bodyPr>
          <a:lstStyle/>
          <a:p>
            <a:r>
              <a:rPr lang="en-US" sz="3200">
                <a:latin typeface="Times New Roman" panose="02020603050405020304" pitchFamily="18" charset="0"/>
                <a:cs typeface="Times New Roman" panose="02020603050405020304" pitchFamily="18" charset="0"/>
              </a:rPr>
              <a:t>Ý nghĩa</a:t>
            </a:r>
          </a:p>
        </p:txBody>
      </p:sp>
      <p:sp>
        <p:nvSpPr>
          <p:cNvPr id="15" name="TextBox 14">
            <a:extLst>
              <a:ext uri="{FF2B5EF4-FFF2-40B4-BE49-F238E27FC236}">
                <a16:creationId xmlns:a16="http://schemas.microsoft.com/office/drawing/2014/main" id="{77C2BB6D-CD2B-4FCA-96F2-226694A11810}"/>
              </a:ext>
            </a:extLst>
          </p:cNvPr>
          <p:cNvSpPr txBox="1"/>
          <p:nvPr/>
        </p:nvSpPr>
        <p:spPr>
          <a:xfrm>
            <a:off x="6743274" y="5423731"/>
            <a:ext cx="1678473" cy="584775"/>
          </a:xfrm>
          <a:prstGeom prst="rect">
            <a:avLst/>
          </a:prstGeom>
          <a:noFill/>
        </p:spPr>
        <p:txBody>
          <a:bodyPr wrap="none" rtlCol="0">
            <a:spAutoFit/>
          </a:bodyPr>
          <a:lstStyle/>
          <a:p>
            <a:r>
              <a:rPr lang="en-US" sz="3200">
                <a:latin typeface="Times New Roman" panose="02020603050405020304" pitchFamily="18" charset="0"/>
                <a:cs typeface="Times New Roman" panose="02020603050405020304" pitchFamily="18" charset="0"/>
              </a:rPr>
              <a:t>Nhận xét</a:t>
            </a:r>
          </a:p>
        </p:txBody>
      </p:sp>
      <p:cxnSp>
        <p:nvCxnSpPr>
          <p:cNvPr id="5" name="Straight Arrow Connector 4">
            <a:extLst>
              <a:ext uri="{FF2B5EF4-FFF2-40B4-BE49-F238E27FC236}">
                <a16:creationId xmlns:a16="http://schemas.microsoft.com/office/drawing/2014/main" id="{340C75CA-1583-4CCF-BEE8-9E09683A317A}"/>
              </a:ext>
            </a:extLst>
          </p:cNvPr>
          <p:cNvCxnSpPr>
            <a:cxnSpLocks/>
          </p:cNvCxnSpPr>
          <p:nvPr/>
        </p:nvCxnSpPr>
        <p:spPr>
          <a:xfrm flipV="1">
            <a:off x="5985687" y="4217999"/>
            <a:ext cx="649771" cy="75322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5C8B9E17-05A7-4B64-99F8-8F7420B3487A}"/>
              </a:ext>
            </a:extLst>
          </p:cNvPr>
          <p:cNvCxnSpPr>
            <a:cxnSpLocks/>
          </p:cNvCxnSpPr>
          <p:nvPr/>
        </p:nvCxnSpPr>
        <p:spPr>
          <a:xfrm flipV="1">
            <a:off x="5985687" y="4720972"/>
            <a:ext cx="757587" cy="25406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1593A4DE-A5E9-4240-9D03-D0F6C0BAAF89}"/>
              </a:ext>
            </a:extLst>
          </p:cNvPr>
          <p:cNvCxnSpPr>
            <a:cxnSpLocks/>
          </p:cNvCxnSpPr>
          <p:nvPr/>
        </p:nvCxnSpPr>
        <p:spPr>
          <a:xfrm>
            <a:off x="5985687" y="4989078"/>
            <a:ext cx="730228" cy="21364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7B76CF43-7FF2-4BCA-907C-7CCC0E46C849}"/>
              </a:ext>
            </a:extLst>
          </p:cNvPr>
          <p:cNvCxnSpPr>
            <a:cxnSpLocks/>
            <a:stCxn id="11" idx="3"/>
            <a:endCxn id="15" idx="1"/>
          </p:cNvCxnSpPr>
          <p:nvPr/>
        </p:nvCxnSpPr>
        <p:spPr>
          <a:xfrm>
            <a:off x="6020954" y="4971875"/>
            <a:ext cx="722320" cy="74424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1863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left)">
                                      <p:cBhvr>
                                        <p:cTn id="12" dur="500"/>
                                        <p:tgtEl>
                                          <p:spTgt spid="32"/>
                                        </p:tgtEl>
                                      </p:cBhvr>
                                    </p:animEffect>
                                  </p:childTnLst>
                                </p:cTn>
                              </p:par>
                              <p:par>
                                <p:cTn id="13" presetID="42"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outVertical)">
                                      <p:cBhvr>
                                        <p:cTn id="32" dur="500"/>
                                        <p:tgtEl>
                                          <p:spTgt spid="5"/>
                                        </p:tgtEl>
                                      </p:cBhvr>
                                    </p:animEffect>
                                  </p:childTnLst>
                                </p:cTn>
                              </p:par>
                              <p:par>
                                <p:cTn id="33" presetID="16" presetClass="entr" presetSubtype="37"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outVertical)">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barn(inVertical)">
                                      <p:cBhvr>
                                        <p:cTn id="40" dur="500"/>
                                        <p:tgtEl>
                                          <p:spTgt spid="21"/>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arn(inVertical)">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barn(inVertical)">
                                      <p:cBhvr>
                                        <p:cTn id="48" dur="500"/>
                                        <p:tgtEl>
                                          <p:spTgt spid="22"/>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barn(inVertical)">
                                      <p:cBhvr>
                                        <p:cTn id="51" dur="5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barn(inVertical)">
                                      <p:cBhvr>
                                        <p:cTn id="56" dur="500"/>
                                        <p:tgtEl>
                                          <p:spTgt spid="26"/>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barn(inVertical)">
                                      <p:cBhvr>
                                        <p:cTn id="59" dur="500"/>
                                        <p:tgtEl>
                                          <p:spTgt spid="15"/>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35"/>
                                        </p:tgtEl>
                                        <p:attrNameLst>
                                          <p:attrName>style.visibility</p:attrName>
                                        </p:attrNameLst>
                                      </p:cBhvr>
                                      <p:to>
                                        <p:strVal val="visible"/>
                                      </p:to>
                                    </p:set>
                                    <p:animEffect transition="in" filter="wipe(left)">
                                      <p:cBhvr>
                                        <p:cTn id="6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2" grpId="0"/>
      <p:bldP spid="35" grpId="0"/>
      <p:bldP spid="3" grpId="0"/>
      <p:bldP spid="11" grpId="0"/>
      <p:bldP spid="12" grpId="0"/>
      <p:bldP spid="13" grpId="0"/>
      <p:bldP spid="14" grpId="0"/>
      <p:bldP spid="1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5">
            <a:extLst>
              <a:ext uri="{FF2B5EF4-FFF2-40B4-BE49-F238E27FC236}">
                <a16:creationId xmlns:a16="http://schemas.microsoft.com/office/drawing/2014/main" id="{32E29622-6938-4F27-BA2F-8E57C68A08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1200" y="-1816099"/>
            <a:ext cx="13550900" cy="8249606"/>
          </a:xfrm>
          <a:prstGeom prst="rect">
            <a:avLst/>
          </a:prstGeom>
        </p:spPr>
      </p:pic>
      <p:pic>
        <p:nvPicPr>
          <p:cNvPr id="7" name="图片 39">
            <a:extLst>
              <a:ext uri="{FF2B5EF4-FFF2-40B4-BE49-F238E27FC236}">
                <a16:creationId xmlns:a16="http://schemas.microsoft.com/office/drawing/2014/main" id="{B6A43CE9-BBC5-4E98-BF98-A297DCD679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21860">
            <a:off x="1639556" y="870992"/>
            <a:ext cx="2864392" cy="2423717"/>
          </a:xfrm>
          <a:prstGeom prst="rect">
            <a:avLst/>
          </a:prstGeom>
        </p:spPr>
      </p:pic>
      <p:sp>
        <p:nvSpPr>
          <p:cNvPr id="11" name="TextBox 10">
            <a:extLst>
              <a:ext uri="{FF2B5EF4-FFF2-40B4-BE49-F238E27FC236}">
                <a16:creationId xmlns:a16="http://schemas.microsoft.com/office/drawing/2014/main" id="{3C722568-5BEC-4CC9-9200-292359A25631}"/>
              </a:ext>
            </a:extLst>
          </p:cNvPr>
          <p:cNvSpPr txBox="1"/>
          <p:nvPr/>
        </p:nvSpPr>
        <p:spPr>
          <a:xfrm>
            <a:off x="2681542" y="2135250"/>
            <a:ext cx="7633146" cy="1569660"/>
          </a:xfrm>
          <a:prstGeom prst="rect">
            <a:avLst/>
          </a:prstGeom>
          <a:noFill/>
        </p:spPr>
        <p:txBody>
          <a:bodyPr wrap="square" rtlCol="0">
            <a:spAutoFit/>
          </a:bodyPr>
          <a:lstStyle/>
          <a:p>
            <a:pPr algn="ctr">
              <a:lnSpc>
                <a:spcPct val="150000"/>
              </a:lnSpc>
            </a:pPr>
            <a:r>
              <a:rPr lang="en-US" sz="3200" dirty="0" err="1">
                <a:solidFill>
                  <a:srgbClr val="FF0000"/>
                </a:solidFill>
                <a:latin typeface="iCiel Crocante" panose="02000000000000000000" pitchFamily="2" charset="0"/>
              </a:rPr>
              <a:t>Tạm</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biệt</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và</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hẹn</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gặp</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lại</a:t>
            </a:r>
            <a:r>
              <a:rPr lang="en-US" sz="3200" dirty="0">
                <a:solidFill>
                  <a:srgbClr val="FF0000"/>
                </a:solidFill>
                <a:latin typeface="iCiel Crocante" panose="02000000000000000000" pitchFamily="2" charset="0"/>
              </a:rPr>
              <a:t> </a:t>
            </a:r>
          </a:p>
          <a:p>
            <a:pPr algn="ctr">
              <a:lnSpc>
                <a:spcPct val="150000"/>
              </a:lnSpc>
            </a:pPr>
            <a:r>
              <a:rPr lang="en-US" sz="3200" dirty="0" err="1">
                <a:solidFill>
                  <a:srgbClr val="FF0000"/>
                </a:solidFill>
                <a:latin typeface="iCiel Crocante" panose="02000000000000000000" pitchFamily="2" charset="0"/>
              </a:rPr>
              <a:t>các</a:t>
            </a:r>
            <a:r>
              <a:rPr lang="en-US" sz="3200" dirty="0">
                <a:solidFill>
                  <a:srgbClr val="FF0000"/>
                </a:solidFill>
                <a:latin typeface="iCiel Crocante" panose="02000000000000000000" pitchFamily="2" charset="0"/>
              </a:rPr>
              <a:t> con </a:t>
            </a:r>
            <a:r>
              <a:rPr lang="en-US" sz="3200" dirty="0" err="1">
                <a:solidFill>
                  <a:srgbClr val="FF0000"/>
                </a:solidFill>
                <a:latin typeface="iCiel Crocante" panose="02000000000000000000" pitchFamily="2" charset="0"/>
              </a:rPr>
              <a:t>vào</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những</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tiết</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học</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sau</a:t>
            </a:r>
            <a:r>
              <a:rPr lang="en-US" sz="3200" dirty="0">
                <a:solidFill>
                  <a:srgbClr val="FF0000"/>
                </a:solidFill>
                <a:latin typeface="iCiel Crocante" panose="02000000000000000000" pitchFamily="2" charset="0"/>
              </a:rPr>
              <a:t>!</a:t>
            </a:r>
          </a:p>
        </p:txBody>
      </p:sp>
      <p:pic>
        <p:nvPicPr>
          <p:cNvPr id="12" name="图片 14340" descr="28"/>
          <p:cNvPicPr>
            <a:picLocks noChangeAspect="1"/>
          </p:cNvPicPr>
          <p:nvPr/>
        </p:nvPicPr>
        <p:blipFill>
          <a:blip r:embed="rId4"/>
          <a:stretch>
            <a:fillRect/>
          </a:stretch>
        </p:blipFill>
        <p:spPr>
          <a:xfrm>
            <a:off x="9335386" y="4722750"/>
            <a:ext cx="2716388" cy="2127592"/>
          </a:xfrm>
          <a:prstGeom prst="rect">
            <a:avLst/>
          </a:prstGeom>
          <a:noFill/>
          <a:ln w="9525">
            <a:noFill/>
          </a:ln>
        </p:spPr>
      </p:pic>
      <p:pic>
        <p:nvPicPr>
          <p:cNvPr id="13" name="图片 6"/>
          <p:cNvPicPr>
            <a:picLocks noChangeAspect="1"/>
          </p:cNvPicPr>
          <p:nvPr/>
        </p:nvPicPr>
        <p:blipFill rotWithShape="1">
          <a:blip r:embed="rId5">
            <a:extLst>
              <a:ext uri="{28A0092B-C50C-407E-A947-70E740481C1C}">
                <a14:useLocalDpi xmlns:a14="http://schemas.microsoft.com/office/drawing/2010/main" val="0"/>
              </a:ext>
            </a:extLst>
          </a:blip>
          <a:srcRect l="27294" t="7312" r="32213" b="28914"/>
          <a:stretch>
            <a:fillRect/>
          </a:stretch>
        </p:blipFill>
        <p:spPr>
          <a:xfrm rot="19502702">
            <a:off x="584367" y="188539"/>
            <a:ext cx="2088829" cy="3102220"/>
          </a:xfrm>
          <a:prstGeom prst="rect">
            <a:avLst/>
          </a:prstGeom>
        </p:spPr>
      </p:pic>
      <p:pic>
        <p:nvPicPr>
          <p:cNvPr id="14" name="Picture 8" descr="Dơi, chim và họ nhà thú | Mầm Non Đô Thị Sài Đồ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81665" y="424494"/>
            <a:ext cx="2823830" cy="1411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2524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Effect transition="in" filter="fade">
                                      <p:cBhvr>
                                        <p:cTn id="9" dur="750"/>
                                        <p:tgtEl>
                                          <p:spTgt spid="7"/>
                                        </p:tgtEl>
                                      </p:cBhvr>
                                    </p:animEffect>
                                  </p:childTnLst>
                                </p:cTn>
                              </p:par>
                            </p:childTnLst>
                          </p:cTn>
                        </p:par>
                        <p:par>
                          <p:cTn id="10" fill="hold">
                            <p:stCondLst>
                              <p:cond delay="750"/>
                            </p:stCondLst>
                            <p:childTnLst>
                              <p:par>
                                <p:cTn id="11" presetID="6"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ircle(in)">
                                      <p:cBhvr>
                                        <p:cTn id="13" dur="2000"/>
                                        <p:tgtEl>
                                          <p:spTgt spid="11"/>
                                        </p:tgtEl>
                                      </p:cBhvr>
                                    </p:animEffect>
                                  </p:childTnLst>
                                </p:cTn>
                              </p:par>
                            </p:childTnLst>
                          </p:cTn>
                        </p:par>
                        <p:par>
                          <p:cTn id="14" fill="hold">
                            <p:stCondLst>
                              <p:cond delay="2750"/>
                            </p:stCondLst>
                            <p:childTnLst>
                              <p:par>
                                <p:cTn id="15" presetID="2" presetClass="entr" presetSubtype="2"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1000" fill="hold"/>
                                        <p:tgtEl>
                                          <p:spTgt spid="12"/>
                                        </p:tgtEl>
                                        <p:attrNameLst>
                                          <p:attrName>ppt_x</p:attrName>
                                        </p:attrNameLst>
                                      </p:cBhvr>
                                      <p:tavLst>
                                        <p:tav tm="0">
                                          <p:val>
                                            <p:strVal val="1+#ppt_w/2"/>
                                          </p:val>
                                        </p:tav>
                                        <p:tav tm="100000">
                                          <p:val>
                                            <p:strVal val="#ppt_x"/>
                                          </p:val>
                                        </p:tav>
                                      </p:tavLst>
                                    </p:anim>
                                    <p:anim calcmode="lin" valueType="num">
                                      <p:cBhvr additive="base">
                                        <p:cTn id="18" dur="1000" fill="hold"/>
                                        <p:tgtEl>
                                          <p:spTgt spid="12"/>
                                        </p:tgtEl>
                                        <p:attrNameLst>
                                          <p:attrName>ppt_y</p:attrName>
                                        </p:attrNameLst>
                                      </p:cBhvr>
                                      <p:tavLst>
                                        <p:tav tm="0">
                                          <p:val>
                                            <p:strVal val="#ppt_y"/>
                                          </p:val>
                                        </p:tav>
                                        <p:tav tm="100000">
                                          <p:val>
                                            <p:strVal val="#ppt_y"/>
                                          </p:val>
                                        </p:tav>
                                      </p:tavLst>
                                    </p:anim>
                                  </p:childTnLst>
                                </p:cTn>
                              </p:par>
                            </p:childTnLst>
                          </p:cTn>
                        </p:par>
                        <p:par>
                          <p:cTn id="19" fill="hold">
                            <p:stCondLst>
                              <p:cond delay="3750"/>
                            </p:stCondLst>
                            <p:childTnLst>
                              <p:par>
                                <p:cTn id="20" presetID="8" presetClass="entr" presetSubtype="16"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amond(in)">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170BD-FF2C-4694-8F3F-D0643265088A}"/>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A06F4802-D5D5-4F2A-A03A-489E124EF3E7}"/>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805EB4B2-10AA-473D-BBC2-54997FA9076F}"/>
              </a:ext>
            </a:extLst>
          </p:cNvPr>
          <p:cNvPicPr>
            <a:picLocks noChangeAspect="1"/>
          </p:cNvPicPr>
          <p:nvPr/>
        </p:nvPicPr>
        <p:blipFill rotWithShape="1">
          <a:blip r:embed="rId5">
            <a:extLst>
              <a:ext uri="{28A0092B-C50C-407E-A947-70E740481C1C}">
                <a14:useLocalDpi xmlns:a14="http://schemas.microsoft.com/office/drawing/2010/main" val="0"/>
              </a:ext>
            </a:extLst>
          </a:blip>
          <a:srcRect l="2005" t="24806" r="1803" b="16365"/>
          <a:stretch/>
        </p:blipFill>
        <p:spPr>
          <a:xfrm>
            <a:off x="809096" y="0"/>
            <a:ext cx="10573807" cy="3637476"/>
          </a:xfrm>
          <a:prstGeom prst="rect">
            <a:avLst/>
          </a:prstGeom>
        </p:spPr>
      </p:pic>
      <p:sp>
        <p:nvSpPr>
          <p:cNvPr id="6" name="Rectangle: Rounded Corners 5">
            <a:extLst>
              <a:ext uri="{FF2B5EF4-FFF2-40B4-BE49-F238E27FC236}">
                <a16:creationId xmlns:a16="http://schemas.microsoft.com/office/drawing/2014/main" id="{623AC3E4-C27C-4662-ACFA-418D764FCF35}"/>
              </a:ext>
            </a:extLst>
          </p:cNvPr>
          <p:cNvSpPr/>
          <p:nvPr/>
        </p:nvSpPr>
        <p:spPr>
          <a:xfrm>
            <a:off x="2298714" y="3935744"/>
            <a:ext cx="4157330" cy="141413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t>Ô ăn quan</a:t>
            </a:r>
          </a:p>
        </p:txBody>
      </p:sp>
      <p:pic>
        <p:nvPicPr>
          <p:cNvPr id="8" name="Picture 7">
            <a:extLst>
              <a:ext uri="{FF2B5EF4-FFF2-40B4-BE49-F238E27FC236}">
                <a16:creationId xmlns:a16="http://schemas.microsoft.com/office/drawing/2014/main" id="{C87EADE0-FA57-4B16-9D06-AA76AFA569C8}"/>
              </a:ext>
            </a:extLst>
          </p:cNvPr>
          <p:cNvPicPr>
            <a:picLocks noChangeAspect="1"/>
          </p:cNvPicPr>
          <p:nvPr/>
        </p:nvPicPr>
        <p:blipFill rotWithShape="1">
          <a:blip r:embed="rId6">
            <a:extLst>
              <a:ext uri="{28A0092B-C50C-407E-A947-70E740481C1C}">
                <a14:useLocalDpi xmlns:a14="http://schemas.microsoft.com/office/drawing/2010/main" val="0"/>
              </a:ext>
            </a:extLst>
          </a:blip>
          <a:srcRect l="19884" t="28527" r="21424" b="9923"/>
          <a:stretch/>
        </p:blipFill>
        <p:spPr>
          <a:xfrm>
            <a:off x="6723673" y="3740572"/>
            <a:ext cx="5082364" cy="2998066"/>
          </a:xfrm>
          <a:prstGeom prst="rect">
            <a:avLst/>
          </a:prstGeom>
        </p:spPr>
      </p:pic>
      <p:pic>
        <p:nvPicPr>
          <p:cNvPr id="9" name="Tieng-vo-tay-tra-loi-dung-www_tiengdong_com">
            <a:hlinkClick r:id="" action="ppaction://media"/>
            <a:extLst>
              <a:ext uri="{FF2B5EF4-FFF2-40B4-BE49-F238E27FC236}">
                <a16:creationId xmlns:a16="http://schemas.microsoft.com/office/drawing/2014/main" id="{48875D31-6523-4711-9AEF-5B57E304250F}"/>
              </a:ext>
            </a:extLst>
          </p:cNvPr>
          <p:cNvPicPr>
            <a:picLocks noChangeAspect="1"/>
          </p:cNvPicPr>
          <p:nvPr>
            <a:audioFile r:link="rId1"/>
            <p:extLst>
              <p:ext uri="{DAA4B4D4-6D71-4841-9C94-3DE7FCFB9230}">
                <p14:media xmlns:p14="http://schemas.microsoft.com/office/powerpoint/2010/main" r:embed="rId2">
                  <p14:trim end="5043.8333"/>
                </p14:media>
              </p:ext>
            </p:extLst>
          </p:nvPr>
        </p:nvPicPr>
        <p:blipFill>
          <a:blip r:embed="rId7"/>
          <a:stretch>
            <a:fillRect/>
          </a:stretch>
        </p:blipFill>
        <p:spPr>
          <a:xfrm>
            <a:off x="-511545" y="5295014"/>
            <a:ext cx="406400" cy="406400"/>
          </a:xfrm>
          <a:prstGeom prst="rect">
            <a:avLst/>
          </a:prstGeom>
        </p:spPr>
      </p:pic>
    </p:spTree>
    <p:extLst>
      <p:ext uri="{BB962C8B-B14F-4D97-AF65-F5344CB8AC3E}">
        <p14:creationId xmlns:p14="http://schemas.microsoft.com/office/powerpoint/2010/main" val="2921816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42" fill="hold"/>
                                        <p:tgtEl>
                                          <p:spTgt spid="9"/>
                                        </p:tgtEl>
                                      </p:cBhvr>
                                    </p:cmd>
                                  </p:childTnLst>
                                </p:cTn>
                              </p:par>
                              <p:par>
                                <p:cTn id="7" presetID="42"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1000"/>
                                        <p:tgtEl>
                                          <p:spTgt spid="6"/>
                                        </p:tgtEl>
                                      </p:cBhvr>
                                    </p:animEffect>
                                    <p:anim calcmode="lin" valueType="num">
                                      <p:cBhvr>
                                        <p:cTn id="10" dur="1000" fill="hold"/>
                                        <p:tgtEl>
                                          <p:spTgt spid="6"/>
                                        </p:tgtEl>
                                        <p:attrNameLst>
                                          <p:attrName>ppt_x</p:attrName>
                                        </p:attrNameLst>
                                      </p:cBhvr>
                                      <p:tavLst>
                                        <p:tav tm="0">
                                          <p:val>
                                            <p:strVal val="#ppt_x"/>
                                          </p:val>
                                        </p:tav>
                                        <p:tav tm="100000">
                                          <p:val>
                                            <p:strVal val="#ppt_x"/>
                                          </p:val>
                                        </p:tav>
                                      </p:tavLst>
                                    </p:anim>
                                    <p:anim calcmode="lin" valueType="num">
                                      <p:cBhvr>
                                        <p:cTn id="11" dur="1000" fill="hold"/>
                                        <p:tgtEl>
                                          <p:spTgt spid="6"/>
                                        </p:tgtEl>
                                        <p:attrNameLst>
                                          <p:attrName>ppt_y</p:attrName>
                                        </p:attrNameLst>
                                      </p:cBhvr>
                                      <p:tavLst>
                                        <p:tav tm="0">
                                          <p:val>
                                            <p:strVal val="#ppt_y+.1"/>
                                          </p:val>
                                        </p:tav>
                                        <p:tav tm="100000">
                                          <p:val>
                                            <p:strVal val="#ppt_y"/>
                                          </p:val>
                                        </p:tav>
                                      </p:tavLst>
                                    </p:anim>
                                  </p:childTnLst>
                                </p:cTn>
                              </p:par>
                              <p:par>
                                <p:cTn id="12" presetID="16" presetClass="entr" presetSubtype="21"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9"/>
                </p:tgtEl>
              </p:cMediaNode>
            </p:audio>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CA587-F8B1-406F-8D84-D8A87CEFFC7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4A259120-3EFF-49F0-896B-B14E82771BC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E80D218A-8DFC-4B25-A63C-15ECDE73C818}"/>
              </a:ext>
            </a:extLst>
          </p:cNvPr>
          <p:cNvPicPr>
            <a:picLocks noChangeAspect="1"/>
          </p:cNvPicPr>
          <p:nvPr/>
        </p:nvPicPr>
        <p:blipFill rotWithShape="1">
          <a:blip r:embed="rId5">
            <a:extLst>
              <a:ext uri="{28A0092B-C50C-407E-A947-70E740481C1C}">
                <a14:useLocalDpi xmlns:a14="http://schemas.microsoft.com/office/drawing/2010/main" val="0"/>
              </a:ext>
            </a:extLst>
          </a:blip>
          <a:srcRect l="8023" t="31335" r="5814" b="12852"/>
          <a:stretch/>
        </p:blipFill>
        <p:spPr>
          <a:xfrm>
            <a:off x="1010093" y="0"/>
            <a:ext cx="10504968" cy="3827721"/>
          </a:xfrm>
          <a:prstGeom prst="rect">
            <a:avLst/>
          </a:prstGeom>
        </p:spPr>
      </p:pic>
      <p:pic>
        <p:nvPicPr>
          <p:cNvPr id="7" name="Picture 6">
            <a:extLst>
              <a:ext uri="{FF2B5EF4-FFF2-40B4-BE49-F238E27FC236}">
                <a16:creationId xmlns:a16="http://schemas.microsoft.com/office/drawing/2014/main" id="{D383FF5C-A6E1-48AB-B2E2-4D43ECCCC98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392" t="25271" r="22044" b="8372"/>
          <a:stretch/>
        </p:blipFill>
        <p:spPr>
          <a:xfrm>
            <a:off x="7435703" y="3855835"/>
            <a:ext cx="4593265" cy="2878357"/>
          </a:xfrm>
          <a:prstGeom prst="rect">
            <a:avLst/>
          </a:prstGeom>
        </p:spPr>
      </p:pic>
      <p:sp>
        <p:nvSpPr>
          <p:cNvPr id="8" name="Rectangle: Rounded Corners 7">
            <a:extLst>
              <a:ext uri="{FF2B5EF4-FFF2-40B4-BE49-F238E27FC236}">
                <a16:creationId xmlns:a16="http://schemas.microsoft.com/office/drawing/2014/main" id="{C4133175-875F-4FDF-8E86-5F80B89C03A6}"/>
              </a:ext>
            </a:extLst>
          </p:cNvPr>
          <p:cNvSpPr/>
          <p:nvPr/>
        </p:nvSpPr>
        <p:spPr>
          <a:xfrm>
            <a:off x="2080264" y="4222965"/>
            <a:ext cx="5352067" cy="112691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t>Mèo đuổi chuột</a:t>
            </a:r>
          </a:p>
        </p:txBody>
      </p:sp>
      <p:pic>
        <p:nvPicPr>
          <p:cNvPr id="9" name="Tieng-vo-tay-tra-loi-dung-www_tiengdong_com">
            <a:hlinkClick r:id="" action="ppaction://media"/>
            <a:extLst>
              <a:ext uri="{FF2B5EF4-FFF2-40B4-BE49-F238E27FC236}">
                <a16:creationId xmlns:a16="http://schemas.microsoft.com/office/drawing/2014/main" id="{902AEB95-CB17-4FA6-917C-0CB52F719047}"/>
              </a:ext>
            </a:extLst>
          </p:cNvPr>
          <p:cNvPicPr>
            <a:picLocks noChangeAspect="1"/>
          </p:cNvPicPr>
          <p:nvPr>
            <a:audioFile r:link="rId1"/>
            <p:extLst>
              <p:ext uri="{DAA4B4D4-6D71-4841-9C94-3DE7FCFB9230}">
                <p14:media xmlns:p14="http://schemas.microsoft.com/office/powerpoint/2010/main" r:embed="rId2">
                  <p14:trim end="5043.8333"/>
                </p14:media>
              </p:ext>
            </p:extLst>
          </p:nvPr>
        </p:nvPicPr>
        <p:blipFill>
          <a:blip r:embed="rId7"/>
          <a:stretch>
            <a:fillRect/>
          </a:stretch>
        </p:blipFill>
        <p:spPr>
          <a:xfrm>
            <a:off x="-511545" y="5295014"/>
            <a:ext cx="406400" cy="406400"/>
          </a:xfrm>
          <a:prstGeom prst="rect">
            <a:avLst/>
          </a:prstGeom>
        </p:spPr>
      </p:pic>
    </p:spTree>
    <p:extLst>
      <p:ext uri="{BB962C8B-B14F-4D97-AF65-F5344CB8AC3E}">
        <p14:creationId xmlns:p14="http://schemas.microsoft.com/office/powerpoint/2010/main" val="409965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42" fill="hold"/>
                                        <p:tgtEl>
                                          <p:spTgt spid="9"/>
                                        </p:tgtEl>
                                      </p:cBhvr>
                                    </p:cmd>
                                  </p:childTnLst>
                                </p:cTn>
                              </p:par>
                              <p:par>
                                <p:cTn id="7" presetID="2" presetClass="entr" presetSubtype="4"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additive="base">
                                        <p:cTn id="9" dur="500" fill="hold"/>
                                        <p:tgtEl>
                                          <p:spTgt spid="8"/>
                                        </p:tgtEl>
                                        <p:attrNameLst>
                                          <p:attrName>ppt_x</p:attrName>
                                        </p:attrNameLst>
                                      </p:cBhvr>
                                      <p:tavLst>
                                        <p:tav tm="0">
                                          <p:val>
                                            <p:strVal val="#ppt_x"/>
                                          </p:val>
                                        </p:tav>
                                        <p:tav tm="100000">
                                          <p:val>
                                            <p:strVal val="#ppt_x"/>
                                          </p:val>
                                        </p:tav>
                                      </p:tavLst>
                                    </p:anim>
                                    <p:anim calcmode="lin" valueType="num">
                                      <p:cBhvr additive="base">
                                        <p:cTn id="10" dur="500" fill="hold"/>
                                        <p:tgtEl>
                                          <p:spTgt spid="8"/>
                                        </p:tgtEl>
                                        <p:attrNameLst>
                                          <p:attrName>ppt_y</p:attrName>
                                        </p:attrNameLst>
                                      </p:cBhvr>
                                      <p:tavLst>
                                        <p:tav tm="0">
                                          <p:val>
                                            <p:strVal val="1+#ppt_h/2"/>
                                          </p:val>
                                        </p:tav>
                                        <p:tav tm="100000">
                                          <p:val>
                                            <p:strVal val="#ppt_y"/>
                                          </p:val>
                                        </p:tav>
                                      </p:tavLst>
                                    </p:anim>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9"/>
                </p:tgtEl>
              </p:cMediaNode>
            </p:audio>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40D6A-99B0-4553-9229-A93D1CA5EB36}"/>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F3F5E219-B3B0-4FFA-BE95-2213D73DFC0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81A60721-E2B8-4794-9394-1E184DD68CEC}"/>
              </a:ext>
            </a:extLst>
          </p:cNvPr>
          <p:cNvPicPr>
            <a:picLocks noChangeAspect="1"/>
          </p:cNvPicPr>
          <p:nvPr/>
        </p:nvPicPr>
        <p:blipFill rotWithShape="1">
          <a:blip r:embed="rId5">
            <a:extLst>
              <a:ext uri="{28A0092B-C50C-407E-A947-70E740481C1C}">
                <a14:useLocalDpi xmlns:a14="http://schemas.microsoft.com/office/drawing/2010/main" val="0"/>
              </a:ext>
            </a:extLst>
          </a:blip>
          <a:srcRect l="11396" t="31008" r="6715" b="8992"/>
          <a:stretch/>
        </p:blipFill>
        <p:spPr>
          <a:xfrm>
            <a:off x="827070" y="0"/>
            <a:ext cx="10537860" cy="4114800"/>
          </a:xfrm>
          <a:prstGeom prst="rect">
            <a:avLst/>
          </a:prstGeom>
        </p:spPr>
      </p:pic>
      <p:sp>
        <p:nvSpPr>
          <p:cNvPr id="6" name="Rectangle: Rounded Corners 5">
            <a:extLst>
              <a:ext uri="{FF2B5EF4-FFF2-40B4-BE49-F238E27FC236}">
                <a16:creationId xmlns:a16="http://schemas.microsoft.com/office/drawing/2014/main" id="{2730D6E0-A060-4E10-B27E-7FFD05582D3C}"/>
              </a:ext>
            </a:extLst>
          </p:cNvPr>
          <p:cNvSpPr/>
          <p:nvPr/>
        </p:nvSpPr>
        <p:spPr>
          <a:xfrm>
            <a:off x="2002033" y="4244704"/>
            <a:ext cx="4327451" cy="141413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t>Trốn tìm</a:t>
            </a:r>
          </a:p>
        </p:txBody>
      </p:sp>
      <p:pic>
        <p:nvPicPr>
          <p:cNvPr id="9" name="Picture 8">
            <a:extLst>
              <a:ext uri="{FF2B5EF4-FFF2-40B4-BE49-F238E27FC236}">
                <a16:creationId xmlns:a16="http://schemas.microsoft.com/office/drawing/2014/main" id="{9F55673B-5973-4D4C-9325-D84C71110CD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652" t="25427" r="13750" b="11680"/>
          <a:stretch/>
        </p:blipFill>
        <p:spPr>
          <a:xfrm>
            <a:off x="6564351" y="4244704"/>
            <a:ext cx="5514755" cy="2724865"/>
          </a:xfrm>
          <a:prstGeom prst="rect">
            <a:avLst/>
          </a:prstGeom>
        </p:spPr>
      </p:pic>
      <p:pic>
        <p:nvPicPr>
          <p:cNvPr id="10" name="Tieng-vo-tay-tra-loi-dung-www_tiengdong_com">
            <a:hlinkClick r:id="" action="ppaction://media"/>
            <a:extLst>
              <a:ext uri="{FF2B5EF4-FFF2-40B4-BE49-F238E27FC236}">
                <a16:creationId xmlns:a16="http://schemas.microsoft.com/office/drawing/2014/main" id="{87D53C1B-EB36-492F-B958-BA8E7D2EE6CD}"/>
              </a:ext>
            </a:extLst>
          </p:cNvPr>
          <p:cNvPicPr>
            <a:picLocks noChangeAspect="1"/>
          </p:cNvPicPr>
          <p:nvPr>
            <a:audioFile r:link="rId1"/>
            <p:extLst>
              <p:ext uri="{DAA4B4D4-6D71-4841-9C94-3DE7FCFB9230}">
                <p14:media xmlns:p14="http://schemas.microsoft.com/office/powerpoint/2010/main" r:embed="rId2">
                  <p14:trim end="5043.8333"/>
                </p14:media>
              </p:ext>
            </p:extLst>
          </p:nvPr>
        </p:nvPicPr>
        <p:blipFill>
          <a:blip r:embed="rId7"/>
          <a:stretch>
            <a:fillRect/>
          </a:stretch>
        </p:blipFill>
        <p:spPr>
          <a:xfrm>
            <a:off x="-511545" y="5295014"/>
            <a:ext cx="406400" cy="406400"/>
          </a:xfrm>
          <a:prstGeom prst="rect">
            <a:avLst/>
          </a:prstGeom>
        </p:spPr>
      </p:pic>
    </p:spTree>
    <p:extLst>
      <p:ext uri="{BB962C8B-B14F-4D97-AF65-F5344CB8AC3E}">
        <p14:creationId xmlns:p14="http://schemas.microsoft.com/office/powerpoint/2010/main" val="4277656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42" fill="hold"/>
                                        <p:tgtEl>
                                          <p:spTgt spid="10"/>
                                        </p:tgtEl>
                                      </p:cBhvr>
                                    </p:cmd>
                                  </p:childTnLst>
                                </p:cTn>
                              </p:par>
                              <p:par>
                                <p:cTn id="7" presetID="2" presetClass="entr" presetSubtype="4"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500" fill="hold"/>
                                        <p:tgtEl>
                                          <p:spTgt spid="6"/>
                                        </p:tgtEl>
                                        <p:attrNameLst>
                                          <p:attrName>ppt_x</p:attrName>
                                        </p:attrNameLst>
                                      </p:cBhvr>
                                      <p:tavLst>
                                        <p:tav tm="0">
                                          <p:val>
                                            <p:strVal val="#ppt_x"/>
                                          </p:val>
                                        </p:tav>
                                        <p:tav tm="100000">
                                          <p:val>
                                            <p:strVal val="#ppt_x"/>
                                          </p:val>
                                        </p:tav>
                                      </p:tavLst>
                                    </p:anim>
                                    <p:anim calcmode="lin" valueType="num">
                                      <p:cBhvr additive="base">
                                        <p:cTn id="10" dur="500" fill="hold"/>
                                        <p:tgtEl>
                                          <p:spTgt spid="6"/>
                                        </p:tgtEl>
                                        <p:attrNameLst>
                                          <p:attrName>ppt_y</p:attrName>
                                        </p:attrNameLst>
                                      </p:cBhvr>
                                      <p:tavLst>
                                        <p:tav tm="0">
                                          <p:val>
                                            <p:strVal val="1+#ppt_h/2"/>
                                          </p:val>
                                        </p:tav>
                                        <p:tav tm="100000">
                                          <p:val>
                                            <p:strVal val="#ppt_y"/>
                                          </p:val>
                                        </p:tav>
                                      </p:tavLst>
                                    </p:anim>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0"/>
                </p:tgtEl>
              </p:cMediaNode>
            </p:audio>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11786-3975-42A8-AA32-036BA354AC66}"/>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FA845867-B519-4B5E-9415-60500F5E4B9E}"/>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AE8EFCCA-CC4B-4504-927A-B19289919AD8}"/>
              </a:ext>
            </a:extLst>
          </p:cNvPr>
          <p:cNvPicPr>
            <a:picLocks noChangeAspect="1"/>
          </p:cNvPicPr>
          <p:nvPr/>
        </p:nvPicPr>
        <p:blipFill rotWithShape="1">
          <a:blip r:embed="rId5">
            <a:extLst>
              <a:ext uri="{28A0092B-C50C-407E-A947-70E740481C1C}">
                <a14:useLocalDpi xmlns:a14="http://schemas.microsoft.com/office/drawing/2010/main" val="0"/>
              </a:ext>
            </a:extLst>
          </a:blip>
          <a:srcRect l="9593" t="26201" r="6512" b="8682"/>
          <a:stretch/>
        </p:blipFill>
        <p:spPr>
          <a:xfrm>
            <a:off x="1102479" y="80912"/>
            <a:ext cx="9987041" cy="3838995"/>
          </a:xfrm>
          <a:prstGeom prst="rect">
            <a:avLst/>
          </a:prstGeom>
        </p:spPr>
      </p:pic>
      <p:sp>
        <p:nvSpPr>
          <p:cNvPr id="6" name="Rectangle: Rounded Corners 5">
            <a:extLst>
              <a:ext uri="{FF2B5EF4-FFF2-40B4-BE49-F238E27FC236}">
                <a16:creationId xmlns:a16="http://schemas.microsoft.com/office/drawing/2014/main" id="{075A49D5-7FB6-47A5-8039-624AFFE85470}"/>
              </a:ext>
            </a:extLst>
          </p:cNvPr>
          <p:cNvSpPr/>
          <p:nvPr/>
        </p:nvSpPr>
        <p:spPr>
          <a:xfrm>
            <a:off x="2051825" y="4084083"/>
            <a:ext cx="4853114" cy="141413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t>Bịt mắt bắt dê</a:t>
            </a:r>
          </a:p>
        </p:txBody>
      </p:sp>
      <p:pic>
        <p:nvPicPr>
          <p:cNvPr id="8" name="Picture 7">
            <a:extLst>
              <a:ext uri="{FF2B5EF4-FFF2-40B4-BE49-F238E27FC236}">
                <a16:creationId xmlns:a16="http://schemas.microsoft.com/office/drawing/2014/main" id="{65716C82-42FF-461A-B003-2D4DECB95D4B}"/>
              </a:ext>
            </a:extLst>
          </p:cNvPr>
          <p:cNvPicPr>
            <a:picLocks noChangeAspect="1"/>
          </p:cNvPicPr>
          <p:nvPr/>
        </p:nvPicPr>
        <p:blipFill rotWithShape="1">
          <a:blip r:embed="rId6">
            <a:extLst>
              <a:ext uri="{28A0092B-C50C-407E-A947-70E740481C1C}">
                <a14:useLocalDpi xmlns:a14="http://schemas.microsoft.com/office/drawing/2010/main" val="0"/>
              </a:ext>
            </a:extLst>
          </a:blip>
          <a:srcRect l="21366" t="27752" r="16453" b="8992"/>
          <a:stretch/>
        </p:blipFill>
        <p:spPr>
          <a:xfrm>
            <a:off x="7001667" y="3965945"/>
            <a:ext cx="5054008" cy="2892055"/>
          </a:xfrm>
          <a:prstGeom prst="rect">
            <a:avLst/>
          </a:prstGeom>
        </p:spPr>
      </p:pic>
      <p:pic>
        <p:nvPicPr>
          <p:cNvPr id="9" name="Tieng-vo-tay-tra-loi-dung-www_tiengdong_com">
            <a:hlinkClick r:id="" action="ppaction://media"/>
            <a:extLst>
              <a:ext uri="{FF2B5EF4-FFF2-40B4-BE49-F238E27FC236}">
                <a16:creationId xmlns:a16="http://schemas.microsoft.com/office/drawing/2014/main" id="{A91EC178-CD06-48B2-BFB6-2EA0240FE00A}"/>
              </a:ext>
            </a:extLst>
          </p:cNvPr>
          <p:cNvPicPr>
            <a:picLocks noChangeAspect="1"/>
          </p:cNvPicPr>
          <p:nvPr>
            <a:audioFile r:link="rId1"/>
            <p:extLst>
              <p:ext uri="{DAA4B4D4-6D71-4841-9C94-3DE7FCFB9230}">
                <p14:media xmlns:p14="http://schemas.microsoft.com/office/powerpoint/2010/main" r:embed="rId2">
                  <p14:trim end="5043.8333"/>
                </p14:media>
              </p:ext>
            </p:extLst>
          </p:nvPr>
        </p:nvPicPr>
        <p:blipFill>
          <a:blip r:embed="rId7"/>
          <a:stretch>
            <a:fillRect/>
          </a:stretch>
        </p:blipFill>
        <p:spPr>
          <a:xfrm>
            <a:off x="-511545" y="5295014"/>
            <a:ext cx="406400" cy="406400"/>
          </a:xfrm>
          <a:prstGeom prst="rect">
            <a:avLst/>
          </a:prstGeom>
        </p:spPr>
      </p:pic>
    </p:spTree>
    <p:extLst>
      <p:ext uri="{BB962C8B-B14F-4D97-AF65-F5344CB8AC3E}">
        <p14:creationId xmlns:p14="http://schemas.microsoft.com/office/powerpoint/2010/main" val="3349680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42" fill="hold"/>
                                        <p:tgtEl>
                                          <p:spTgt spid="9"/>
                                        </p:tgtEl>
                                      </p:cBhvr>
                                    </p:cmd>
                                  </p:childTnLst>
                                </p:cTn>
                              </p:par>
                              <p:par>
                                <p:cTn id="7" presetID="2" presetClass="entr" presetSubtype="4"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500" fill="hold"/>
                                        <p:tgtEl>
                                          <p:spTgt spid="6"/>
                                        </p:tgtEl>
                                        <p:attrNameLst>
                                          <p:attrName>ppt_x</p:attrName>
                                        </p:attrNameLst>
                                      </p:cBhvr>
                                      <p:tavLst>
                                        <p:tav tm="0">
                                          <p:val>
                                            <p:strVal val="#ppt_x"/>
                                          </p:val>
                                        </p:tav>
                                        <p:tav tm="100000">
                                          <p:val>
                                            <p:strVal val="#ppt_x"/>
                                          </p:val>
                                        </p:tav>
                                      </p:tavLst>
                                    </p:anim>
                                    <p:anim calcmode="lin" valueType="num">
                                      <p:cBhvr additive="base">
                                        <p:cTn id="10" dur="500" fill="hold"/>
                                        <p:tgtEl>
                                          <p:spTgt spid="6"/>
                                        </p:tgtEl>
                                        <p:attrNameLst>
                                          <p:attrName>ppt_y</p:attrName>
                                        </p:attrNameLst>
                                      </p:cBhvr>
                                      <p:tavLst>
                                        <p:tav tm="0">
                                          <p:val>
                                            <p:strVal val="1+#ppt_h/2"/>
                                          </p:val>
                                        </p:tav>
                                        <p:tav tm="100000">
                                          <p:val>
                                            <p:strVal val="#ppt_y"/>
                                          </p:val>
                                        </p:tav>
                                      </p:tavLst>
                                    </p:anim>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9"/>
                </p:tgtEl>
              </p:cMediaNode>
            </p:audio>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448E0-70F6-4E83-9A01-19B0C5E3DC82}"/>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FCB409EE-4D0B-43C3-A967-E34A8B17E546}"/>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335EDB4-19F4-4693-8048-A0D7BFEC10C9}"/>
              </a:ext>
            </a:extLst>
          </p:cNvPr>
          <p:cNvPicPr>
            <a:picLocks noChangeAspect="1"/>
          </p:cNvPicPr>
          <p:nvPr/>
        </p:nvPicPr>
        <p:blipFill rotWithShape="1">
          <a:blip r:embed="rId5">
            <a:extLst>
              <a:ext uri="{28A0092B-C50C-407E-A947-70E740481C1C}">
                <a14:useLocalDpi xmlns:a14="http://schemas.microsoft.com/office/drawing/2010/main" val="0"/>
              </a:ext>
            </a:extLst>
          </a:blip>
          <a:srcRect l="5931" t="31473" r="3721" b="20620"/>
          <a:stretch/>
        </p:blipFill>
        <p:spPr>
          <a:xfrm>
            <a:off x="489098" y="0"/>
            <a:ext cx="11015330" cy="3285462"/>
          </a:xfrm>
          <a:prstGeom prst="rect">
            <a:avLst/>
          </a:prstGeom>
        </p:spPr>
      </p:pic>
      <p:sp>
        <p:nvSpPr>
          <p:cNvPr id="6" name="Rectangle: Rounded Corners 5">
            <a:extLst>
              <a:ext uri="{FF2B5EF4-FFF2-40B4-BE49-F238E27FC236}">
                <a16:creationId xmlns:a16="http://schemas.microsoft.com/office/drawing/2014/main" id="{8A715097-8260-48A9-B1D9-C2B19FF76543}"/>
              </a:ext>
            </a:extLst>
          </p:cNvPr>
          <p:cNvSpPr/>
          <p:nvPr/>
        </p:nvSpPr>
        <p:spPr>
          <a:xfrm>
            <a:off x="2147776" y="3406556"/>
            <a:ext cx="4667694" cy="2002537"/>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t>Rồng rắn </a:t>
            </a:r>
          </a:p>
          <a:p>
            <a:pPr algn="ctr"/>
            <a:r>
              <a:rPr lang="en-US" sz="6600"/>
              <a:t>lên mây</a:t>
            </a:r>
          </a:p>
        </p:txBody>
      </p:sp>
      <p:pic>
        <p:nvPicPr>
          <p:cNvPr id="8" name="Picture 7">
            <a:extLst>
              <a:ext uri="{FF2B5EF4-FFF2-40B4-BE49-F238E27FC236}">
                <a16:creationId xmlns:a16="http://schemas.microsoft.com/office/drawing/2014/main" id="{64E72252-49EB-4A64-B078-C26E30C45E22}"/>
              </a:ext>
            </a:extLst>
          </p:cNvPr>
          <p:cNvPicPr>
            <a:picLocks noChangeAspect="1"/>
          </p:cNvPicPr>
          <p:nvPr/>
        </p:nvPicPr>
        <p:blipFill rotWithShape="1">
          <a:blip r:embed="rId6">
            <a:extLst>
              <a:ext uri="{28A0092B-C50C-407E-A947-70E740481C1C}">
                <a14:useLocalDpi xmlns:a14="http://schemas.microsoft.com/office/drawing/2010/main" val="0"/>
              </a:ext>
            </a:extLst>
          </a:blip>
          <a:srcRect l="25000" t="26512" r="21424" b="8992"/>
          <a:stretch/>
        </p:blipFill>
        <p:spPr>
          <a:xfrm>
            <a:off x="7049387" y="3347402"/>
            <a:ext cx="5046922" cy="3417558"/>
          </a:xfrm>
          <a:prstGeom prst="rect">
            <a:avLst/>
          </a:prstGeom>
        </p:spPr>
      </p:pic>
      <p:pic>
        <p:nvPicPr>
          <p:cNvPr id="9" name="Tieng-vo-tay-tra-loi-dung-www_tiengdong_com">
            <a:hlinkClick r:id="" action="ppaction://media"/>
            <a:extLst>
              <a:ext uri="{FF2B5EF4-FFF2-40B4-BE49-F238E27FC236}">
                <a16:creationId xmlns:a16="http://schemas.microsoft.com/office/drawing/2014/main" id="{32ECD924-05DD-460F-950B-8A738164FDCC}"/>
              </a:ext>
            </a:extLst>
          </p:cNvPr>
          <p:cNvPicPr>
            <a:picLocks noChangeAspect="1"/>
          </p:cNvPicPr>
          <p:nvPr>
            <a:audioFile r:link="rId1"/>
            <p:extLst>
              <p:ext uri="{DAA4B4D4-6D71-4841-9C94-3DE7FCFB9230}">
                <p14:media xmlns:p14="http://schemas.microsoft.com/office/powerpoint/2010/main" r:embed="rId2">
                  <p14:trim end="5043.8333"/>
                </p14:media>
              </p:ext>
            </p:extLst>
          </p:nvPr>
        </p:nvPicPr>
        <p:blipFill>
          <a:blip r:embed="rId7"/>
          <a:stretch>
            <a:fillRect/>
          </a:stretch>
        </p:blipFill>
        <p:spPr>
          <a:xfrm>
            <a:off x="-511545" y="5295014"/>
            <a:ext cx="406400" cy="406400"/>
          </a:xfrm>
          <a:prstGeom prst="rect">
            <a:avLst/>
          </a:prstGeom>
        </p:spPr>
      </p:pic>
    </p:spTree>
    <p:extLst>
      <p:ext uri="{BB962C8B-B14F-4D97-AF65-F5344CB8AC3E}">
        <p14:creationId xmlns:p14="http://schemas.microsoft.com/office/powerpoint/2010/main" val="1806601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42" fill="hold"/>
                                        <p:tgtEl>
                                          <p:spTgt spid="9"/>
                                        </p:tgtEl>
                                      </p:cBhvr>
                                    </p:cmd>
                                  </p:childTnLst>
                                </p:cTn>
                              </p:par>
                              <p:par>
                                <p:cTn id="7" presetID="2" presetClass="entr" presetSubtype="4"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500" fill="hold"/>
                                        <p:tgtEl>
                                          <p:spTgt spid="6"/>
                                        </p:tgtEl>
                                        <p:attrNameLst>
                                          <p:attrName>ppt_x</p:attrName>
                                        </p:attrNameLst>
                                      </p:cBhvr>
                                      <p:tavLst>
                                        <p:tav tm="0">
                                          <p:val>
                                            <p:strVal val="#ppt_x"/>
                                          </p:val>
                                        </p:tav>
                                        <p:tav tm="100000">
                                          <p:val>
                                            <p:strVal val="#ppt_x"/>
                                          </p:val>
                                        </p:tav>
                                      </p:tavLst>
                                    </p:anim>
                                    <p:anim calcmode="lin" valueType="num">
                                      <p:cBhvr additive="base">
                                        <p:cTn id="10" dur="500" fill="hold"/>
                                        <p:tgtEl>
                                          <p:spTgt spid="6"/>
                                        </p:tgtEl>
                                        <p:attrNameLst>
                                          <p:attrName>ppt_y</p:attrName>
                                        </p:attrNameLst>
                                      </p:cBhvr>
                                      <p:tavLst>
                                        <p:tav tm="0">
                                          <p:val>
                                            <p:strVal val="1+#ppt_h/2"/>
                                          </p:val>
                                        </p:tav>
                                        <p:tav tm="100000">
                                          <p:val>
                                            <p:strVal val="#ppt_y"/>
                                          </p:val>
                                        </p:tav>
                                      </p:tavLst>
                                    </p:anim>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9"/>
                </p:tgtEl>
              </p:cMediaNode>
            </p:audio>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 name="TextBox 27"/>
          <p:cNvSpPr txBox="1"/>
          <p:nvPr/>
        </p:nvSpPr>
        <p:spPr>
          <a:xfrm>
            <a:off x="323665" y="375454"/>
            <a:ext cx="2382188" cy="800154"/>
          </a:xfrm>
          <a:prstGeom prst="rect">
            <a:avLst/>
          </a:prstGeom>
          <a:noFill/>
        </p:spPr>
        <p:txBody>
          <a:bodyPr wrap="square" lIns="121855" tIns="60928" rIns="121855" bIns="60928" rtlCol="0">
            <a:spAutoFit/>
          </a:bodyPr>
          <a:lstStyle/>
          <a:p>
            <a:pPr algn="ctr"/>
            <a:r>
              <a:rPr lang="en-US" sz="44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Tuần</a:t>
            </a:r>
            <a:r>
              <a:rPr lang="en-US" sz="4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13</a:t>
            </a:r>
          </a:p>
        </p:txBody>
      </p:sp>
      <p:sp>
        <p:nvSpPr>
          <p:cNvPr id="33" name="TextBox 32"/>
          <p:cNvSpPr txBox="1"/>
          <p:nvPr/>
        </p:nvSpPr>
        <p:spPr>
          <a:xfrm>
            <a:off x="7038875" y="523975"/>
            <a:ext cx="2921226" cy="954043"/>
          </a:xfrm>
          <a:prstGeom prst="rect">
            <a:avLst/>
          </a:prstGeom>
          <a:noFill/>
        </p:spPr>
        <p:txBody>
          <a:bodyPr wrap="square" lIns="121855" tIns="60928" rIns="121855" bIns="60928" rtlCol="0">
            <a:spAutoFit/>
          </a:bodyPr>
          <a:lstStyle/>
          <a:p>
            <a:pPr algn="ctr"/>
            <a:r>
              <a:rPr lang="en-US" sz="5400" b="1">
                <a:solidFill>
                  <a:srgbClr val="0070C0"/>
                </a:solidFill>
                <a:latin typeface="Times New Roman" panose="02020603050405020304" pitchFamily="18" charset="0"/>
                <a:ea typeface="Arial-Rounded" pitchFamily="34" charset="0"/>
                <a:cs typeface="Times New Roman" panose="02020603050405020304" pitchFamily="18" charset="0"/>
              </a:rPr>
              <a:t>Bài</a:t>
            </a:r>
            <a:r>
              <a:rPr lang="en-US" sz="5400" b="1"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sz="5400" b="1">
                <a:solidFill>
                  <a:srgbClr val="0070C0"/>
                </a:solidFill>
                <a:latin typeface="Times New Roman" panose="02020603050405020304" pitchFamily="18" charset="0"/>
                <a:ea typeface="Arial-Rounded" pitchFamily="34" charset="0"/>
                <a:cs typeface="Times New Roman" panose="02020603050405020304" pitchFamily="18" charset="0"/>
              </a:rPr>
              <a:t>23</a:t>
            </a:r>
            <a:endParaRPr lang="en-US" sz="5400" b="1" dirty="0">
              <a:solidFill>
                <a:srgbClr val="0070C0"/>
              </a:solidFill>
              <a:latin typeface="Times New Roman" panose="02020603050405020304" pitchFamily="18" charset="0"/>
              <a:ea typeface="Arial-Rounded" pitchFamily="34" charset="0"/>
              <a:cs typeface="Times New Roman" panose="02020603050405020304" pitchFamily="18" charset="0"/>
            </a:endParaRPr>
          </a:p>
        </p:txBody>
      </p:sp>
      <p:sp>
        <p:nvSpPr>
          <p:cNvPr id="24" name="TextBox 23"/>
          <p:cNvSpPr txBox="1"/>
          <p:nvPr/>
        </p:nvSpPr>
        <p:spPr>
          <a:xfrm>
            <a:off x="4426679" y="1478018"/>
            <a:ext cx="7765321" cy="954043"/>
          </a:xfrm>
          <a:prstGeom prst="rect">
            <a:avLst/>
          </a:prstGeom>
          <a:noFill/>
        </p:spPr>
        <p:txBody>
          <a:bodyPr wrap="square" lIns="121855" tIns="60928" rIns="121855" bIns="60928" rtlCol="0">
            <a:spAutoFit/>
          </a:bodyPr>
          <a:lstStyle/>
          <a:p>
            <a:pPr algn="ctr"/>
            <a:r>
              <a:rPr lang="en-US" sz="5400" b="1" dirty="0">
                <a:solidFill>
                  <a:srgbClr val="0070C0"/>
                </a:solidFill>
                <a:latin typeface="Times New Roman" panose="02020603050405020304" pitchFamily="18" charset="0"/>
                <a:ea typeface="Arial-Rounded" pitchFamily="34" charset="0"/>
                <a:cs typeface="Times New Roman" panose="02020603050405020304" pitchFamily="18" charset="0"/>
              </a:rPr>
              <a:t>RỒNG RẮN LÊN MÂY</a:t>
            </a:r>
          </a:p>
        </p:txBody>
      </p:sp>
      <p:pic>
        <p:nvPicPr>
          <p:cNvPr id="4" name="Picture 3">
            <a:extLst>
              <a:ext uri="{FF2B5EF4-FFF2-40B4-BE49-F238E27FC236}">
                <a16:creationId xmlns:a16="http://schemas.microsoft.com/office/drawing/2014/main" id="{9EBBEE61-63EC-482B-A14E-DEA4F4D9E0AB}"/>
              </a:ext>
            </a:extLst>
          </p:cNvPr>
          <p:cNvPicPr>
            <a:picLocks noChangeAspect="1"/>
          </p:cNvPicPr>
          <p:nvPr/>
        </p:nvPicPr>
        <p:blipFill rotWithShape="1">
          <a:blip r:embed="rId3"/>
          <a:srcRect t="47806" r="1931" b="5365"/>
          <a:stretch/>
        </p:blipFill>
        <p:spPr>
          <a:xfrm>
            <a:off x="5781888" y="2780085"/>
            <a:ext cx="5435201" cy="3736631"/>
          </a:xfrm>
          <a:prstGeom prst="rect">
            <a:avLst/>
          </a:prstGeom>
        </p:spPr>
      </p:pic>
    </p:spTree>
    <p:extLst>
      <p:ext uri="{BB962C8B-B14F-4D97-AF65-F5344CB8AC3E}">
        <p14:creationId xmlns:p14="http://schemas.microsoft.com/office/powerpoint/2010/main" val="436007951"/>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910139015"/>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2812</TotalTime>
  <Words>1881</Words>
  <Application>Microsoft Office PowerPoint</Application>
  <PresentationFormat>Widescreen</PresentationFormat>
  <Paragraphs>179</Paragraphs>
  <Slides>36</Slides>
  <Notes>5</Notes>
  <HiddenSlides>0</HiddenSlides>
  <MMClips>6</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36</vt:i4>
      </vt:variant>
    </vt:vector>
  </HeadingPairs>
  <TitlesOfParts>
    <vt:vector size="49" baseType="lpstr">
      <vt:lpstr>微软雅黑</vt:lpstr>
      <vt:lpstr>Arial</vt:lpstr>
      <vt:lpstr>Arial-Rounded</vt:lpstr>
      <vt:lpstr>Calibri</vt:lpstr>
      <vt:lpstr>Calibri Light</vt:lpstr>
      <vt:lpstr>等线</vt:lpstr>
      <vt:lpstr>iCiel Cadena</vt:lpstr>
      <vt:lpstr>iCiel Crocante</vt:lpstr>
      <vt:lpstr>SVN-Gretoon</vt:lpstr>
      <vt:lpstr>Times New Roman</vt:lpstr>
      <vt:lpstr>字魂36号-正文宋楷</vt:lpstr>
      <vt:lpstr>方正粗圆_GBK</vt:lpstr>
      <vt:lpstr>Office Theme</vt:lpstr>
      <vt:lpstr>PowerPoint Presentation</vt:lpstr>
      <vt:lpstr>Đuổi hình bắt chữ</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đọc  từ khó đọc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Admin</cp:lastModifiedBy>
  <cp:revision>123</cp:revision>
  <dcterms:created xsi:type="dcterms:W3CDTF">2021-06-17T09:40:01Z</dcterms:created>
  <dcterms:modified xsi:type="dcterms:W3CDTF">2021-11-29T14:32:36Z</dcterms:modified>
</cp:coreProperties>
</file>