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1" r:id="rId3"/>
  </p:sldMasterIdLst>
  <p:notesMasterIdLst>
    <p:notesMasterId r:id="rId17"/>
  </p:notesMasterIdLst>
  <p:sldIdLst>
    <p:sldId id="326" r:id="rId4"/>
    <p:sldId id="327" r:id="rId5"/>
    <p:sldId id="2007577470" r:id="rId6"/>
    <p:sldId id="2007577467" r:id="rId7"/>
    <p:sldId id="608" r:id="rId8"/>
    <p:sldId id="2007577473" r:id="rId9"/>
    <p:sldId id="2007577472" r:id="rId10"/>
    <p:sldId id="2007577469" r:id="rId11"/>
    <p:sldId id="2007577471" r:id="rId12"/>
    <p:sldId id="2007577474" r:id="rId13"/>
    <p:sldId id="724" r:id="rId14"/>
    <p:sldId id="2007577468" r:id="rId15"/>
    <p:sldId id="8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4D841-7BAF-458E-9179-8C113802FC43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6B7FD-E46F-4721-8A04-A5827A70F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9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644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67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4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006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67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85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151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7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2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185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807470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352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7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732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2"/>
          </p:nvPr>
        </p:nvSpPr>
        <p:spPr>
          <a:xfrm>
            <a:off x="960000" y="25661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3"/>
          </p:nvPr>
        </p:nvSpPr>
        <p:spPr>
          <a:xfrm>
            <a:off x="4559028" y="25661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4559025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5"/>
          </p:nvPr>
        </p:nvSpPr>
        <p:spPr>
          <a:xfrm>
            <a:off x="960000" y="49852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960000" y="5445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7"/>
          </p:nvPr>
        </p:nvSpPr>
        <p:spPr>
          <a:xfrm>
            <a:off x="4559028" y="49852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4559025" y="5445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/>
          </p:nvPr>
        </p:nvSpPr>
        <p:spPr>
          <a:xfrm>
            <a:off x="8158065" y="25661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3"/>
          </p:nvPr>
        </p:nvSpPr>
        <p:spPr>
          <a:xfrm>
            <a:off x="815806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/>
          </p:nvPr>
        </p:nvSpPr>
        <p:spPr>
          <a:xfrm>
            <a:off x="8158067" y="49852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5"/>
          </p:nvPr>
        </p:nvSpPr>
        <p:spPr>
          <a:xfrm>
            <a:off x="8158060" y="5445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6" hasCustomPrompt="1"/>
          </p:nvPr>
        </p:nvSpPr>
        <p:spPr>
          <a:xfrm>
            <a:off x="2007200" y="189464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17" hasCustomPrompt="1"/>
          </p:nvPr>
        </p:nvSpPr>
        <p:spPr>
          <a:xfrm>
            <a:off x="2007200" y="431385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18" hasCustomPrompt="1"/>
          </p:nvPr>
        </p:nvSpPr>
        <p:spPr>
          <a:xfrm>
            <a:off x="5606225" y="189464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9" hasCustomPrompt="1"/>
          </p:nvPr>
        </p:nvSpPr>
        <p:spPr>
          <a:xfrm>
            <a:off x="5606225" y="431385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20" hasCustomPrompt="1"/>
          </p:nvPr>
        </p:nvSpPr>
        <p:spPr>
          <a:xfrm>
            <a:off x="9205260" y="189464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21" hasCustomPrompt="1"/>
          </p:nvPr>
        </p:nvSpPr>
        <p:spPr>
          <a:xfrm>
            <a:off x="9205260" y="431385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93850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792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05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92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00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76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23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312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50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262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258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524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811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71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29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551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9682085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68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56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1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89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86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57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6">
            <a:extLst>
              <a:ext uri="{FF2B5EF4-FFF2-40B4-BE49-F238E27FC236}">
                <a16:creationId xmlns:a16="http://schemas.microsoft.com/office/drawing/2014/main" id="{8978CFC9-BA13-493A-BB1B-1E94DF25A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08A5B6E-A50D-4113-CF7E-730AE0678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3D6F8A-F41B-6DE3-358E-CD9FD67C70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30" name="TextBox 3">
            <a:extLst>
              <a:ext uri="{FF2B5EF4-FFF2-40B4-BE49-F238E27FC236}">
                <a16:creationId xmlns:a16="http://schemas.microsoft.com/office/drawing/2014/main" id="{2F634DC7-5B82-49C4-4DB3-6B83C9E481CE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012A9A3-1D53-BB0E-6D91-3EC52B4F10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10E69FE-417C-17EC-558E-2D3B3522556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7B0534-5204-257C-B5C8-1E84A4E76C4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ADC13E32-9E3E-8AEB-FAC7-06FC02D2BA6C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</a:t>
            </a:r>
            <a:r>
              <a:rPr lang="en-US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</a:t>
            </a:r>
            <a:r>
              <a:rPr lang="vi-VN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Tư Bùi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4F4C51CE-A1A0-D918-CB32-EFEB23A567FF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099779-1896-0AE2-B407-B21597A0B202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67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6">
            <a:extLst>
              <a:ext uri="{FF2B5EF4-FFF2-40B4-BE49-F238E27FC236}">
                <a16:creationId xmlns:a16="http://schemas.microsoft.com/office/drawing/2014/main" id="{8978CFC9-BA13-493A-BB1B-1E94DF25A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08A5B6E-A50D-4113-CF7E-730AE0678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3D6F8A-F41B-6DE3-358E-CD9FD67C70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30" name="TextBox 3">
            <a:extLst>
              <a:ext uri="{FF2B5EF4-FFF2-40B4-BE49-F238E27FC236}">
                <a16:creationId xmlns:a16="http://schemas.microsoft.com/office/drawing/2014/main" id="{2F634DC7-5B82-49C4-4DB3-6B83C9E481CE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012A9A3-1D53-BB0E-6D91-3EC52B4F10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10E69FE-417C-17EC-558E-2D3B3522556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7B0534-5204-257C-B5C8-1E84A4E76C4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ADC13E32-9E3E-8AEB-FAC7-06FC02D2BA6C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</a:t>
            </a:r>
            <a:r>
              <a:rPr lang="en-US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</a:t>
            </a:r>
            <a:r>
              <a:rPr lang="vi-VN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Tư Bùi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4F4C51CE-A1A0-D918-CB32-EFEB23A567FF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099779-1896-0AE2-B407-B21597A0B202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hdphoto" Target="../media/hdphoto3.wdp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4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1768174" y="1111886"/>
            <a:ext cx="81564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83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2494-BE31-3143-0FCB-BCCC8D8FE8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9DFF5B-D328-464B-3F1F-5980BD9909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Gọi về” đồng dao… – Báo Nghệ An">
            <a:extLst>
              <a:ext uri="{FF2B5EF4-FFF2-40B4-BE49-F238E27FC236}">
                <a16:creationId xmlns:a16="http://schemas.microsoft.com/office/drawing/2014/main" id="{1090B4F9-AC76-052A-79A8-827B437D9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575"/>
            <a:ext cx="12192000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27082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5" descr="51miz-E266325-7E5A465D"/>
          <p:cNvPicPr>
            <a:picLocks noChangeAspect="1"/>
          </p:cNvPicPr>
          <p:nvPr/>
        </p:nvPicPr>
        <p:blipFill>
          <a:blip r:embed="rId4">
            <a:lum bright="12000" contrast="-6000"/>
          </a:blip>
          <a:stretch>
            <a:fillRect/>
          </a:stretch>
        </p:blipFill>
        <p:spPr>
          <a:xfrm>
            <a:off x="762846" y="618066"/>
            <a:ext cx="8237220" cy="48865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66BCC9-C270-4148-A8DD-85D6FC73FEB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80" y="2298398"/>
            <a:ext cx="3490685" cy="4027714"/>
          </a:xfrm>
          <a:prstGeom prst="rect">
            <a:avLst/>
          </a:prstGeom>
        </p:spPr>
      </p:pic>
      <p:sp>
        <p:nvSpPr>
          <p:cNvPr id="10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1383702" y="2071007"/>
            <a:ext cx="71657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图片 10" descr="E:\PPT制作\幼儿园师德师风培训\素材\爱心1.png爱心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1000000">
            <a:off x="635423" y="3701825"/>
            <a:ext cx="2246630" cy="2033905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id="{9AAE2453-0730-47B5-A1EC-42E5795FCA1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730706"/>
            <a:ext cx="2814108" cy="28141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5">
            <a:extLst>
              <a:ext uri="{FF2B5EF4-FFF2-40B4-BE49-F238E27FC236}">
                <a16:creationId xmlns:a16="http://schemas.microsoft.com/office/drawing/2014/main" id="{BAA93222-E238-4553-B9B5-49716C81B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522" y="-3019686"/>
            <a:ext cx="13683129" cy="12145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610A85-5349-413F-B604-216FFDDF5D97}"/>
              </a:ext>
            </a:extLst>
          </p:cNvPr>
          <p:cNvSpPr txBox="1"/>
          <p:nvPr/>
        </p:nvSpPr>
        <p:spPr>
          <a:xfrm>
            <a:off x="3638471" y="209607"/>
            <a:ext cx="5347145" cy="1108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Arial"/>
                <a:sym typeface="Arial"/>
              </a:rPr>
              <a:t>2. Nói với bạn: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8F04CC-0B2F-4314-B5CB-D9637898463F}"/>
              </a:ext>
            </a:extLst>
          </p:cNvPr>
          <p:cNvSpPr/>
          <p:nvPr/>
        </p:nvSpPr>
        <p:spPr>
          <a:xfrm>
            <a:off x="3745007" y="1057849"/>
            <a:ext cx="6296576" cy="1533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Arial"/>
                <a:sym typeface="Arial"/>
              </a:rPr>
              <a:t>-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Arial"/>
                <a:sym typeface="Arial"/>
              </a:rPr>
              <a:t>Tên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Arial"/>
                <a:sym typeface="Arial"/>
              </a:rPr>
              <a:t> của đồ chơi, trò chơi.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Arial"/>
                <a:sym typeface="Arial"/>
              </a:rPr>
              <a:t>-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Arial"/>
                <a:sym typeface="Arial"/>
              </a:rPr>
              <a:t>Cách chơi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Arial"/>
                <a:sym typeface="Arial"/>
              </a:rPr>
              <a:t> đồ chơi, trò chơi đó.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078776-696A-488C-9C66-2CB2C94B15FA}"/>
              </a:ext>
            </a:extLst>
          </p:cNvPr>
          <p:cNvGrpSpPr/>
          <p:nvPr/>
        </p:nvGrpSpPr>
        <p:grpSpPr>
          <a:xfrm>
            <a:off x="3780579" y="2560301"/>
            <a:ext cx="8538380" cy="3623175"/>
            <a:chOff x="2639313" y="2073649"/>
            <a:chExt cx="5093991" cy="250006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FC54306-9E6D-4537-AF23-421B65F5C6B8}"/>
                </a:ext>
              </a:extLst>
            </p:cNvPr>
            <p:cNvGrpSpPr/>
            <p:nvPr/>
          </p:nvGrpSpPr>
          <p:grpSpPr>
            <a:xfrm>
              <a:off x="2639313" y="2073649"/>
              <a:ext cx="3644860" cy="2500068"/>
              <a:chOff x="0" y="697584"/>
              <a:chExt cx="6612558" cy="376081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0A574A3-7A6E-43F7-B3B9-5F8989038F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4700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</a:extLst>
              </a:blip>
              <a:srcRect l="5990"/>
              <a:stretch/>
            </p:blipFill>
            <p:spPr>
              <a:xfrm>
                <a:off x="165360" y="730074"/>
                <a:ext cx="6447198" cy="3728327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C156046-BC03-4E78-A4B2-6140597D1BDF}"/>
                  </a:ext>
                </a:extLst>
              </p:cNvPr>
              <p:cNvSpPr/>
              <p:nvPr/>
            </p:nvSpPr>
            <p:spPr>
              <a:xfrm>
                <a:off x="0" y="697584"/>
                <a:ext cx="2837468" cy="430601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VN" sz="3200" b="0" i="0" u="none" strike="noStrike" kern="0" cap="none" spc="0" normalizeH="0" baseline="0" noProof="0">
                  <a:ln>
                    <a:noFill/>
                  </a:ln>
                  <a:solidFill>
                    <a:srgbClr val="BAE5E4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  <a:sym typeface="Arial"/>
                </a:endParaRPr>
              </a:p>
            </p:txBody>
          </p:sp>
        </p:grpSp>
        <p:sp>
          <p:nvSpPr>
            <p:cNvPr id="8" name="Oval Callout 12">
              <a:extLst>
                <a:ext uri="{FF2B5EF4-FFF2-40B4-BE49-F238E27FC236}">
                  <a16:creationId xmlns:a16="http://schemas.microsoft.com/office/drawing/2014/main" id="{8DFCB971-D3D2-4B9F-BE60-35BBC1D01984}"/>
                </a:ext>
              </a:extLst>
            </p:cNvPr>
            <p:cNvSpPr/>
            <p:nvPr/>
          </p:nvSpPr>
          <p:spPr>
            <a:xfrm>
              <a:off x="4548697" y="2095247"/>
              <a:ext cx="2602771" cy="1056050"/>
            </a:xfrm>
            <a:prstGeom prst="wedgeEllipseCallout">
              <a:avLst>
                <a:gd name="adj1" fmla="val -45718"/>
                <a:gd name="adj2" fmla="val 44705"/>
              </a:avLst>
            </a:prstGeom>
            <a:solidFill>
              <a:srgbClr val="FFFFFF"/>
            </a:solidFill>
            <a:ln w="190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32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2528D0-C3EF-48AE-B4BD-4343C9EA1E13}"/>
                </a:ext>
              </a:extLst>
            </p:cNvPr>
            <p:cNvSpPr/>
            <p:nvPr/>
          </p:nvSpPr>
          <p:spPr>
            <a:xfrm>
              <a:off x="5027234" y="2089886"/>
              <a:ext cx="2706070" cy="860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/>
                  <a:cs typeface="Arial"/>
                  <a:sym typeface="Arial"/>
                </a:rPr>
                <a:t>Nu na nu nống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/>
                  <a:cs typeface="Arial"/>
                  <a:sym typeface="Arial"/>
                </a:rPr>
                <a:t>Đánh trống phất cờ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9D7A95-81A7-42E4-AB5F-6A712AE0553D}"/>
                </a:ext>
              </a:extLst>
            </p:cNvPr>
            <p:cNvSpPr/>
            <p:nvPr/>
          </p:nvSpPr>
          <p:spPr>
            <a:xfrm>
              <a:off x="5744634" y="2641109"/>
              <a:ext cx="694421" cy="730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Arial"/>
                  <a:sym typeface="Arial"/>
                </a:rPr>
                <a:t>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219540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EF74E23-99A8-4DF3-BA39-76D532DB80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1" y="1897987"/>
            <a:ext cx="3928110" cy="3928110"/>
          </a:xfrm>
          <a:prstGeom prst="rect">
            <a:avLst/>
          </a:prstGeom>
        </p:spPr>
      </p:pic>
      <p:pic>
        <p:nvPicPr>
          <p:cNvPr id="41" name="图片 2" descr="51miz-E1041433-7E19AFD6"/>
          <p:cNvPicPr>
            <a:picLocks noChangeAspect="1"/>
          </p:cNvPicPr>
          <p:nvPr/>
        </p:nvPicPr>
        <p:blipFill>
          <a:blip r:embed="rId5">
            <a:lum contrast="6000"/>
          </a:blip>
          <a:stretch>
            <a:fillRect/>
          </a:stretch>
        </p:blipFill>
        <p:spPr>
          <a:xfrm>
            <a:off x="3423846" y="465666"/>
            <a:ext cx="8510864" cy="5673909"/>
          </a:xfrm>
          <a:prstGeom prst="rect">
            <a:avLst/>
          </a:prstGeom>
        </p:spPr>
      </p:pic>
      <p:sp>
        <p:nvSpPr>
          <p:cNvPr id="42" name="Google Shape;267;p28">
            <a:extLst>
              <a:ext uri="{FF2B5EF4-FFF2-40B4-BE49-F238E27FC236}">
                <a16:creationId xmlns:a16="http://schemas.microsoft.com/office/drawing/2014/main" id="{A4EC11AD-52C1-BFE5-8D5E-2D2E0F2388B3}"/>
              </a:ext>
            </a:extLst>
          </p:cNvPr>
          <p:cNvSpPr txBox="1">
            <a:spLocks/>
          </p:cNvSpPr>
          <p:nvPr/>
        </p:nvSpPr>
        <p:spPr>
          <a:xfrm>
            <a:off x="4079981" y="1876436"/>
            <a:ext cx="6543949" cy="273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vi-VN" sz="100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7 SVNStick A Round" panose="02000503000000000000" pitchFamily="2" charset="0"/>
                <a:ea typeface="+mj-ea"/>
                <a:cs typeface="+mj-cs"/>
              </a:rPr>
              <a:t>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vi-VN" sz="100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7 SVNStick A Round" panose="02000503000000000000" pitchFamily="2" charset="0"/>
                <a:ea typeface="+mj-ea"/>
                <a:cs typeface="+mj-cs"/>
              </a:rPr>
              <a:t>CÁC EM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7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5" descr="51miz-E266325-7E5A465D"/>
          <p:cNvPicPr>
            <a:picLocks noChangeAspect="1"/>
          </p:cNvPicPr>
          <p:nvPr/>
        </p:nvPicPr>
        <p:blipFill>
          <a:blip r:embed="rId4">
            <a:lum bright="12000" contrast="-6000"/>
          </a:blip>
          <a:stretch>
            <a:fillRect/>
          </a:stretch>
        </p:blipFill>
        <p:spPr>
          <a:xfrm>
            <a:off x="762846" y="618066"/>
            <a:ext cx="8237220" cy="48865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66BCC9-C270-4148-A8DD-85D6FC73FEB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80" y="2298398"/>
            <a:ext cx="3490685" cy="4027714"/>
          </a:xfrm>
          <a:prstGeom prst="rect">
            <a:avLst/>
          </a:prstGeom>
        </p:spPr>
      </p:pic>
      <p:sp>
        <p:nvSpPr>
          <p:cNvPr id="10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2330669" y="1824132"/>
            <a:ext cx="54473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tên các trò chơi,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 chơi dân gian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 em biết.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图片 10" descr="E:\PPT制作\幼儿园师德师风培训\素材\爱心1.png爱心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1000000">
            <a:off x="635423" y="3701825"/>
            <a:ext cx="2246630" cy="2033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65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67;p28">
            <a:extLst>
              <a:ext uri="{FF2B5EF4-FFF2-40B4-BE49-F238E27FC236}">
                <a16:creationId xmlns:a16="http://schemas.microsoft.com/office/drawing/2014/main" id="{A4EC11AD-52C1-BFE5-8D5E-2D2E0F2388B3}"/>
              </a:ext>
            </a:extLst>
          </p:cNvPr>
          <p:cNvSpPr txBox="1">
            <a:spLocks/>
          </p:cNvSpPr>
          <p:nvPr/>
        </p:nvSpPr>
        <p:spPr>
          <a:xfrm>
            <a:off x="3134221" y="1930458"/>
            <a:ext cx="6543949" cy="273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vi-VN" sz="100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7 SVNStick A Round" panose="02000503000000000000" pitchFamily="2" charset="0"/>
                <a:ea typeface="+mj-ea"/>
                <a:cs typeface="+mj-cs"/>
              </a:rPr>
              <a:t>ĐỌC MỞ RỘNG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914" y="-240669"/>
            <a:ext cx="1523956" cy="1508868"/>
          </a:xfrm>
          <a:prstGeom prst="rect">
            <a:avLst/>
          </a:prstGeom>
        </p:spPr>
      </p:pic>
      <p:sp>
        <p:nvSpPr>
          <p:cNvPr id="15" name="Google Shape;1910;p31">
            <a:extLst>
              <a:ext uri="{FF2B5EF4-FFF2-40B4-BE49-F238E27FC236}">
                <a16:creationId xmlns:a16="http://schemas.microsoft.com/office/drawing/2014/main" id="{E4CC77B8-F17E-79E4-B3C9-5B07D794B153}"/>
              </a:ext>
            </a:extLst>
          </p:cNvPr>
          <p:cNvSpPr txBox="1">
            <a:spLocks/>
          </p:cNvSpPr>
          <p:nvPr/>
        </p:nvSpPr>
        <p:spPr>
          <a:xfrm rot="17874768">
            <a:off x="93119" y="2280743"/>
            <a:ext cx="3724803" cy="203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E77"/>
              </a:buClr>
              <a:buSzPts val="3600"/>
              <a:buFont typeface="Chango"/>
              <a:buNone/>
              <a:tabLst/>
              <a:defRPr/>
            </a:pP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sym typeface="Chango"/>
            </a:endParaRPr>
          </a:p>
        </p:txBody>
      </p:sp>
    </p:spTree>
    <p:extLst>
      <p:ext uri="{BB962C8B-B14F-4D97-AF65-F5344CB8AC3E}">
        <p14:creationId xmlns:p14="http://schemas.microsoft.com/office/powerpoint/2010/main" val="17957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8DACCD7E-817B-4C56-BBA5-8CFA1E64FC15}"/>
              </a:ext>
            </a:extLst>
          </p:cNvPr>
          <p:cNvSpPr txBox="1"/>
          <p:nvPr/>
        </p:nvSpPr>
        <p:spPr>
          <a:xfrm>
            <a:off x="-166072" y="81839"/>
            <a:ext cx="12524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6D7399E-5889-A3AA-702F-C1DF04542077}"/>
              </a:ext>
            </a:extLst>
          </p:cNvPr>
          <p:cNvCxnSpPr>
            <a:cxnSpLocks/>
          </p:cNvCxnSpPr>
          <p:nvPr/>
        </p:nvCxnSpPr>
        <p:spPr>
          <a:xfrm>
            <a:off x="449645" y="545326"/>
            <a:ext cx="7496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A45774B-0AB2-A77A-F93B-E4020C188FDA}"/>
              </a:ext>
            </a:extLst>
          </p:cNvPr>
          <p:cNvCxnSpPr>
            <a:cxnSpLocks/>
          </p:cNvCxnSpPr>
          <p:nvPr/>
        </p:nvCxnSpPr>
        <p:spPr>
          <a:xfrm>
            <a:off x="8561538" y="545326"/>
            <a:ext cx="35568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130 bài Toán có lời văn ôn hè lớp 3 - Tài liệu ôn hè môn Toán lớp 3">
            <a:extLst>
              <a:ext uri="{FF2B5EF4-FFF2-40B4-BE49-F238E27FC236}">
                <a16:creationId xmlns:a16="http://schemas.microsoft.com/office/drawing/2014/main" id="{324A761B-D1F2-F333-7ACF-EF2F4CFD6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09" y="4086593"/>
            <a:ext cx="3767475" cy="19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F3E5173-D9FB-D858-0881-06870DF70622}"/>
              </a:ext>
            </a:extLst>
          </p:cNvPr>
          <p:cNvSpPr/>
          <p:nvPr/>
        </p:nvSpPr>
        <p:spPr>
          <a:xfrm>
            <a:off x="8414328" y="2784283"/>
            <a:ext cx="2632363" cy="9975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</a:p>
        </p:txBody>
      </p:sp>
      <p:sp>
        <p:nvSpPr>
          <p:cNvPr id="8" name="Rounded Rectangular Callout 1">
            <a:extLst>
              <a:ext uri="{FF2B5EF4-FFF2-40B4-BE49-F238E27FC236}">
                <a16:creationId xmlns:a16="http://schemas.microsoft.com/office/drawing/2014/main" id="{5C5ACE31-CB7A-396C-B267-AFE69BD00E41}"/>
              </a:ext>
            </a:extLst>
          </p:cNvPr>
          <p:cNvSpPr/>
          <p:nvPr/>
        </p:nvSpPr>
        <p:spPr>
          <a:xfrm>
            <a:off x="589181" y="2784283"/>
            <a:ext cx="6549572" cy="2791500"/>
          </a:xfrm>
          <a:prstGeom prst="wedgeRoundRectCallout">
            <a:avLst>
              <a:gd name="adj1" fmla="val 60989"/>
              <a:gd name="adj2" fmla="val -4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</a:t>
            </a:r>
          </a:p>
          <a:p>
            <a:pPr algn="just"/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 1 bạn làm nhóm trưởng</a:t>
            </a:r>
            <a:r>
              <a:rPr lang="en-US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Nhóm trưởng gọi từng </a:t>
            </a:r>
            <a:r>
              <a:rPr lang="en-US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tên bài bài thơ, bài đồng dao về đồ chơi, trò chơi tìm được.</a:t>
            </a:r>
          </a:p>
          <a:p>
            <a:pPr marL="89744" marR="82125" algn="just">
              <a:spcBef>
                <a:spcPts val="7"/>
              </a:spcBef>
            </a:pPr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bài </a:t>
            </a:r>
            <a:r>
              <a:rPr lang="en-US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mình.</a:t>
            </a:r>
            <a:endParaRPr lang="en-US" sz="2933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48AA8C4E-F5B5-E580-B8CE-240FB96E889C}"/>
              </a:ext>
            </a:extLst>
          </p:cNvPr>
          <p:cNvSpPr/>
          <p:nvPr/>
        </p:nvSpPr>
        <p:spPr>
          <a:xfrm>
            <a:off x="4781248" y="971396"/>
            <a:ext cx="2714061" cy="850496"/>
          </a:xfrm>
          <a:prstGeom prst="roundRect">
            <a:avLst/>
          </a:prstGeom>
          <a:solidFill>
            <a:schemeClr val="accent6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5 phút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5" descr="51miz-E266325-7E5A465D"/>
          <p:cNvPicPr>
            <a:picLocks noChangeAspect="1"/>
          </p:cNvPicPr>
          <p:nvPr/>
        </p:nvPicPr>
        <p:blipFill>
          <a:blip r:embed="rId4">
            <a:lum bright="12000" contrast="-6000"/>
          </a:blip>
          <a:stretch>
            <a:fillRect/>
          </a:stretch>
        </p:blipFill>
        <p:spPr>
          <a:xfrm>
            <a:off x="762846" y="618066"/>
            <a:ext cx="8237220" cy="48865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66BCC9-C270-4148-A8DD-85D6FC73FEB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80" y="2298398"/>
            <a:ext cx="3490685" cy="4027714"/>
          </a:xfrm>
          <a:prstGeom prst="rect">
            <a:avLst/>
          </a:prstGeom>
        </p:spPr>
      </p:pic>
      <p:sp>
        <p:nvSpPr>
          <p:cNvPr id="10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2183998" y="1824132"/>
            <a:ext cx="574067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sẻ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图片 10" descr="E:\PPT制作\幼儿园师德师风培训\素材\爱心1.png爱心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1000000">
            <a:off x="635423" y="3701825"/>
            <a:ext cx="2246630" cy="2033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938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70ADC9CA-D145-4062-A8FE-1091297B1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339" y="634556"/>
            <a:ext cx="5187354" cy="614160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DACCD7E-817B-4C56-BBA5-8CFA1E64FC15}"/>
              </a:ext>
            </a:extLst>
          </p:cNvPr>
          <p:cNvSpPr txBox="1"/>
          <p:nvPr/>
        </p:nvSpPr>
        <p:spPr>
          <a:xfrm>
            <a:off x="-166072" y="81839"/>
            <a:ext cx="12524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5620019-3EF9-4001-AE8D-C9EF3A33E0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2952" y="665145"/>
            <a:ext cx="4987662" cy="61416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86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25 Bài đồng dao hay nhất cho trẻ em - Toplist.vn">
            <a:extLst>
              <a:ext uri="{FF2B5EF4-FFF2-40B4-BE49-F238E27FC236}">
                <a16:creationId xmlns:a16="http://schemas.microsoft.com/office/drawing/2014/main" id="{F07AB6CF-08CC-D8A2-5821-7E389FE6F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2"/>
          <a:stretch/>
        </p:blipFill>
        <p:spPr bwMode="auto">
          <a:xfrm>
            <a:off x="241920" y="1"/>
            <a:ext cx="5412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4 trò chơi dân gian với những khúc đồng dao | Diễn đàn BigSchool">
            <a:extLst>
              <a:ext uri="{FF2B5EF4-FFF2-40B4-BE49-F238E27FC236}">
                <a16:creationId xmlns:a16="http://schemas.microsoft.com/office/drawing/2014/main" id="{89B9F79B-C7F2-B15A-269C-325230FF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0"/>
          <a:stretch/>
        </p:blipFill>
        <p:spPr bwMode="auto">
          <a:xfrm>
            <a:off x="6169572" y="0"/>
            <a:ext cx="5944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03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ẬP TẦM VÔNG / Đồng dao ,ca dao - YouTube">
            <a:extLst>
              <a:ext uri="{FF2B5EF4-FFF2-40B4-BE49-F238E27FC236}">
                <a16:creationId xmlns:a16="http://schemas.microsoft.com/office/drawing/2014/main" id="{25622A58-9DB3-6230-4577-65DCF6034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1513489"/>
            <a:ext cx="6871816" cy="426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4 trò chơi dân gian với những khúc đồng dao | Diễn đàn BigSchool">
            <a:extLst>
              <a:ext uri="{FF2B5EF4-FFF2-40B4-BE49-F238E27FC236}">
                <a16:creationId xmlns:a16="http://schemas.microsoft.com/office/drawing/2014/main" id="{12357086-226A-0CC8-F087-0EF66F5B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72" y="-24106"/>
            <a:ext cx="5108028" cy="688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50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170</Words>
  <Application>Microsoft Office PowerPoint</Application>
  <PresentationFormat>Widescreen</PresentationFormat>
  <Paragraphs>28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宋体</vt:lpstr>
      <vt:lpstr>#9Slide05 Aphrodite Pro</vt:lpstr>
      <vt:lpstr>#9Slide05 Bodega Script</vt:lpstr>
      <vt:lpstr>#9Slide07 Altus</vt:lpstr>
      <vt:lpstr>#9Slide07 HoneyCream</vt:lpstr>
      <vt:lpstr>#9Slide07 SVNStick A Round</vt:lpstr>
      <vt:lpstr>Arial</vt:lpstr>
      <vt:lpstr>Arial-Rounded</vt:lpstr>
      <vt:lpstr>Calibri</vt:lpstr>
      <vt:lpstr>Calibri Light</vt:lpstr>
      <vt:lpstr>Chango</vt:lpstr>
      <vt:lpstr>等线</vt:lpstr>
      <vt:lpstr>等线 Light</vt:lpstr>
      <vt:lpstr>Montserrat Medium</vt:lpstr>
      <vt:lpstr>SVN-Newton</vt:lpstr>
      <vt:lpstr>Times New Roman</vt:lpstr>
      <vt:lpstr>Office 主题​​</vt:lpstr>
      <vt:lpstr>6_Office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Đặng Thị Ngọc Xuyến (420001696)</dc:creator>
  <cp:lastModifiedBy>Admin</cp:lastModifiedBy>
  <cp:revision>4</cp:revision>
  <dcterms:created xsi:type="dcterms:W3CDTF">2022-11-27T09:47:18Z</dcterms:created>
  <dcterms:modified xsi:type="dcterms:W3CDTF">2023-11-23T05:37:22Z</dcterms:modified>
</cp:coreProperties>
</file>