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46" r:id="rId4"/>
    <p:sldMasterId id="2147483764" r:id="rId5"/>
  </p:sldMasterIdLst>
  <p:notesMasterIdLst>
    <p:notesMasterId r:id="rId21"/>
  </p:notesMasterIdLst>
  <p:sldIdLst>
    <p:sldId id="257" r:id="rId6"/>
    <p:sldId id="474" r:id="rId7"/>
    <p:sldId id="755" r:id="rId8"/>
    <p:sldId id="485" r:id="rId9"/>
    <p:sldId id="258" r:id="rId10"/>
    <p:sldId id="260" r:id="rId11"/>
    <p:sldId id="323" r:id="rId12"/>
    <p:sldId id="498" r:id="rId13"/>
    <p:sldId id="3401" r:id="rId14"/>
    <p:sldId id="334" r:id="rId15"/>
    <p:sldId id="318" r:id="rId16"/>
    <p:sldId id="319" r:id="rId17"/>
    <p:sldId id="501" r:id="rId18"/>
    <p:sldId id="3402" r:id="rId19"/>
    <p:sldId id="340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C"/>
    <a:srgbClr val="FEC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3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068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15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40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48859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539966" y="949367"/>
            <a:ext cx="11652035" cy="47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-3993" r="14251" b="-6655"/>
          <a:stretch/>
        </p:blipFill>
        <p:spPr>
          <a:xfrm flipH="1">
            <a:off x="0" y="-346700"/>
            <a:ext cx="5826000" cy="484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7576368" y="5058101"/>
            <a:ext cx="3937832" cy="15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567333"/>
            <a:ext cx="87680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712000" y="37358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031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74000"/>
          </a:blip>
          <a:srcRect l="-29600" t="-39523" b="29184"/>
          <a:stretch/>
        </p:blipFill>
        <p:spPr>
          <a:xfrm rot="10800000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3642" t="2400"/>
          <a:stretch/>
        </p:blipFill>
        <p:spPr>
          <a:xfrm>
            <a:off x="0" y="0"/>
            <a:ext cx="11254832" cy="476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l="1167" r="3148" b="26226"/>
          <a:stretch/>
        </p:blipFill>
        <p:spPr>
          <a:xfrm flipH="1">
            <a:off x="5" y="4517168"/>
            <a:ext cx="12191996" cy="234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9567" y="0"/>
            <a:ext cx="4342965" cy="30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1094800" y="1039433"/>
            <a:ext cx="7360800" cy="27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8651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4463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l="22221" b="33932"/>
          <a:stretch/>
        </p:blipFill>
        <p:spPr>
          <a:xfrm rot="10800000">
            <a:off x="-1" y="2"/>
            <a:ext cx="12213701" cy="68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2"/>
          </p:nvPr>
        </p:nvSpPr>
        <p:spPr>
          <a:xfrm>
            <a:off x="960000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/>
          </p:nvPr>
        </p:nvSpPr>
        <p:spPr>
          <a:xfrm>
            <a:off x="4559028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5"/>
          </p:nvPr>
        </p:nvSpPr>
        <p:spPr>
          <a:xfrm>
            <a:off x="960000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96000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7"/>
          </p:nvPr>
        </p:nvSpPr>
        <p:spPr>
          <a:xfrm>
            <a:off x="4559028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4559025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/>
          </p:nvPr>
        </p:nvSpPr>
        <p:spPr>
          <a:xfrm>
            <a:off x="8158065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3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/>
          </p:nvPr>
        </p:nvSpPr>
        <p:spPr>
          <a:xfrm>
            <a:off x="8158067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5"/>
          </p:nvPr>
        </p:nvSpPr>
        <p:spPr>
          <a:xfrm>
            <a:off x="815806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6" hasCustomPrompt="1"/>
          </p:nvPr>
        </p:nvSpPr>
        <p:spPr>
          <a:xfrm>
            <a:off x="200720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7" hasCustomPrompt="1"/>
          </p:nvPr>
        </p:nvSpPr>
        <p:spPr>
          <a:xfrm>
            <a:off x="200720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8" hasCustomPrompt="1"/>
          </p:nvPr>
        </p:nvSpPr>
        <p:spPr>
          <a:xfrm>
            <a:off x="5606225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9" hasCustomPrompt="1"/>
          </p:nvPr>
        </p:nvSpPr>
        <p:spPr>
          <a:xfrm>
            <a:off x="5606225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20" hasCustomPrompt="1"/>
          </p:nvPr>
        </p:nvSpPr>
        <p:spPr>
          <a:xfrm>
            <a:off x="920526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1" hasCustomPrompt="1"/>
          </p:nvPr>
        </p:nvSpPr>
        <p:spPr>
          <a:xfrm>
            <a:off x="920526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41669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l="22221" b="33932"/>
          <a:stretch/>
        </p:blipFill>
        <p:spPr>
          <a:xfrm rot="10800000">
            <a:off x="-1" y="2"/>
            <a:ext cx="12213701" cy="68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2"/>
          </p:nvPr>
        </p:nvSpPr>
        <p:spPr>
          <a:xfrm>
            <a:off x="960000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/>
          </p:nvPr>
        </p:nvSpPr>
        <p:spPr>
          <a:xfrm>
            <a:off x="4559028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5"/>
          </p:nvPr>
        </p:nvSpPr>
        <p:spPr>
          <a:xfrm>
            <a:off x="960000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96000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7"/>
          </p:nvPr>
        </p:nvSpPr>
        <p:spPr>
          <a:xfrm>
            <a:off x="4559028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4559025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/>
          </p:nvPr>
        </p:nvSpPr>
        <p:spPr>
          <a:xfrm>
            <a:off x="8158065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3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/>
          </p:nvPr>
        </p:nvSpPr>
        <p:spPr>
          <a:xfrm>
            <a:off x="8158067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5"/>
          </p:nvPr>
        </p:nvSpPr>
        <p:spPr>
          <a:xfrm>
            <a:off x="815806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6" hasCustomPrompt="1"/>
          </p:nvPr>
        </p:nvSpPr>
        <p:spPr>
          <a:xfrm>
            <a:off x="200720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7" hasCustomPrompt="1"/>
          </p:nvPr>
        </p:nvSpPr>
        <p:spPr>
          <a:xfrm>
            <a:off x="200720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8" hasCustomPrompt="1"/>
          </p:nvPr>
        </p:nvSpPr>
        <p:spPr>
          <a:xfrm>
            <a:off x="5606225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9" hasCustomPrompt="1"/>
          </p:nvPr>
        </p:nvSpPr>
        <p:spPr>
          <a:xfrm>
            <a:off x="5606225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20" hasCustomPrompt="1"/>
          </p:nvPr>
        </p:nvSpPr>
        <p:spPr>
          <a:xfrm>
            <a:off x="920526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1" hasCustomPrompt="1"/>
          </p:nvPr>
        </p:nvSpPr>
        <p:spPr>
          <a:xfrm>
            <a:off x="920526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38731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3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23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582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B09E-2F14-4701-B9E4-68F7F556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0898-B6CA-4C1C-894A-83875E9A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983B6-FDA6-4173-B789-44C98F76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C2E8E-1029-4B90-8DDE-C740CBC3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CFBA-5980-4D56-B4FF-6DE94CF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0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750A-AF90-4D6B-9E13-699E46E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852D-9832-44FD-835E-DC7AE850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2A189-E236-4696-BC6F-BDC195E1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E00CE-1242-4A55-B04C-EA4D0FD1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658EC-06C2-4FCD-B3F9-B153C4B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7375B-F746-49B6-8CE4-1E30927F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995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3B43-27D8-4D8C-A01B-4369429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6B1A-FDD6-41B3-885A-AA84C91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54A31-6332-46CA-B667-A1A5523F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15EE0-15C8-4178-A0CD-E4EB0AEE6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5A257-FF66-410A-8EF2-ECE039E2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E5691-7532-4F5E-BC2F-05C82D4B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3F6C3-E05A-4CA0-A38E-38ADC19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43249-C533-4537-BB9B-42E2D7F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36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73D9-068F-4E3B-8523-A699428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BBBEC-9DC7-46C5-847C-E365390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3F508-E084-41B0-A14A-0F9C45A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1F159-A3EB-4A1C-A0BC-7529567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8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32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398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D102-6705-46E5-B30F-BBBA5E3D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85DE-9DAF-4B3B-B076-398C1F42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ACE21-27EE-4889-AAA4-D7F71576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2D49D-6AFA-4EEF-9103-D1A057BE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936FB-506B-4582-92F9-CBFA260F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B7164-4F31-4E41-8C0F-1EBED52D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152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2992-7AD2-4D4A-B856-2ADC14C0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4D4F9-D9DB-48A9-AACA-C6658266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6A3F-E2F7-468C-A39D-912CD3C6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F956-4FB3-410A-AFD1-3E30E3A1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ECAC5-27E9-447B-AF2F-20B49C9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3D944-839E-491C-B6F5-BFFD2DC2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411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B913-7EB3-4211-9053-91E1235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58A0-512B-40AE-88B5-7F8F9FC4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111E8-B463-4FC1-B597-5C88399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A6E7-414D-4816-AE2F-6DFE1BD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8CE3-9343-4BAC-A8A2-8869648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92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A98F6-54B5-4A83-94AC-CE4C0B437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FAD98-D314-4BA7-8346-E47AEAF24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462A7-8F84-437D-8299-F3949751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48A4-3BC4-4703-A45C-10357EEA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014F-91FD-4275-B3C2-8C075E7A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1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  <p:sldLayoutId id="2147483760" r:id="rId13"/>
    <p:sldLayoutId id="2147483761" r:id="rId14"/>
    <p:sldLayoutId id="2147483763" r:id="rId15"/>
    <p:sldLayoutId id="21474837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2023/11/4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A3BCE-B7A1-42FB-B9F2-47B3724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A240-F0C9-41F3-89CE-DC5A96AAC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737F-2CEA-4C19-9FF7-65E473FAB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96F7-5841-4298-8C19-177176F9776B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6CBE-BC5A-43CE-8392-D8DE819A9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80BB-60FD-43B9-8CDC-F528F5DC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6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747402" y="1254958"/>
            <a:ext cx="815640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4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4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4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85800" y="457200"/>
            <a:ext cx="758018" cy="731520"/>
            <a:chOff x="3065608" y="1727884"/>
            <a:chExt cx="1240358" cy="1188720"/>
          </a:xfrm>
        </p:grpSpPr>
        <p:sp>
          <p:nvSpPr>
            <p:cNvPr id="24" name="Google Shape;418;p36"/>
            <p:cNvSpPr/>
            <p:nvPr/>
          </p:nvSpPr>
          <p:spPr>
            <a:xfrm>
              <a:off x="3065608" y="1727884"/>
              <a:ext cx="1188720" cy="118872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txBody>
            <a:bodyPr spcFirstLastPara="1" wrap="square" lIns="121705" tIns="121705" rIns="121705" bIns="121705" anchor="ctr" anchorCtr="0">
              <a:noAutofit/>
            </a:bodyPr>
            <a:lstStyle/>
            <a:p>
              <a:pPr algn="just">
                <a:buClr>
                  <a:srgbClr val="000000"/>
                </a:buClr>
              </a:pPr>
              <a:endParaRPr sz="40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sp>
          <p:nvSpPr>
            <p:cNvPr id="25" name="Google Shape;423;p36"/>
            <p:cNvSpPr txBox="1">
              <a:spLocks/>
            </p:cNvSpPr>
            <p:nvPr/>
          </p:nvSpPr>
          <p:spPr>
            <a:xfrm>
              <a:off x="3108967" y="1937044"/>
              <a:ext cx="1196999" cy="770400"/>
            </a:xfrm>
            <a:prstGeom prst="rect">
              <a:avLst/>
            </a:prstGeom>
          </p:spPr>
          <p:txBody>
            <a:bodyPr spcFirstLastPara="1" wrap="square" lIns="121705" tIns="121705" rIns="121705" bIns="12170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" sz="5400" kern="0">
                  <a:solidFill>
                    <a:srgbClr val="002060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547206E-04BC-4DDF-A0C5-B36ACBC4FE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0" t="54444"/>
          <a:stretch/>
        </p:blipFill>
        <p:spPr>
          <a:xfrm>
            <a:off x="3546221" y="1835094"/>
            <a:ext cx="5099562" cy="4038600"/>
          </a:xfrm>
          <a:prstGeom prst="round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2185DD-856B-45C8-B46B-8FFDABE021D1}"/>
              </a:ext>
            </a:extLst>
          </p:cNvPr>
          <p:cNvCxnSpPr>
            <a:cxnSpLocks/>
          </p:cNvCxnSpPr>
          <p:nvPr/>
        </p:nvCxnSpPr>
        <p:spPr>
          <a:xfrm flipV="1">
            <a:off x="2923082" y="1030795"/>
            <a:ext cx="7240249" cy="292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18">
            <a:extLst>
              <a:ext uri="{FF2B5EF4-FFF2-40B4-BE49-F238E27FC236}">
                <a16:creationId xmlns:a16="http://schemas.microsoft.com/office/drawing/2014/main" id="{3F1FE880-B4F2-4A1A-9B6D-3B3644C588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123461"/>
            <a:ext cx="922531" cy="1154256"/>
          </a:xfrm>
          <a:prstGeom prst="rect">
            <a:avLst/>
          </a:prstGeom>
        </p:spPr>
      </p:pic>
      <p:sp>
        <p:nvSpPr>
          <p:cNvPr id="2" name="Google Shape;261;p37">
            <a:extLst>
              <a:ext uri="{FF2B5EF4-FFF2-40B4-BE49-F238E27FC236}">
                <a16:creationId xmlns:a16="http://schemas.microsoft.com/office/drawing/2014/main" id="{1DC40EF6-CB9F-18EC-7264-B6E2E0769E26}"/>
              </a:ext>
            </a:extLst>
          </p:cNvPr>
          <p:cNvSpPr txBox="1">
            <a:spLocks/>
          </p:cNvSpPr>
          <p:nvPr/>
        </p:nvSpPr>
        <p:spPr>
          <a:xfrm>
            <a:off x="1049030" y="736806"/>
            <a:ext cx="9744380" cy="6464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Nói về những điều em thích trong bài thơ đó.</a:t>
            </a:r>
          </a:p>
          <a:p>
            <a:pPr marL="0" indent="0" algn="ctr"/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36890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Xuống Nhân Vật Phỏng Vấn Ngày Của Phóng Viên Png Hình ảnh | Định dạng  hình ảnh PSD 611426536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6" b="9239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29" y="2379701"/>
            <a:ext cx="2914772" cy="40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530600" y="814424"/>
            <a:ext cx="5359400" cy="1498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42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VIÊN NHÍ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3860800" y="2794001"/>
            <a:ext cx="7162800" cy="2844800"/>
          </a:xfrm>
          <a:prstGeom prst="wedgeRectCallout">
            <a:avLst>
              <a:gd name="adj1" fmla="val -66304"/>
              <a:gd name="adj2" fmla="val -153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</a:t>
            </a:r>
          </a:p>
          <a:p>
            <a:pPr algn="ctr"/>
            <a:r>
              <a:rPr lang="en-US" sz="3733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viên nhí sẽ phỏng vấn các bạn những đoạn thơ hoặc đoạn truyện mà bạn thích trong câu chuyện, bài thơ đã đọc. </a:t>
            </a:r>
          </a:p>
        </p:txBody>
      </p:sp>
    </p:spTree>
    <p:extLst>
      <p:ext uri="{BB962C8B-B14F-4D97-AF65-F5344CB8AC3E}">
        <p14:creationId xmlns:p14="http://schemas.microsoft.com/office/powerpoint/2010/main" val="38989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Xuống Nhân Vật Phỏng Vấn Ngày Của Phóng Viên Png Hình ảnh | Định dạng  hình ảnh PSD 611426536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6" b="9239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29" y="2379701"/>
            <a:ext cx="2914772" cy="40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530600" y="814424"/>
            <a:ext cx="5359400" cy="1498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37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VIÊN NHÍ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3957563" y="3006113"/>
            <a:ext cx="7162800" cy="2844800"/>
          </a:xfrm>
          <a:prstGeom prst="wedgeRectCallout">
            <a:avLst>
              <a:gd name="adj1" fmla="val -66304"/>
              <a:gd name="adj2" fmla="val -153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hay? </a:t>
            </a:r>
            <a:endParaRPr lang="en-US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8">
            <a:extLst>
              <a:ext uri="{FF2B5EF4-FFF2-40B4-BE49-F238E27FC236}">
                <a16:creationId xmlns:a16="http://schemas.microsoft.com/office/drawing/2014/main" id="{D65E0C52-D87D-43F6-AD87-4649B2BE20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056899" y="-140021"/>
            <a:ext cx="1289442" cy="143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4ABDBC-B42E-44D6-B9D9-1C0DAF0956F0}"/>
              </a:ext>
            </a:extLst>
          </p:cNvPr>
          <p:cNvSpPr txBox="1"/>
          <p:nvPr/>
        </p:nvSpPr>
        <p:spPr>
          <a:xfrm>
            <a:off x="232475" y="2507705"/>
            <a:ext cx="10448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nói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?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  <a:sym typeface="Londrina Solid"/>
            </a:endParaRPr>
          </a:p>
        </p:txBody>
      </p:sp>
      <p:pic>
        <p:nvPicPr>
          <p:cNvPr id="4" name="18">
            <a:extLst>
              <a:ext uri="{FF2B5EF4-FFF2-40B4-BE49-F238E27FC236}">
                <a16:creationId xmlns:a16="http://schemas.microsoft.com/office/drawing/2014/main" id="{572F42D8-9B21-41AB-AEA7-020B3C8D26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056899" y="-140021"/>
            <a:ext cx="1289442" cy="143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6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593" y="1746116"/>
            <a:ext cx="1976297" cy="101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7277" y="4249988"/>
            <a:ext cx="1976297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5286" y="4249988"/>
            <a:ext cx="1976297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013" y="1746116"/>
            <a:ext cx="1976297" cy="101207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 algn="ctr"/>
            <a:r>
              <a:rPr lang="e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Google Shape;259;p37"/>
          <p:cNvSpPr txBox="1">
            <a:spLocks noGrp="1"/>
          </p:cNvSpPr>
          <p:nvPr>
            <p:ph type="subTitle" idx="1"/>
          </p:nvPr>
        </p:nvSpPr>
        <p:spPr>
          <a:xfrm>
            <a:off x="1330552" y="3926788"/>
            <a:ext cx="3074000" cy="6464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marL="0" indent="0"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Tìm 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một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bài 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về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  <a:sym typeface="Londrina Solid"/>
            </a:endParaRPr>
          </a:p>
          <a:p>
            <a:pPr marL="0" indent="0" algn="just"/>
            <a:endParaRPr sz="3200" dirty="0"/>
          </a:p>
        </p:txBody>
      </p:sp>
      <p:sp>
        <p:nvSpPr>
          <p:cNvPr id="261" name="Google Shape;261;p37"/>
          <p:cNvSpPr txBox="1">
            <a:spLocks noGrp="1"/>
          </p:cNvSpPr>
          <p:nvPr>
            <p:ph type="subTitle" idx="4"/>
          </p:nvPr>
        </p:nvSpPr>
        <p:spPr>
          <a:xfrm>
            <a:off x="6137227" y="3443277"/>
            <a:ext cx="4018987" cy="6464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  <a:sym typeface="Londrina Solid"/>
            </a:endParaRPr>
          </a:p>
          <a:p>
            <a:pPr marL="0" indent="0" algn="ctr"/>
            <a:endParaRPr sz="3200" dirty="0"/>
          </a:p>
        </p:txBody>
      </p:sp>
      <p:sp>
        <p:nvSpPr>
          <p:cNvPr id="269" name="Google Shape;269;p37"/>
          <p:cNvSpPr txBox="1">
            <a:spLocks noGrp="1"/>
          </p:cNvSpPr>
          <p:nvPr>
            <p:ph type="title" idx="16"/>
          </p:nvPr>
        </p:nvSpPr>
        <p:spPr>
          <a:xfrm>
            <a:off x="2327115" y="1843867"/>
            <a:ext cx="9796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/>
            <a:r>
              <a:rPr lang="en"/>
              <a:t>01</a:t>
            </a:r>
            <a:endParaRPr/>
          </a:p>
        </p:txBody>
      </p:sp>
      <p:sp>
        <p:nvSpPr>
          <p:cNvPr id="271" name="Google Shape;271;p37"/>
          <p:cNvSpPr txBox="1">
            <a:spLocks noGrp="1"/>
          </p:cNvSpPr>
          <p:nvPr>
            <p:ph type="title" idx="18"/>
          </p:nvPr>
        </p:nvSpPr>
        <p:spPr>
          <a:xfrm>
            <a:off x="7490443" y="1843867"/>
            <a:ext cx="9796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/>
            <a:r>
              <a:rPr lang="en"/>
              <a:t>02</a:t>
            </a:r>
            <a:endParaRPr/>
          </a:p>
        </p:txBody>
      </p:sp>
      <p:pic>
        <p:nvPicPr>
          <p:cNvPr id="275" name="Google Shape;2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02163" y="578377"/>
            <a:ext cx="2444640" cy="134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111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6EFBC9-1CF6-4147-BAA9-089766BAF222}"/>
              </a:ext>
            </a:extLst>
          </p:cNvPr>
          <p:cNvSpPr txBox="1"/>
          <p:nvPr/>
        </p:nvSpPr>
        <p:spPr>
          <a:xfrm>
            <a:off x="1848743" y="2274838"/>
            <a:ext cx="8494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XIN CHÀO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VÀ HẸN GẶP LẠI!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0863" y="-35945"/>
            <a:ext cx="11506019" cy="7425802"/>
          </a:xfrm>
          <a:custGeom>
            <a:avLst/>
            <a:gdLst>
              <a:gd name="connsiteX0" fmla="*/ 7014490 w 11506019"/>
              <a:gd name="connsiteY0" fmla="*/ 21 h 7425802"/>
              <a:gd name="connsiteX1" fmla="*/ 7855973 w 11506019"/>
              <a:gd name="connsiteY1" fmla="*/ 310838 h 7425802"/>
              <a:gd name="connsiteX2" fmla="*/ 7932379 w 11506019"/>
              <a:gd name="connsiteY2" fmla="*/ 388995 h 7425802"/>
              <a:gd name="connsiteX3" fmla="*/ 7941685 w 11506019"/>
              <a:gd name="connsiteY3" fmla="*/ 377824 h 7425802"/>
              <a:gd name="connsiteX4" fmla="*/ 7933157 w 11506019"/>
              <a:gd name="connsiteY4" fmla="*/ 389791 h 7425802"/>
              <a:gd name="connsiteX5" fmla="*/ 7945143 w 11506019"/>
              <a:gd name="connsiteY5" fmla="*/ 402051 h 7425802"/>
              <a:gd name="connsiteX6" fmla="*/ 9442691 w 11506019"/>
              <a:gd name="connsiteY6" fmla="*/ 94327 h 7425802"/>
              <a:gd name="connsiteX7" fmla="*/ 9942794 w 11506019"/>
              <a:gd name="connsiteY7" fmla="*/ 430315 h 7425802"/>
              <a:gd name="connsiteX8" fmla="*/ 9982431 w 11506019"/>
              <a:gd name="connsiteY8" fmla="*/ 480082 h 7425802"/>
              <a:gd name="connsiteX9" fmla="*/ 10934634 w 11506019"/>
              <a:gd name="connsiteY9" fmla="*/ 480082 h 7425802"/>
              <a:gd name="connsiteX10" fmla="*/ 10934634 w 11506019"/>
              <a:gd name="connsiteY10" fmla="*/ 1358541 h 7425802"/>
              <a:gd name="connsiteX11" fmla="*/ 10964333 w 11506019"/>
              <a:gd name="connsiteY11" fmla="*/ 1389790 h 7425802"/>
              <a:gd name="connsiteX12" fmla="*/ 11176709 w 11506019"/>
              <a:gd name="connsiteY12" fmla="*/ 1748578 h 7425802"/>
              <a:gd name="connsiteX13" fmla="*/ 11133086 w 11506019"/>
              <a:gd name="connsiteY13" fmla="*/ 2632059 h 7425802"/>
              <a:gd name="connsiteX14" fmla="*/ 11451747 w 11506019"/>
              <a:gd name="connsiteY14" fmla="*/ 3982881 h 7425802"/>
              <a:gd name="connsiteX15" fmla="*/ 11092159 w 11506019"/>
              <a:gd name="connsiteY15" fmla="*/ 4607239 h 7425802"/>
              <a:gd name="connsiteX16" fmla="*/ 10934634 w 11506019"/>
              <a:gd name="connsiteY16" fmla="*/ 4751618 h 7425802"/>
              <a:gd name="connsiteX17" fmla="*/ 10934634 w 11506019"/>
              <a:gd name="connsiteY17" fmla="*/ 6893944 h 7425802"/>
              <a:gd name="connsiteX18" fmla="*/ 7224583 w 11506019"/>
              <a:gd name="connsiteY18" fmla="*/ 6893944 h 7425802"/>
              <a:gd name="connsiteX19" fmla="*/ 7118399 w 11506019"/>
              <a:gd name="connsiteY19" fmla="*/ 6994355 h 7425802"/>
              <a:gd name="connsiteX20" fmla="*/ 6305021 w 11506019"/>
              <a:gd name="connsiteY20" fmla="*/ 7382102 h 7425802"/>
              <a:gd name="connsiteX21" fmla="*/ 4565459 w 11506019"/>
              <a:gd name="connsiteY21" fmla="*/ 6915213 h 7425802"/>
              <a:gd name="connsiteX22" fmla="*/ 4546478 w 11506019"/>
              <a:gd name="connsiteY22" fmla="*/ 6893944 h 7425802"/>
              <a:gd name="connsiteX23" fmla="*/ 3960205 w 11506019"/>
              <a:gd name="connsiteY23" fmla="*/ 6893944 h 7425802"/>
              <a:gd name="connsiteX24" fmla="*/ 3814052 w 11506019"/>
              <a:gd name="connsiteY24" fmla="*/ 6931869 h 7425802"/>
              <a:gd name="connsiteX25" fmla="*/ 2818234 w 11506019"/>
              <a:gd name="connsiteY25" fmla="*/ 6922858 h 7425802"/>
              <a:gd name="connsiteX26" fmla="*/ 2713336 w 11506019"/>
              <a:gd name="connsiteY26" fmla="*/ 6893944 h 7425802"/>
              <a:gd name="connsiteX27" fmla="*/ 575788 w 11506019"/>
              <a:gd name="connsiteY27" fmla="*/ 6893944 h 7425802"/>
              <a:gd name="connsiteX28" fmla="*/ 575788 w 11506019"/>
              <a:gd name="connsiteY28" fmla="*/ 5754387 h 7425802"/>
              <a:gd name="connsiteX29" fmla="*/ 487770 w 11506019"/>
              <a:gd name="connsiteY29" fmla="*/ 5667606 h 7425802"/>
              <a:gd name="connsiteX30" fmla="*/ 304986 w 11506019"/>
              <a:gd name="connsiteY30" fmla="*/ 5345044 h 7425802"/>
              <a:gd name="connsiteX31" fmla="*/ 571778 w 11506019"/>
              <a:gd name="connsiteY31" fmla="*/ 4365861 h 7425802"/>
              <a:gd name="connsiteX32" fmla="*/ 8402 w 11506019"/>
              <a:gd name="connsiteY32" fmla="*/ 3361249 h 7425802"/>
              <a:gd name="connsiteX33" fmla="*/ 492953 w 11506019"/>
              <a:gd name="connsiteY33" fmla="*/ 2647480 h 7425802"/>
              <a:gd name="connsiteX34" fmla="*/ 575788 w 11506019"/>
              <a:gd name="connsiteY34" fmla="*/ 2604814 h 7425802"/>
              <a:gd name="connsiteX35" fmla="*/ 575788 w 11506019"/>
              <a:gd name="connsiteY35" fmla="*/ 480082 h 7425802"/>
              <a:gd name="connsiteX36" fmla="*/ 4103487 w 11506019"/>
              <a:gd name="connsiteY36" fmla="*/ 480082 h 7425802"/>
              <a:gd name="connsiteX37" fmla="*/ 4153900 w 11506019"/>
              <a:gd name="connsiteY37" fmla="*/ 444040 h 7425802"/>
              <a:gd name="connsiteX38" fmla="*/ 5859633 w 11506019"/>
              <a:gd name="connsiteY38" fmla="*/ 470032 h 7425802"/>
              <a:gd name="connsiteX39" fmla="*/ 5872616 w 11506019"/>
              <a:gd name="connsiteY39" fmla="*/ 480082 h 7425802"/>
              <a:gd name="connsiteX40" fmla="*/ 6038983 w 11506019"/>
              <a:gd name="connsiteY40" fmla="*/ 480082 h 7425802"/>
              <a:gd name="connsiteX41" fmla="*/ 6053989 w 11506019"/>
              <a:gd name="connsiteY41" fmla="*/ 457240 h 7425802"/>
              <a:gd name="connsiteX42" fmla="*/ 6858822 w 11506019"/>
              <a:gd name="connsiteY42" fmla="*/ 10137 h 7425802"/>
              <a:gd name="connsiteX43" fmla="*/ 7014490 w 11506019"/>
              <a:gd name="connsiteY43" fmla="*/ 21 h 7425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506019" h="7425802">
                <a:moveTo>
                  <a:pt x="7014490" y="21"/>
                </a:moveTo>
                <a:cubicBezTo>
                  <a:pt x="7330984" y="-1785"/>
                  <a:pt x="7635433" y="110431"/>
                  <a:pt x="7855973" y="310838"/>
                </a:cubicBezTo>
                <a:lnTo>
                  <a:pt x="7932379" y="388995"/>
                </a:lnTo>
                <a:lnTo>
                  <a:pt x="7941685" y="377824"/>
                </a:lnTo>
                <a:lnTo>
                  <a:pt x="7933157" y="389791"/>
                </a:lnTo>
                <a:lnTo>
                  <a:pt x="7945143" y="402051"/>
                </a:lnTo>
                <a:cubicBezTo>
                  <a:pt x="8312747" y="21649"/>
                  <a:pt x="8920810" y="-103262"/>
                  <a:pt x="9442691" y="94327"/>
                </a:cubicBezTo>
                <a:cubicBezTo>
                  <a:pt x="9641522" y="169583"/>
                  <a:pt x="9812224" y="285988"/>
                  <a:pt x="9942794" y="430315"/>
                </a:cubicBezTo>
                <a:lnTo>
                  <a:pt x="9982431" y="480082"/>
                </a:lnTo>
                <a:lnTo>
                  <a:pt x="10934634" y="480082"/>
                </a:lnTo>
                <a:lnTo>
                  <a:pt x="10934634" y="1358541"/>
                </a:lnTo>
                <a:lnTo>
                  <a:pt x="10964333" y="1389790"/>
                </a:lnTo>
                <a:cubicBezTo>
                  <a:pt x="11055587" y="1496976"/>
                  <a:pt x="11127833" y="1617782"/>
                  <a:pt x="11176709" y="1748578"/>
                </a:cubicBezTo>
                <a:cubicBezTo>
                  <a:pt x="11284969" y="2037917"/>
                  <a:pt x="11269541" y="2352170"/>
                  <a:pt x="11133086" y="2632059"/>
                </a:cubicBezTo>
                <a:cubicBezTo>
                  <a:pt x="11468505" y="3015897"/>
                  <a:pt x="11585808" y="3513478"/>
                  <a:pt x="11451747" y="3982881"/>
                </a:cubicBezTo>
                <a:cubicBezTo>
                  <a:pt x="11384916" y="4216896"/>
                  <a:pt x="11260181" y="4428875"/>
                  <a:pt x="11092159" y="4607239"/>
                </a:cubicBezTo>
                <a:lnTo>
                  <a:pt x="10934634" y="4751618"/>
                </a:lnTo>
                <a:lnTo>
                  <a:pt x="10934634" y="6893944"/>
                </a:lnTo>
                <a:lnTo>
                  <a:pt x="7224583" y="6893944"/>
                </a:lnTo>
                <a:lnTo>
                  <a:pt x="7118399" y="6994355"/>
                </a:lnTo>
                <a:cubicBezTo>
                  <a:pt x="6893999" y="7180905"/>
                  <a:pt x="6615171" y="7316554"/>
                  <a:pt x="6305021" y="7382102"/>
                </a:cubicBezTo>
                <a:cubicBezTo>
                  <a:pt x="5665438" y="7517258"/>
                  <a:pt x="5001416" y="7332622"/>
                  <a:pt x="4565459" y="6915213"/>
                </a:cubicBezTo>
                <a:lnTo>
                  <a:pt x="4546478" y="6893944"/>
                </a:lnTo>
                <a:lnTo>
                  <a:pt x="3960205" y="6893944"/>
                </a:lnTo>
                <a:lnTo>
                  <a:pt x="3814052" y="6931869"/>
                </a:lnTo>
                <a:cubicBezTo>
                  <a:pt x="3482316" y="7002097"/>
                  <a:pt x="3140170" y="6996753"/>
                  <a:pt x="2818234" y="6922858"/>
                </a:cubicBezTo>
                <a:lnTo>
                  <a:pt x="2713336" y="6893944"/>
                </a:lnTo>
                <a:lnTo>
                  <a:pt x="575788" y="6893944"/>
                </a:lnTo>
                <a:lnTo>
                  <a:pt x="575788" y="5754387"/>
                </a:lnTo>
                <a:lnTo>
                  <a:pt x="487770" y="5667606"/>
                </a:lnTo>
                <a:cubicBezTo>
                  <a:pt x="407227" y="5572734"/>
                  <a:pt x="344552" y="5464199"/>
                  <a:pt x="304986" y="5345044"/>
                </a:cubicBezTo>
                <a:cubicBezTo>
                  <a:pt x="190342" y="5000208"/>
                  <a:pt x="291686" y="4628053"/>
                  <a:pt x="571778" y="4365861"/>
                </a:cubicBezTo>
                <a:cubicBezTo>
                  <a:pt x="174382" y="4160196"/>
                  <a:pt x="-46925" y="3765533"/>
                  <a:pt x="8402" y="3361249"/>
                </a:cubicBezTo>
                <a:cubicBezTo>
                  <a:pt x="48966" y="3065402"/>
                  <a:pt x="231048" y="2809624"/>
                  <a:pt x="492953" y="2647480"/>
                </a:cubicBezTo>
                <a:lnTo>
                  <a:pt x="575788" y="2604814"/>
                </a:lnTo>
                <a:lnTo>
                  <a:pt x="575788" y="480082"/>
                </a:lnTo>
                <a:lnTo>
                  <a:pt x="4103487" y="480082"/>
                </a:lnTo>
                <a:lnTo>
                  <a:pt x="4153900" y="444040"/>
                </a:lnTo>
                <a:cubicBezTo>
                  <a:pt x="4650032" y="127614"/>
                  <a:pt x="5349815" y="118539"/>
                  <a:pt x="5859633" y="470032"/>
                </a:cubicBezTo>
                <a:lnTo>
                  <a:pt x="5872616" y="480082"/>
                </a:lnTo>
                <a:lnTo>
                  <a:pt x="6038983" y="480082"/>
                </a:lnTo>
                <a:lnTo>
                  <a:pt x="6053989" y="457240"/>
                </a:lnTo>
                <a:cubicBezTo>
                  <a:pt x="6236054" y="215520"/>
                  <a:pt x="6528091" y="51330"/>
                  <a:pt x="6858822" y="10137"/>
                </a:cubicBezTo>
                <a:cubicBezTo>
                  <a:pt x="6910824" y="3651"/>
                  <a:pt x="6962817" y="316"/>
                  <a:pt x="7014490" y="21"/>
                </a:cubicBezTo>
                <a:close/>
              </a:path>
            </a:pathLst>
          </a:custGeom>
          <a:solidFill>
            <a:srgbClr val="FF7C80"/>
          </a:solidFill>
          <a:ln w="762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628887476121567646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0970" y="1012824"/>
            <a:ext cx="9862457" cy="5543301"/>
          </a:xfrm>
          <a:prstGeom prst="rect">
            <a:avLst/>
          </a:prstGeom>
        </p:spPr>
      </p:pic>
      <p:pic>
        <p:nvPicPr>
          <p:cNvPr id="1028" name="Picture 4" descr="Spring | PNG 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0549"/>
            <a:ext cx="6302828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pring | PNG 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72" y="4400548"/>
            <a:ext cx="6302828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74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134911" y="2458384"/>
            <a:ext cx="9012427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sym typeface="+mn-ea"/>
              </a:rPr>
              <a:t>Đọc mở rộng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/>
      <p:bldP spid="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593" y="1746116"/>
            <a:ext cx="1976297" cy="101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7277" y="4249988"/>
            <a:ext cx="1976297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5286" y="4249988"/>
            <a:ext cx="1976297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013" y="1746116"/>
            <a:ext cx="1976297" cy="101207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 algn="ctr"/>
            <a:r>
              <a:rPr lang="e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Google Shape;259;p37"/>
          <p:cNvSpPr txBox="1">
            <a:spLocks noGrp="1"/>
          </p:cNvSpPr>
          <p:nvPr>
            <p:ph type="subTitle" idx="1"/>
          </p:nvPr>
        </p:nvSpPr>
        <p:spPr>
          <a:xfrm>
            <a:off x="1330552" y="3926788"/>
            <a:ext cx="3074000" cy="6464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marL="0" indent="0"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Tìm 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một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bài 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về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  <a:sym typeface="Londrina Solid"/>
            </a:endParaRPr>
          </a:p>
          <a:p>
            <a:pPr marL="0" indent="0" algn="just"/>
            <a:endParaRPr sz="3200" dirty="0"/>
          </a:p>
        </p:txBody>
      </p:sp>
      <p:sp>
        <p:nvSpPr>
          <p:cNvPr id="261" name="Google Shape;261;p37"/>
          <p:cNvSpPr txBox="1">
            <a:spLocks noGrp="1"/>
          </p:cNvSpPr>
          <p:nvPr>
            <p:ph type="subTitle" idx="4"/>
          </p:nvPr>
        </p:nvSpPr>
        <p:spPr>
          <a:xfrm>
            <a:off x="6137227" y="3443277"/>
            <a:ext cx="4018987" cy="6464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  <a:sym typeface="Londrina Solid"/>
            </a:endParaRPr>
          </a:p>
          <a:p>
            <a:pPr marL="0" indent="0" algn="ctr"/>
            <a:endParaRPr sz="3200" dirty="0"/>
          </a:p>
        </p:txBody>
      </p:sp>
      <p:sp>
        <p:nvSpPr>
          <p:cNvPr id="269" name="Google Shape;269;p37"/>
          <p:cNvSpPr txBox="1">
            <a:spLocks noGrp="1"/>
          </p:cNvSpPr>
          <p:nvPr>
            <p:ph type="title" idx="16"/>
          </p:nvPr>
        </p:nvSpPr>
        <p:spPr>
          <a:xfrm>
            <a:off x="2327115" y="1843867"/>
            <a:ext cx="9796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/>
            <a:r>
              <a:rPr lang="en"/>
              <a:t>01</a:t>
            </a:r>
            <a:endParaRPr/>
          </a:p>
        </p:txBody>
      </p:sp>
      <p:sp>
        <p:nvSpPr>
          <p:cNvPr id="271" name="Google Shape;271;p37"/>
          <p:cNvSpPr txBox="1">
            <a:spLocks noGrp="1"/>
          </p:cNvSpPr>
          <p:nvPr>
            <p:ph type="title" idx="18"/>
          </p:nvPr>
        </p:nvSpPr>
        <p:spPr>
          <a:xfrm>
            <a:off x="7490443" y="1843867"/>
            <a:ext cx="9796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/>
            <a:r>
              <a:rPr lang="en"/>
              <a:t>02</a:t>
            </a:r>
            <a:endParaRPr/>
          </a:p>
        </p:txBody>
      </p:sp>
      <p:pic>
        <p:nvPicPr>
          <p:cNvPr id="275" name="Google Shape;2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02163" y="578377"/>
            <a:ext cx="2444640" cy="1348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006936" y="0"/>
            <a:ext cx="1237103" cy="1302063"/>
          </a:xfrm>
          <a:prstGeom prst="rect">
            <a:avLst/>
          </a:prstGeom>
        </p:spPr>
      </p:pic>
      <p:sp>
        <p:nvSpPr>
          <p:cNvPr id="4" name="Google Shape;259;p37">
            <a:extLst>
              <a:ext uri="{FF2B5EF4-FFF2-40B4-BE49-F238E27FC236}">
                <a16:creationId xmlns:a16="http://schemas.microsoft.com/office/drawing/2014/main" id="{44E36824-9D73-D9B0-A36A-7AE046654CC0}"/>
              </a:ext>
            </a:extLst>
          </p:cNvPr>
          <p:cNvSpPr txBox="1">
            <a:spLocks/>
          </p:cNvSpPr>
          <p:nvPr/>
        </p:nvSpPr>
        <p:spPr>
          <a:xfrm>
            <a:off x="551063" y="1661827"/>
            <a:ext cx="10575794" cy="6464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AutoNum type="arabicPeriod"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Tìm đọc một bài thơ về tình bạn.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Khi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: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giả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Londrina Solid"/>
            </a:endParaRPr>
          </a:p>
          <a:p>
            <a:pPr marL="0" indent="0" algn="just"/>
            <a:endParaRPr lang="vi-VN" sz="3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C4E6A0-4248-E551-45E6-0DD43107D59F}"/>
              </a:ext>
            </a:extLst>
          </p:cNvPr>
          <p:cNvCxnSpPr>
            <a:cxnSpLocks/>
          </p:cNvCxnSpPr>
          <p:nvPr/>
        </p:nvCxnSpPr>
        <p:spPr>
          <a:xfrm>
            <a:off x="3575801" y="1197675"/>
            <a:ext cx="34695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2" descr="130 bài Toán có lời văn ôn hè lớp 3 - Tài liệu ôn hè môn Toán lớp 3">
            <a:extLst>
              <a:ext uri="{FF2B5EF4-FFF2-40B4-BE49-F238E27FC236}">
                <a16:creationId xmlns:a16="http://schemas.microsoft.com/office/drawing/2014/main" id="{66C0D9CC-C883-26CC-3C7B-AEAE7F28B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181" y="4606151"/>
            <a:ext cx="3767475" cy="19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F44E3D99-F928-0F6F-76E9-186058BE8185}"/>
              </a:ext>
            </a:extLst>
          </p:cNvPr>
          <p:cNvSpPr/>
          <p:nvPr/>
        </p:nvSpPr>
        <p:spPr>
          <a:xfrm>
            <a:off x="8609200" y="3303841"/>
            <a:ext cx="2632363" cy="9975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59DAD7C7-D00D-A402-2FFC-E2F51665E6FE}"/>
              </a:ext>
            </a:extLst>
          </p:cNvPr>
          <p:cNvSpPr/>
          <p:nvPr/>
        </p:nvSpPr>
        <p:spPr>
          <a:xfrm>
            <a:off x="784053" y="3303841"/>
            <a:ext cx="6549572" cy="2791500"/>
          </a:xfrm>
          <a:prstGeom prst="wedgeRoundRectCallout">
            <a:avLst>
              <a:gd name="adj1" fmla="val 60989"/>
              <a:gd name="adj2" fmla="val -4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</a:t>
            </a:r>
          </a:p>
          <a:p>
            <a:pPr algn="just"/>
            <a:r>
              <a:rPr lang="vi-VN" sz="2933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 1 bạn làm nhóm trưởng</a:t>
            </a:r>
            <a:r>
              <a:rPr lang="en-US" sz="2933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933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trưởng gọi từng </a:t>
            </a:r>
            <a:r>
              <a:rPr lang="en-US" sz="2933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933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tên bài thơ/ câu chuyện, tác giả.</a:t>
            </a:r>
          </a:p>
          <a:p>
            <a:pPr marL="89744" marR="82125" algn="just">
              <a:spcBef>
                <a:spcPts val="7"/>
              </a:spcBef>
            </a:pPr>
            <a:r>
              <a:rPr lang="vi-VN" sz="2933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933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933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bài thơ </a:t>
            </a:r>
            <a:r>
              <a:rPr lang="en-US" sz="2933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câu chuyện </a:t>
            </a:r>
            <a:r>
              <a:rPr lang="vi-VN" sz="2933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mình.</a:t>
            </a:r>
            <a:endParaRPr lang="en-US" sz="2933">
              <a:solidFill>
                <a:schemeClr val="accent5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6AA253FC-44F7-040F-79EE-8E2A4D22939C}"/>
              </a:ext>
            </a:extLst>
          </p:cNvPr>
          <p:cNvSpPr/>
          <p:nvPr/>
        </p:nvSpPr>
        <p:spPr>
          <a:xfrm>
            <a:off x="6333150" y="2242743"/>
            <a:ext cx="2714061" cy="850496"/>
          </a:xfrm>
          <a:prstGeom prst="roundRect">
            <a:avLst/>
          </a:prstGeom>
          <a:solidFill>
            <a:schemeClr val="accent6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5 phút</a:t>
            </a:r>
          </a:p>
        </p:txBody>
      </p:sp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23309" y="249381"/>
            <a:ext cx="6248400" cy="3588328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10" y="2854648"/>
            <a:ext cx="6340927" cy="40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4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2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7242652" y="643467"/>
            <a:ext cx="3486549" cy="5571066"/>
          </a:xfrm>
          <a:prstGeom prst="rect">
            <a:avLst/>
          </a:prstGeom>
        </p:spPr>
      </p:pic>
      <p:sp>
        <p:nvSpPr>
          <p:cNvPr id="35" name="Rectangle 26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D77D03-FA92-475A-8346-FDDCB1843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304144"/>
            <a:ext cx="5129784" cy="37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67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thơ Tình Bạn | Thơ chủ đề Trường Mầm Non | Chích Bông LALA Kids -  YouTube">
            <a:extLst>
              <a:ext uri="{FF2B5EF4-FFF2-40B4-BE49-F238E27FC236}">
                <a16:creationId xmlns:a16="http://schemas.microsoft.com/office/drawing/2014/main" id="{DB9973AE-576E-2358-674C-CC8542F23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119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256</Words>
  <Application>Microsoft Office PowerPoint</Application>
  <PresentationFormat>Widescreen</PresentationFormat>
  <Paragraphs>43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Montserrat Medium</vt:lpstr>
      <vt:lpstr>Times New Roman</vt:lpstr>
      <vt:lpstr>Verdana</vt:lpstr>
      <vt:lpstr>Wingdings 2</vt:lpstr>
      <vt:lpstr>1_Office Theme</vt:lpstr>
      <vt:lpstr>Office Theme</vt:lpstr>
      <vt:lpstr>3_Office Theme</vt:lpstr>
      <vt:lpstr>Trek</vt:lpstr>
      <vt:lpstr>2_Office Theme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26</cp:revision>
  <dcterms:created xsi:type="dcterms:W3CDTF">2021-05-21T10:43:38Z</dcterms:created>
  <dcterms:modified xsi:type="dcterms:W3CDTF">2023-11-04T07:45:32Z</dcterms:modified>
</cp:coreProperties>
</file>