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8" r:id="rId3"/>
  </p:sldMasterIdLst>
  <p:sldIdLst>
    <p:sldId id="257" r:id="rId4"/>
    <p:sldId id="274" r:id="rId5"/>
    <p:sldId id="258" r:id="rId6"/>
    <p:sldId id="259" r:id="rId7"/>
    <p:sldId id="262" r:id="rId8"/>
    <p:sldId id="260" r:id="rId9"/>
    <p:sldId id="261" r:id="rId10"/>
    <p:sldId id="265" r:id="rId11"/>
    <p:sldId id="263" r:id="rId12"/>
    <p:sldId id="264" r:id="rId13"/>
    <p:sldId id="266" r:id="rId14"/>
    <p:sldId id="267" r:id="rId15"/>
    <p:sldId id="269" r:id="rId16"/>
    <p:sldId id="270" r:id="rId17"/>
    <p:sldId id="272" r:id="rId18"/>
    <p:sldId id="271" r:id="rId19"/>
    <p:sldId id="268" r:id="rId20"/>
  </p:sldIdLst>
  <p:sldSz cx="12192000" cy="6858000"/>
  <p:notesSz cx="6858000" cy="9144000"/>
  <p:embeddedFontLst>
    <p:embeddedFont>
      <p:font typeface="HP001 4 hàng" panose="020B0603050302020204" pitchFamily="34" charset="0"/>
      <p:regular r:id="rId21"/>
      <p:bold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5 hàng" panose="020B0603050302020204" pitchFamily="34" charset="0"/>
      <p:regular r:id="rId28"/>
      <p:bold r:id="rId29"/>
    </p:embeddedFont>
    <p:embeddedFont>
      <p:font typeface="HP001 5H" panose="020B0604020202020204" charset="0"/>
      <p:regular r:id="rId3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宋体" panose="02010600030101010101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43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7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6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1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2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5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4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61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3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98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3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27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1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6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51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39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48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71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8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38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06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0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489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30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80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54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38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56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04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42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85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29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6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5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51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9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8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06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491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8918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58905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32" y="0"/>
            <a:ext cx="1799968" cy="1799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34" y="2889504"/>
            <a:ext cx="4575194" cy="4575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5086"/>
          <a:stretch/>
        </p:blipFill>
        <p:spPr>
          <a:xfrm>
            <a:off x="1278541" y="-40487"/>
            <a:ext cx="8613619" cy="53893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26559" y="4745254"/>
            <a:ext cx="2095187" cy="2646878"/>
            <a:chOff x="2926559" y="4745254"/>
            <a:chExt cx="2095187" cy="2646878"/>
          </a:xfrm>
        </p:grpSpPr>
        <p:sp>
          <p:nvSpPr>
            <p:cNvPr id="10" name="TextBox 9"/>
            <p:cNvSpPr txBox="1"/>
            <p:nvPr/>
          </p:nvSpPr>
          <p:spPr>
            <a:xfrm>
              <a:off x="2926559" y="4745254"/>
              <a:ext cx="2030931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6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M</a:t>
              </a:r>
              <a:endParaRPr lang="en-US" sz="166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0815" y="4745254"/>
              <a:ext cx="2030931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6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M</a:t>
              </a:r>
              <a:endParaRPr lang="en-US" sz="16600" b="1" dirty="0">
                <a:solidFill>
                  <a:srgbClr val="FFFF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8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726" y="915312"/>
            <a:ext cx="11467070" cy="4901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1" y="-8584"/>
            <a:ext cx="11522439" cy="80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vi-VN" sz="3200" b="1" i="1" noProof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M, g, b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6675" y="1634596"/>
            <a:ext cx="9975355" cy="1461075"/>
            <a:chOff x="512041" y="-1864703"/>
            <a:chExt cx="9975355" cy="1461075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 b="9128"/>
            <a:stretch/>
          </p:blipFill>
          <p:spPr bwMode="auto">
            <a:xfrm>
              <a:off x="512041" y="-1864703"/>
              <a:ext cx="8824464" cy="146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6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03860" y="3470657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07251" y="1402899"/>
            <a:ext cx="9975355" cy="1924468"/>
            <a:chOff x="512041" y="-1864703"/>
            <a:chExt cx="9975355" cy="1924468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/>
            <a:stretch/>
          </p:blipFill>
          <p:spPr bwMode="auto">
            <a:xfrm>
              <a:off x="512041" y="-1864703"/>
              <a:ext cx="8824464" cy="19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2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72813" y="3508021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92207" y="1476901"/>
            <a:ext cx="9975355" cy="1924468"/>
            <a:chOff x="512041" y="-1864703"/>
            <a:chExt cx="9975355" cy="1924468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/>
            <a:stretch/>
          </p:blipFill>
          <p:spPr bwMode="auto">
            <a:xfrm>
              <a:off x="512041" y="-1864703"/>
              <a:ext cx="8824464" cy="19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2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24970" y="48239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3" y="3462210"/>
            <a:ext cx="5177983" cy="690690"/>
            <a:chOff x="1122332" y="3462210"/>
            <a:chExt cx="5177983" cy="69069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2" y="3490416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20955" y="3462210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1"/>
            <a:ext cx="4282271" cy="1141664"/>
            <a:chOff x="3111906" y="2642792"/>
            <a:chExt cx="5177983" cy="688295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ô, o,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ư,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a,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u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35580" y="1325777"/>
            <a:ext cx="9975355" cy="1924468"/>
            <a:chOff x="512041" y="-1864703"/>
            <a:chExt cx="9975355" cy="1924468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/>
            <a:stretch/>
          </p:blipFill>
          <p:spPr bwMode="auto">
            <a:xfrm>
              <a:off x="512041" y="-1864703"/>
              <a:ext cx="8824464" cy="19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6" y="0"/>
            <a:ext cx="11504149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grpSp>
        <p:nvGrpSpPr>
          <p:cNvPr id="7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679938" y="119578"/>
            <a:ext cx="3042885" cy="1805560"/>
            <a:chOff x="8726219" y="-661205"/>
            <a:chExt cx="2154936" cy="1322409"/>
          </a:xfrm>
        </p:grpSpPr>
        <p:sp>
          <p:nvSpPr>
            <p:cNvPr id="8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-833229" y="1833159"/>
            <a:ext cx="3042885" cy="1805560"/>
            <a:chOff x="8726219" y="-661205"/>
            <a:chExt cx="2154936" cy="1322409"/>
          </a:xfrm>
        </p:grpSpPr>
        <p:sp>
          <p:nvSpPr>
            <p:cNvPr id="11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72604" y="3111581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2604" y="4014586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9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6" y="1307333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3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8234" y="2548417"/>
            <a:ext cx="10493828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36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con ngựa đau cả tàu bỏ </a:t>
            </a: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cỏ</a:t>
            </a:r>
            <a:r>
              <a:rPr lang="vi-VN" sz="36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366" y="4152331"/>
            <a:ext cx="3214244" cy="32087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957801" y="1967573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834016" y="2127093"/>
            <a:ext cx="1641102" cy="2603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8188383" y="1662778"/>
            <a:ext cx="2820703" cy="3839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937911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98433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337331" y="5575374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32" y="592465"/>
            <a:ext cx="98276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4726" y="915312"/>
            <a:ext cx="11467070" cy="4901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7" y="0"/>
            <a:ext cx="10778662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651223" y="1434524"/>
            <a:ext cx="6154365" cy="4260132"/>
            <a:chOff x="2237576" y="2382293"/>
            <a:chExt cx="5451326" cy="3620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237576" y="2382293"/>
              <a:ext cx="5451326" cy="36208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328920" y="3788696"/>
              <a:ext cx="3189790" cy="154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vừa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li?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ile luyện viết chữ in hoa - Mẫu chữ hoa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3"/>
          <a:stretch/>
        </p:blipFill>
        <p:spPr bwMode="auto">
          <a:xfrm>
            <a:off x="6189524" y="1695733"/>
            <a:ext cx="5255810" cy="43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noProof="0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800"/>
            <a:ext cx="5183484" cy="1862558"/>
            <a:chOff x="891840" y="2155857"/>
            <a:chExt cx="5183484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5937"/>
                <a:gd name="adj2" fmla="val 71953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898059" y="2266035"/>
              <a:ext cx="5177265" cy="118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li.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877106" y="4020147"/>
            <a:ext cx="5269654" cy="1851416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2877"/>
                <a:gd name="adj2" fmla="val 67561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li.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Picture 2" descr="File luyện viết chữ in hoa - Mẫu chữ hoa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3"/>
          <a:stretch/>
        </p:blipFill>
        <p:spPr bwMode="auto">
          <a:xfrm>
            <a:off x="6189524" y="1695733"/>
            <a:ext cx="5255810" cy="43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2477" r="11370" b="23247"/>
          <a:stretch/>
        </p:blipFill>
        <p:spPr bwMode="auto">
          <a:xfrm>
            <a:off x="7241257" y="2602793"/>
            <a:ext cx="3314750" cy="332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7968" y="915512"/>
            <a:ext cx="773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70" y="3023057"/>
            <a:ext cx="4131104" cy="4131104"/>
          </a:xfrm>
          <a:prstGeom prst="rect">
            <a:avLst/>
          </a:prstGeom>
        </p:spPr>
      </p:pic>
      <p:pic>
        <p:nvPicPr>
          <p:cNvPr id="5" name="Tập viết chữ hoa M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8648" y="171827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903488"/>
            <a:ext cx="8692751" cy="1107996"/>
            <a:chOff x="1001754" y="903488"/>
            <a:chExt cx="869275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3863184" y="903488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7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5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280</Words>
  <Application>Microsoft Office PowerPoint</Application>
  <PresentationFormat>Widescreen</PresentationFormat>
  <Paragraphs>41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HP001 4 hàng</vt:lpstr>
      <vt:lpstr>SVN-Newton</vt:lpstr>
      <vt:lpstr>inpin heiti</vt:lpstr>
      <vt:lpstr>#9Slide07 HoneyCream</vt:lpstr>
      <vt:lpstr>Calibri</vt:lpstr>
      <vt:lpstr>HP001 5 hàng</vt:lpstr>
      <vt:lpstr>字魂37号-波纹乖乖体</vt:lpstr>
      <vt:lpstr>HP001 5H</vt:lpstr>
      <vt:lpstr>等线</vt:lpstr>
      <vt:lpstr>Cambria</vt:lpstr>
      <vt:lpstr>Calibri Light</vt:lpstr>
      <vt:lpstr>#9Slide05 Bodega Script</vt:lpstr>
      <vt:lpstr>宋体</vt:lpstr>
      <vt:lpstr>Times New Roman</vt:lpstr>
      <vt:lpstr>Arial</vt:lpstr>
      <vt:lpstr>UTM Avo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6</cp:revision>
  <dcterms:created xsi:type="dcterms:W3CDTF">2022-11-07T14:19:33Z</dcterms:created>
  <dcterms:modified xsi:type="dcterms:W3CDTF">2023-11-23T05:30:05Z</dcterms:modified>
</cp:coreProperties>
</file>