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0"/>
  </p:notesMasterIdLst>
  <p:sldIdLst>
    <p:sldId id="272" r:id="rId2"/>
    <p:sldId id="275" r:id="rId3"/>
    <p:sldId id="276" r:id="rId4"/>
    <p:sldId id="261" r:id="rId5"/>
    <p:sldId id="263" r:id="rId6"/>
    <p:sldId id="262" r:id="rId7"/>
    <p:sldId id="264" r:id="rId8"/>
    <p:sldId id="271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C7C73-431B-43FF-ADF2-E3A41D434088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5575C-5621-434E-82F1-20E886FDD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5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17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8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556479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07038" y="1330082"/>
            <a:ext cx="4177923" cy="94114"/>
            <a:chOff x="770326" y="3058661"/>
            <a:chExt cx="4177923" cy="94114"/>
          </a:xfrm>
          <a:solidFill>
            <a:srgbClr val="0F873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5" name="直接连接符 4"/>
            <p:cNvCxnSpPr/>
            <p:nvPr/>
          </p:nvCxnSpPr>
          <p:spPr>
            <a:xfrm>
              <a:off x="770326" y="3105718"/>
              <a:ext cx="4177923" cy="0"/>
            </a:xfrm>
            <a:prstGeom prst="line">
              <a:avLst/>
            </a:prstGeom>
            <a:grpFill/>
            <a:ln w="19050">
              <a:solidFill>
                <a:srgbClr val="0F87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2203649" y="3058661"/>
              <a:ext cx="1311277" cy="94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936586" y="3206249"/>
            <a:ext cx="346113" cy="366945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36587" y="1720583"/>
            <a:ext cx="346113" cy="346151"/>
          </a:xfrm>
          <a:prstGeom prst="ellipse">
            <a:avLst/>
          </a:prstGeom>
          <a:solidFill>
            <a:srgbClr val="48BC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9228" y="1466503"/>
            <a:ext cx="988492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/>
              <a:t> 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hiểu khi có lỗi thì nên nhận lỗi và sửa lỗi để mau tiến bộ và được mọi người yêu quý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4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9228" y="3113119"/>
            <a:ext cx="988492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HS biết tự nhận lỗi và sửa lỗi khi mắc lỗi, biết nhắc bạn sửa lỗi và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lỗi.</a:t>
            </a:r>
            <a:endParaRPr lang="en-US" sz="5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136" y="944137"/>
            <a:ext cx="5858764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xmlns="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579" y="164123"/>
            <a:ext cx="11448433" cy="434389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398</Words>
  <Application>Microsoft Office PowerPoint</Application>
  <PresentationFormat>Widescreen</PresentationFormat>
  <Paragraphs>45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宋体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UTM Cookies</vt:lpstr>
      <vt:lpstr>Wingdings</vt:lpstr>
      <vt:lpstr>字魂37号-波纹乖乖体</vt:lpstr>
      <vt:lpstr>思源黑体 CN Medium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42</cp:revision>
  <dcterms:created xsi:type="dcterms:W3CDTF">2021-06-11T02:39:36Z</dcterms:created>
  <dcterms:modified xsi:type="dcterms:W3CDTF">2022-11-20T16:27:15Z</dcterms:modified>
</cp:coreProperties>
</file>