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3" saveSubsetFonts="1">
  <p:sldMasterIdLst>
    <p:sldMasterId id="2147483648" r:id="rId1"/>
    <p:sldMasterId id="2147483674" r:id="rId2"/>
  </p:sldMasterIdLst>
  <p:notesMasterIdLst>
    <p:notesMasterId r:id="rId11"/>
  </p:notesMasterIdLst>
  <p:sldIdLst>
    <p:sldId id="302" r:id="rId3"/>
    <p:sldId id="294" r:id="rId4"/>
    <p:sldId id="286" r:id="rId5"/>
    <p:sldId id="308" r:id="rId6"/>
    <p:sldId id="309" r:id="rId7"/>
    <p:sldId id="307" r:id="rId8"/>
    <p:sldId id="305" r:id="rId9"/>
    <p:sldId id="301" r:id="rId10"/>
  </p:sldIdLst>
  <p:sldSz cx="17232313" cy="9693275"/>
  <p:notesSz cx="6858000" cy="9144000"/>
  <p:defaultTextStyle>
    <a:defPPr>
      <a:defRPr lang="en-US"/>
    </a:defPPr>
    <a:lvl1pPr marL="0" algn="l" defTabSz="1625840" rtl="0" eaLnBrk="1" latinLnBrk="0" hangingPunct="1">
      <a:defRPr sz="3200" kern="1200">
        <a:solidFill>
          <a:schemeClr val="tx1"/>
        </a:solidFill>
        <a:latin typeface="+mn-lt"/>
        <a:ea typeface="+mn-ea"/>
        <a:cs typeface="+mn-cs"/>
      </a:defRPr>
    </a:lvl1pPr>
    <a:lvl2pPr marL="812919" algn="l" defTabSz="1625840" rtl="0" eaLnBrk="1" latinLnBrk="0" hangingPunct="1">
      <a:defRPr sz="3200" kern="1200">
        <a:solidFill>
          <a:schemeClr val="tx1"/>
        </a:solidFill>
        <a:latin typeface="+mn-lt"/>
        <a:ea typeface="+mn-ea"/>
        <a:cs typeface="+mn-cs"/>
      </a:defRPr>
    </a:lvl2pPr>
    <a:lvl3pPr marL="1625840" algn="l" defTabSz="1625840" rtl="0" eaLnBrk="1" latinLnBrk="0" hangingPunct="1">
      <a:defRPr sz="3200" kern="1200">
        <a:solidFill>
          <a:schemeClr val="tx1"/>
        </a:solidFill>
        <a:latin typeface="+mn-lt"/>
        <a:ea typeface="+mn-ea"/>
        <a:cs typeface="+mn-cs"/>
      </a:defRPr>
    </a:lvl3pPr>
    <a:lvl4pPr marL="2438757" algn="l" defTabSz="1625840" rtl="0" eaLnBrk="1" latinLnBrk="0" hangingPunct="1">
      <a:defRPr sz="3200" kern="1200">
        <a:solidFill>
          <a:schemeClr val="tx1"/>
        </a:solidFill>
        <a:latin typeface="+mn-lt"/>
        <a:ea typeface="+mn-ea"/>
        <a:cs typeface="+mn-cs"/>
      </a:defRPr>
    </a:lvl4pPr>
    <a:lvl5pPr marL="3251678" algn="l" defTabSz="1625840" rtl="0" eaLnBrk="1" latinLnBrk="0" hangingPunct="1">
      <a:defRPr sz="3200" kern="1200">
        <a:solidFill>
          <a:schemeClr val="tx1"/>
        </a:solidFill>
        <a:latin typeface="+mn-lt"/>
        <a:ea typeface="+mn-ea"/>
        <a:cs typeface="+mn-cs"/>
      </a:defRPr>
    </a:lvl5pPr>
    <a:lvl6pPr marL="4064598" algn="l" defTabSz="1625840" rtl="0" eaLnBrk="1" latinLnBrk="0" hangingPunct="1">
      <a:defRPr sz="3200" kern="1200">
        <a:solidFill>
          <a:schemeClr val="tx1"/>
        </a:solidFill>
        <a:latin typeface="+mn-lt"/>
        <a:ea typeface="+mn-ea"/>
        <a:cs typeface="+mn-cs"/>
      </a:defRPr>
    </a:lvl6pPr>
    <a:lvl7pPr marL="4877519" algn="l" defTabSz="1625840" rtl="0" eaLnBrk="1" latinLnBrk="0" hangingPunct="1">
      <a:defRPr sz="3200" kern="1200">
        <a:solidFill>
          <a:schemeClr val="tx1"/>
        </a:solidFill>
        <a:latin typeface="+mn-lt"/>
        <a:ea typeface="+mn-ea"/>
        <a:cs typeface="+mn-cs"/>
      </a:defRPr>
    </a:lvl7pPr>
    <a:lvl8pPr marL="5690438" algn="l" defTabSz="1625840" rtl="0" eaLnBrk="1" latinLnBrk="0" hangingPunct="1">
      <a:defRPr sz="3200" kern="1200">
        <a:solidFill>
          <a:schemeClr val="tx1"/>
        </a:solidFill>
        <a:latin typeface="+mn-lt"/>
        <a:ea typeface="+mn-ea"/>
        <a:cs typeface="+mn-cs"/>
      </a:defRPr>
    </a:lvl8pPr>
    <a:lvl9pPr marL="6503357" algn="l" defTabSz="1625840" rtl="0" eaLnBrk="1" latinLnBrk="0" hangingPunct="1">
      <a:defRPr sz="32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53" userDrawn="1">
          <p15:clr>
            <a:srgbClr val="A4A3A4"/>
          </p15:clr>
        </p15:guide>
        <p15:guide id="2" pos="54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C200"/>
    <a:srgbClr val="50AEC8"/>
    <a:srgbClr val="93CDDD"/>
    <a:srgbClr val="FCEC8E"/>
    <a:srgbClr val="00863D"/>
    <a:srgbClr val="F68426"/>
    <a:srgbClr val="FFC611"/>
    <a:srgbClr val="FFD347"/>
    <a:srgbClr val="FFD243"/>
    <a:srgbClr val="EB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5118" autoAdjust="0"/>
  </p:normalViewPr>
  <p:slideViewPr>
    <p:cSldViewPr>
      <p:cViewPr>
        <p:scale>
          <a:sx n="50" d="100"/>
          <a:sy n="50" d="100"/>
        </p:scale>
        <p:origin x="996" y="300"/>
      </p:cViewPr>
      <p:guideLst>
        <p:guide orient="horz" pos="3053"/>
        <p:guide pos="5428"/>
      </p:guideLst>
    </p:cSldViewPr>
  </p:slideViewPr>
  <p:notesTextViewPr>
    <p:cViewPr>
      <p:scale>
        <a:sx n="50" d="100"/>
        <a:sy n="5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20/11/2023</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1626060" rtl="0" eaLnBrk="1" latinLnBrk="0" hangingPunct="1">
      <a:defRPr sz="2200" kern="1200">
        <a:solidFill>
          <a:schemeClr val="tx1"/>
        </a:solidFill>
        <a:latin typeface="+mn-lt"/>
        <a:ea typeface="+mn-ea"/>
        <a:cs typeface="+mn-cs"/>
      </a:defRPr>
    </a:lvl1pPr>
    <a:lvl2pPr marL="813031" algn="l" defTabSz="1626060" rtl="0" eaLnBrk="1" latinLnBrk="0" hangingPunct="1">
      <a:defRPr sz="2200" kern="1200">
        <a:solidFill>
          <a:schemeClr val="tx1"/>
        </a:solidFill>
        <a:latin typeface="+mn-lt"/>
        <a:ea typeface="+mn-ea"/>
        <a:cs typeface="+mn-cs"/>
      </a:defRPr>
    </a:lvl2pPr>
    <a:lvl3pPr marL="1626060" algn="l" defTabSz="1626060" rtl="0" eaLnBrk="1" latinLnBrk="0" hangingPunct="1">
      <a:defRPr sz="2200" kern="1200">
        <a:solidFill>
          <a:schemeClr val="tx1"/>
        </a:solidFill>
        <a:latin typeface="+mn-lt"/>
        <a:ea typeface="+mn-ea"/>
        <a:cs typeface="+mn-cs"/>
      </a:defRPr>
    </a:lvl3pPr>
    <a:lvl4pPr marL="2439089" algn="l" defTabSz="1626060" rtl="0" eaLnBrk="1" latinLnBrk="0" hangingPunct="1">
      <a:defRPr sz="2200" kern="1200">
        <a:solidFill>
          <a:schemeClr val="tx1"/>
        </a:solidFill>
        <a:latin typeface="+mn-lt"/>
        <a:ea typeface="+mn-ea"/>
        <a:cs typeface="+mn-cs"/>
      </a:defRPr>
    </a:lvl4pPr>
    <a:lvl5pPr marL="3252119" algn="l" defTabSz="1626060" rtl="0" eaLnBrk="1" latinLnBrk="0" hangingPunct="1">
      <a:defRPr sz="2200" kern="1200">
        <a:solidFill>
          <a:schemeClr val="tx1"/>
        </a:solidFill>
        <a:latin typeface="+mn-lt"/>
        <a:ea typeface="+mn-ea"/>
        <a:cs typeface="+mn-cs"/>
      </a:defRPr>
    </a:lvl5pPr>
    <a:lvl6pPr marL="4065151" algn="l" defTabSz="1626060" rtl="0" eaLnBrk="1" latinLnBrk="0" hangingPunct="1">
      <a:defRPr sz="2200" kern="1200">
        <a:solidFill>
          <a:schemeClr val="tx1"/>
        </a:solidFill>
        <a:latin typeface="+mn-lt"/>
        <a:ea typeface="+mn-ea"/>
        <a:cs typeface="+mn-cs"/>
      </a:defRPr>
    </a:lvl6pPr>
    <a:lvl7pPr marL="4878179" algn="l" defTabSz="1626060" rtl="0" eaLnBrk="1" latinLnBrk="0" hangingPunct="1">
      <a:defRPr sz="2200" kern="1200">
        <a:solidFill>
          <a:schemeClr val="tx1"/>
        </a:solidFill>
        <a:latin typeface="+mn-lt"/>
        <a:ea typeface="+mn-ea"/>
        <a:cs typeface="+mn-cs"/>
      </a:defRPr>
    </a:lvl7pPr>
    <a:lvl8pPr marL="5691209" algn="l" defTabSz="1626060" rtl="0" eaLnBrk="1" latinLnBrk="0" hangingPunct="1">
      <a:defRPr sz="2200" kern="1200">
        <a:solidFill>
          <a:schemeClr val="tx1"/>
        </a:solidFill>
        <a:latin typeface="+mn-lt"/>
        <a:ea typeface="+mn-ea"/>
        <a:cs typeface="+mn-cs"/>
      </a:defRPr>
    </a:lvl8pPr>
    <a:lvl9pPr marL="6504239" algn="l" defTabSz="1626060" rtl="0" eaLnBrk="1" latinLnBrk="0" hangingPunct="1">
      <a:defRPr sz="2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3124668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066591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141436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1005966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92424" y="3011203"/>
            <a:ext cx="14647467" cy="2077773"/>
          </a:xfrm>
        </p:spPr>
        <p:txBody>
          <a:bodyPr/>
          <a:lstStyle/>
          <a:p>
            <a:r>
              <a:rPr lang="en-US"/>
              <a:t>Click to edit Master title style</a:t>
            </a:r>
          </a:p>
        </p:txBody>
      </p:sp>
      <p:sp>
        <p:nvSpPr>
          <p:cNvPr id="3" name="Subtitle 2"/>
          <p:cNvSpPr>
            <a:spLocks noGrp="1"/>
          </p:cNvSpPr>
          <p:nvPr>
            <p:ph type="subTitle" idx="1"/>
          </p:nvPr>
        </p:nvSpPr>
        <p:spPr>
          <a:xfrm>
            <a:off x="2584848" y="5492856"/>
            <a:ext cx="12062619" cy="2477170"/>
          </a:xfrm>
        </p:spPr>
        <p:txBody>
          <a:bodyPr/>
          <a:lstStyle>
            <a:lvl1pPr marL="0" indent="0" algn="ctr">
              <a:buNone/>
              <a:defRPr>
                <a:solidFill>
                  <a:schemeClr val="tx1">
                    <a:tint val="75000"/>
                  </a:schemeClr>
                </a:solidFill>
              </a:defRPr>
            </a:lvl1pPr>
            <a:lvl2pPr marL="890715" indent="0" algn="ctr">
              <a:buNone/>
              <a:defRPr>
                <a:solidFill>
                  <a:schemeClr val="tx1">
                    <a:tint val="75000"/>
                  </a:schemeClr>
                </a:solidFill>
              </a:defRPr>
            </a:lvl2pPr>
            <a:lvl3pPr marL="1781433" indent="0" algn="ctr">
              <a:buNone/>
              <a:defRPr>
                <a:solidFill>
                  <a:schemeClr val="tx1">
                    <a:tint val="75000"/>
                  </a:schemeClr>
                </a:solidFill>
              </a:defRPr>
            </a:lvl3pPr>
            <a:lvl4pPr marL="2672146" indent="0" algn="ctr">
              <a:buNone/>
              <a:defRPr>
                <a:solidFill>
                  <a:schemeClr val="tx1">
                    <a:tint val="75000"/>
                  </a:schemeClr>
                </a:solidFill>
              </a:defRPr>
            </a:lvl4pPr>
            <a:lvl5pPr marL="3562864" indent="0" algn="ctr">
              <a:buNone/>
              <a:defRPr>
                <a:solidFill>
                  <a:schemeClr val="tx1">
                    <a:tint val="75000"/>
                  </a:schemeClr>
                </a:solidFill>
              </a:defRPr>
            </a:lvl5pPr>
            <a:lvl6pPr marL="4453580" indent="0" algn="ctr">
              <a:buNone/>
              <a:defRPr>
                <a:solidFill>
                  <a:schemeClr val="tx1">
                    <a:tint val="75000"/>
                  </a:schemeClr>
                </a:solidFill>
              </a:defRPr>
            </a:lvl6pPr>
            <a:lvl7pPr marL="5344298" indent="0" algn="ctr">
              <a:buNone/>
              <a:defRPr>
                <a:solidFill>
                  <a:schemeClr val="tx1">
                    <a:tint val="75000"/>
                  </a:schemeClr>
                </a:solidFill>
              </a:defRPr>
            </a:lvl7pPr>
            <a:lvl8pPr marL="6235013" indent="0" algn="ctr">
              <a:buNone/>
              <a:defRPr>
                <a:solidFill>
                  <a:schemeClr val="tx1">
                    <a:tint val="75000"/>
                  </a:schemeClr>
                </a:solidFill>
              </a:defRPr>
            </a:lvl8pPr>
            <a:lvl9pPr marL="712572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20/11/2023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493427" y="388183"/>
            <a:ext cx="3877271" cy="82706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61616" y="388183"/>
            <a:ext cx="11344606" cy="82706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54039" y="1586377"/>
            <a:ext cx="12924235" cy="3374696"/>
          </a:xfrm>
        </p:spPr>
        <p:txBody>
          <a:bodyPr anchor="b"/>
          <a:lstStyle>
            <a:lvl1pPr algn="ctr">
              <a:defRPr sz="8480"/>
            </a:lvl1pPr>
          </a:lstStyle>
          <a:p>
            <a:r>
              <a:rPr lang="en-US"/>
              <a:t>Click to edit Master title style</a:t>
            </a:r>
            <a:endParaRPr lang="en-US" dirty="0"/>
          </a:p>
        </p:txBody>
      </p:sp>
      <p:sp>
        <p:nvSpPr>
          <p:cNvPr id="3" name="Subtitle 2"/>
          <p:cNvSpPr>
            <a:spLocks noGrp="1"/>
          </p:cNvSpPr>
          <p:nvPr>
            <p:ph type="subTitle" idx="1"/>
          </p:nvPr>
        </p:nvSpPr>
        <p:spPr>
          <a:xfrm>
            <a:off x="2154039" y="5091214"/>
            <a:ext cx="12924235" cy="2340297"/>
          </a:xfrm>
        </p:spPr>
        <p:txBody>
          <a:bodyPr/>
          <a:lstStyle>
            <a:lvl1pPr marL="0" indent="0" algn="ctr">
              <a:buNone/>
              <a:defRPr sz="3392"/>
            </a:lvl1pPr>
            <a:lvl2pPr marL="646206" indent="0" algn="ctr">
              <a:buNone/>
              <a:defRPr sz="2827"/>
            </a:lvl2pPr>
            <a:lvl3pPr marL="1292413" indent="0" algn="ctr">
              <a:buNone/>
              <a:defRPr sz="2544"/>
            </a:lvl3pPr>
            <a:lvl4pPr marL="1938619" indent="0" algn="ctr">
              <a:buNone/>
              <a:defRPr sz="2261"/>
            </a:lvl4pPr>
            <a:lvl5pPr marL="2584826" indent="0" algn="ctr">
              <a:buNone/>
              <a:defRPr sz="2261"/>
            </a:lvl5pPr>
            <a:lvl6pPr marL="3231032" indent="0" algn="ctr">
              <a:buNone/>
              <a:defRPr sz="2261"/>
            </a:lvl6pPr>
            <a:lvl7pPr marL="3877239" indent="0" algn="ctr">
              <a:buNone/>
              <a:defRPr sz="2261"/>
            </a:lvl7pPr>
            <a:lvl8pPr marL="4523445" indent="0" algn="ctr">
              <a:buNone/>
              <a:defRPr sz="2261"/>
            </a:lvl8pPr>
            <a:lvl9pPr marL="5169652" indent="0" algn="ctr">
              <a:buNone/>
              <a:defRPr sz="226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207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26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75746" y="2416589"/>
            <a:ext cx="14862870" cy="4032132"/>
          </a:xfrm>
        </p:spPr>
        <p:txBody>
          <a:bodyPr anchor="b"/>
          <a:lstStyle>
            <a:lvl1pPr>
              <a:defRPr sz="8480"/>
            </a:lvl1pPr>
          </a:lstStyle>
          <a:p>
            <a:r>
              <a:rPr lang="en-US"/>
              <a:t>Click to edit Master title style</a:t>
            </a:r>
            <a:endParaRPr lang="en-US" dirty="0"/>
          </a:p>
        </p:txBody>
      </p:sp>
      <p:sp>
        <p:nvSpPr>
          <p:cNvPr id="3" name="Text Placeholder 2"/>
          <p:cNvSpPr>
            <a:spLocks noGrp="1"/>
          </p:cNvSpPr>
          <p:nvPr>
            <p:ph type="body" idx="1"/>
          </p:nvPr>
        </p:nvSpPr>
        <p:spPr>
          <a:xfrm>
            <a:off x="1175746" y="6486867"/>
            <a:ext cx="14862870" cy="2120403"/>
          </a:xfrm>
        </p:spPr>
        <p:txBody>
          <a:bodyPr/>
          <a:lstStyle>
            <a:lvl1pPr marL="0" indent="0">
              <a:buNone/>
              <a:defRPr sz="3392">
                <a:solidFill>
                  <a:schemeClr val="tx1">
                    <a:tint val="75000"/>
                  </a:schemeClr>
                </a:solidFill>
              </a:defRPr>
            </a:lvl1pPr>
            <a:lvl2pPr marL="646206" indent="0">
              <a:buNone/>
              <a:defRPr sz="2827">
                <a:solidFill>
                  <a:schemeClr val="tx1">
                    <a:tint val="75000"/>
                  </a:schemeClr>
                </a:solidFill>
              </a:defRPr>
            </a:lvl2pPr>
            <a:lvl3pPr marL="1292413" indent="0">
              <a:buNone/>
              <a:defRPr sz="2544">
                <a:solidFill>
                  <a:schemeClr val="tx1">
                    <a:tint val="75000"/>
                  </a:schemeClr>
                </a:solidFill>
              </a:defRPr>
            </a:lvl3pPr>
            <a:lvl4pPr marL="1938619" indent="0">
              <a:buNone/>
              <a:defRPr sz="2261">
                <a:solidFill>
                  <a:schemeClr val="tx1">
                    <a:tint val="75000"/>
                  </a:schemeClr>
                </a:solidFill>
              </a:defRPr>
            </a:lvl4pPr>
            <a:lvl5pPr marL="2584826" indent="0">
              <a:buNone/>
              <a:defRPr sz="2261">
                <a:solidFill>
                  <a:schemeClr val="tx1">
                    <a:tint val="75000"/>
                  </a:schemeClr>
                </a:solidFill>
              </a:defRPr>
            </a:lvl5pPr>
            <a:lvl6pPr marL="3231032" indent="0">
              <a:buNone/>
              <a:defRPr sz="2261">
                <a:solidFill>
                  <a:schemeClr val="tx1">
                    <a:tint val="75000"/>
                  </a:schemeClr>
                </a:solidFill>
              </a:defRPr>
            </a:lvl6pPr>
            <a:lvl7pPr marL="3877239" indent="0">
              <a:buNone/>
              <a:defRPr sz="2261">
                <a:solidFill>
                  <a:schemeClr val="tx1">
                    <a:tint val="75000"/>
                  </a:schemeClr>
                </a:solidFill>
              </a:defRPr>
            </a:lvl7pPr>
            <a:lvl8pPr marL="4523445" indent="0">
              <a:buNone/>
              <a:defRPr sz="2261">
                <a:solidFill>
                  <a:schemeClr val="tx1">
                    <a:tint val="75000"/>
                  </a:schemeClr>
                </a:solidFill>
              </a:defRPr>
            </a:lvl8pPr>
            <a:lvl9pPr marL="5169652" indent="0">
              <a:buNone/>
              <a:defRPr sz="226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3112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4722" y="2580386"/>
            <a:ext cx="7323733" cy="6150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8723858" y="2580386"/>
            <a:ext cx="7323733" cy="61502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20/11/2023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1046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86966" y="516078"/>
            <a:ext cx="14862870" cy="1873585"/>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86967" y="2376199"/>
            <a:ext cx="7290075" cy="1164539"/>
          </a:xfrm>
        </p:spPr>
        <p:txBody>
          <a:bodyPr anchor="b"/>
          <a:lstStyle>
            <a:lvl1pPr marL="0" indent="0">
              <a:buNone/>
              <a:defRPr sz="3392" b="1"/>
            </a:lvl1pPr>
            <a:lvl2pPr marL="646206" indent="0">
              <a:buNone/>
              <a:defRPr sz="2827" b="1"/>
            </a:lvl2pPr>
            <a:lvl3pPr marL="1292413" indent="0">
              <a:buNone/>
              <a:defRPr sz="2544" b="1"/>
            </a:lvl3pPr>
            <a:lvl4pPr marL="1938619" indent="0">
              <a:buNone/>
              <a:defRPr sz="2261" b="1"/>
            </a:lvl4pPr>
            <a:lvl5pPr marL="2584826" indent="0">
              <a:buNone/>
              <a:defRPr sz="2261" b="1"/>
            </a:lvl5pPr>
            <a:lvl6pPr marL="3231032" indent="0">
              <a:buNone/>
              <a:defRPr sz="2261" b="1"/>
            </a:lvl6pPr>
            <a:lvl7pPr marL="3877239" indent="0">
              <a:buNone/>
              <a:defRPr sz="2261" b="1"/>
            </a:lvl7pPr>
            <a:lvl8pPr marL="4523445" indent="0">
              <a:buNone/>
              <a:defRPr sz="2261" b="1"/>
            </a:lvl8pPr>
            <a:lvl9pPr marL="5169652" indent="0">
              <a:buNone/>
              <a:defRPr sz="2261" b="1"/>
            </a:lvl9pPr>
          </a:lstStyle>
          <a:p>
            <a:pPr lvl="0"/>
            <a:r>
              <a:rPr lang="en-US"/>
              <a:t>Click to edit Master text styles</a:t>
            </a:r>
          </a:p>
        </p:txBody>
      </p:sp>
      <p:sp>
        <p:nvSpPr>
          <p:cNvPr id="4" name="Content Placeholder 3"/>
          <p:cNvSpPr>
            <a:spLocks noGrp="1"/>
          </p:cNvSpPr>
          <p:nvPr>
            <p:ph sz="half" idx="2"/>
          </p:nvPr>
        </p:nvSpPr>
        <p:spPr>
          <a:xfrm>
            <a:off x="1186967" y="3540738"/>
            <a:ext cx="7290075" cy="5207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8723858" y="2376199"/>
            <a:ext cx="7325978" cy="1164539"/>
          </a:xfrm>
        </p:spPr>
        <p:txBody>
          <a:bodyPr anchor="b"/>
          <a:lstStyle>
            <a:lvl1pPr marL="0" indent="0">
              <a:buNone/>
              <a:defRPr sz="3392" b="1"/>
            </a:lvl1pPr>
            <a:lvl2pPr marL="646206" indent="0">
              <a:buNone/>
              <a:defRPr sz="2827" b="1"/>
            </a:lvl2pPr>
            <a:lvl3pPr marL="1292413" indent="0">
              <a:buNone/>
              <a:defRPr sz="2544" b="1"/>
            </a:lvl3pPr>
            <a:lvl4pPr marL="1938619" indent="0">
              <a:buNone/>
              <a:defRPr sz="2261" b="1"/>
            </a:lvl4pPr>
            <a:lvl5pPr marL="2584826" indent="0">
              <a:buNone/>
              <a:defRPr sz="2261" b="1"/>
            </a:lvl5pPr>
            <a:lvl6pPr marL="3231032" indent="0">
              <a:buNone/>
              <a:defRPr sz="2261" b="1"/>
            </a:lvl6pPr>
            <a:lvl7pPr marL="3877239" indent="0">
              <a:buNone/>
              <a:defRPr sz="2261" b="1"/>
            </a:lvl7pPr>
            <a:lvl8pPr marL="4523445" indent="0">
              <a:buNone/>
              <a:defRPr sz="2261" b="1"/>
            </a:lvl8pPr>
            <a:lvl9pPr marL="5169652" indent="0">
              <a:buNone/>
              <a:defRPr sz="2261" b="1"/>
            </a:lvl9pPr>
          </a:lstStyle>
          <a:p>
            <a:pPr lvl="0"/>
            <a:r>
              <a:rPr lang="en-US"/>
              <a:t>Click to edit Master text styles</a:t>
            </a:r>
          </a:p>
        </p:txBody>
      </p:sp>
      <p:sp>
        <p:nvSpPr>
          <p:cNvPr id="6" name="Content Placeholder 5"/>
          <p:cNvSpPr>
            <a:spLocks noGrp="1"/>
          </p:cNvSpPr>
          <p:nvPr>
            <p:ph sz="quarter" idx="4"/>
          </p:nvPr>
        </p:nvSpPr>
        <p:spPr>
          <a:xfrm>
            <a:off x="8723858" y="3540738"/>
            <a:ext cx="7325978" cy="5207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59C6F32-809B-4A83-821D-D07C0E8E5FD3}" type="datetimeFigureOut">
              <a:rPr lang="en-US" smtClean="0">
                <a:solidFill>
                  <a:prstClr val="black">
                    <a:tint val="75000"/>
                  </a:prstClr>
                </a:solidFill>
              </a:rPr>
              <a:pPr/>
              <a:t>20/11/2023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7850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59C6F32-809B-4A83-821D-D07C0E8E5FD3}" type="datetimeFigureOut">
              <a:rPr lang="en-US" smtClean="0">
                <a:solidFill>
                  <a:prstClr val="black">
                    <a:tint val="75000"/>
                  </a:prstClr>
                </a:solidFill>
              </a:rPr>
              <a:pPr/>
              <a:t>20/11/2023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173065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9C6F32-809B-4A83-821D-D07C0E8E5FD3}" type="datetimeFigureOut">
              <a:rPr lang="en-US" smtClean="0">
                <a:solidFill>
                  <a:prstClr val="black">
                    <a:tint val="75000"/>
                  </a:prstClr>
                </a:solidFill>
              </a:rPr>
              <a:pPr/>
              <a:t>20/11/2023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0069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6967" y="646218"/>
            <a:ext cx="5557869" cy="2261764"/>
          </a:xfrm>
        </p:spPr>
        <p:txBody>
          <a:bodyPr anchor="b"/>
          <a:lstStyle>
            <a:lvl1pPr>
              <a:defRPr sz="4523"/>
            </a:lvl1pPr>
          </a:lstStyle>
          <a:p>
            <a:r>
              <a:rPr lang="en-US"/>
              <a:t>Click to edit Master title style</a:t>
            </a:r>
            <a:endParaRPr lang="en-US" dirty="0"/>
          </a:p>
        </p:txBody>
      </p:sp>
      <p:sp>
        <p:nvSpPr>
          <p:cNvPr id="3" name="Content Placeholder 2"/>
          <p:cNvSpPr>
            <a:spLocks noGrp="1"/>
          </p:cNvSpPr>
          <p:nvPr>
            <p:ph idx="1"/>
          </p:nvPr>
        </p:nvSpPr>
        <p:spPr>
          <a:xfrm>
            <a:off x="7325978" y="1395653"/>
            <a:ext cx="8723858" cy="6888508"/>
          </a:xfrm>
        </p:spPr>
        <p:txBody>
          <a:bodyPr/>
          <a:lstStyle>
            <a:lvl1pPr>
              <a:defRPr sz="4523"/>
            </a:lvl1pPr>
            <a:lvl2pPr>
              <a:defRPr sz="3958"/>
            </a:lvl2pPr>
            <a:lvl3pPr>
              <a:defRPr sz="3392"/>
            </a:lvl3pPr>
            <a:lvl4pPr>
              <a:defRPr sz="2827"/>
            </a:lvl4pPr>
            <a:lvl5pPr>
              <a:defRPr sz="2827"/>
            </a:lvl5pPr>
            <a:lvl6pPr>
              <a:defRPr sz="2827"/>
            </a:lvl6pPr>
            <a:lvl7pPr>
              <a:defRPr sz="2827"/>
            </a:lvl7pPr>
            <a:lvl8pPr>
              <a:defRPr sz="2827"/>
            </a:lvl8pPr>
            <a:lvl9pPr>
              <a:defRPr sz="282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86967" y="2907983"/>
            <a:ext cx="5557869" cy="5387397"/>
          </a:xfrm>
        </p:spPr>
        <p:txBody>
          <a:bodyPr/>
          <a:lstStyle>
            <a:lvl1pPr marL="0" indent="0">
              <a:buNone/>
              <a:defRPr sz="2261"/>
            </a:lvl1pPr>
            <a:lvl2pPr marL="646206" indent="0">
              <a:buNone/>
              <a:defRPr sz="1979"/>
            </a:lvl2pPr>
            <a:lvl3pPr marL="1292413" indent="0">
              <a:buNone/>
              <a:defRPr sz="1696"/>
            </a:lvl3pPr>
            <a:lvl4pPr marL="1938619" indent="0">
              <a:buNone/>
              <a:defRPr sz="1413"/>
            </a:lvl4pPr>
            <a:lvl5pPr marL="2584826" indent="0">
              <a:buNone/>
              <a:defRPr sz="1413"/>
            </a:lvl5pPr>
            <a:lvl6pPr marL="3231032" indent="0">
              <a:buNone/>
              <a:defRPr sz="1413"/>
            </a:lvl6pPr>
            <a:lvl7pPr marL="3877239" indent="0">
              <a:buNone/>
              <a:defRPr sz="1413"/>
            </a:lvl7pPr>
            <a:lvl8pPr marL="4523445" indent="0">
              <a:buNone/>
              <a:defRPr sz="1413"/>
            </a:lvl8pPr>
            <a:lvl9pPr marL="5169652" indent="0">
              <a:buNone/>
              <a:defRPr sz="1413"/>
            </a:lvl9pPr>
          </a:lstStyle>
          <a:p>
            <a:pPr lvl="0"/>
            <a:r>
              <a:rPr lang="en-US"/>
              <a:t>Click to 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20/11/2023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3800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20/11/2023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6967" y="646218"/>
            <a:ext cx="5557869" cy="2261764"/>
          </a:xfrm>
        </p:spPr>
        <p:txBody>
          <a:bodyPr anchor="b"/>
          <a:lstStyle>
            <a:lvl1pPr>
              <a:defRPr sz="4523"/>
            </a:lvl1pPr>
          </a:lstStyle>
          <a:p>
            <a:r>
              <a:rPr lang="en-US"/>
              <a:t>Click to edit Master title style</a:t>
            </a:r>
            <a:endParaRPr lang="en-US" dirty="0"/>
          </a:p>
        </p:txBody>
      </p:sp>
      <p:sp>
        <p:nvSpPr>
          <p:cNvPr id="3" name="Picture Placeholder 2"/>
          <p:cNvSpPr>
            <a:spLocks noGrp="1" noChangeAspect="1"/>
          </p:cNvSpPr>
          <p:nvPr>
            <p:ph type="pic" idx="1"/>
          </p:nvPr>
        </p:nvSpPr>
        <p:spPr>
          <a:xfrm>
            <a:off x="7325978" y="1395653"/>
            <a:ext cx="8723858" cy="6888508"/>
          </a:xfrm>
        </p:spPr>
        <p:txBody>
          <a:bodyPr anchor="t"/>
          <a:lstStyle>
            <a:lvl1pPr marL="0" indent="0">
              <a:buNone/>
              <a:defRPr sz="4523"/>
            </a:lvl1pPr>
            <a:lvl2pPr marL="646206" indent="0">
              <a:buNone/>
              <a:defRPr sz="3958"/>
            </a:lvl2pPr>
            <a:lvl3pPr marL="1292413" indent="0">
              <a:buNone/>
              <a:defRPr sz="3392"/>
            </a:lvl3pPr>
            <a:lvl4pPr marL="1938619" indent="0">
              <a:buNone/>
              <a:defRPr sz="2827"/>
            </a:lvl4pPr>
            <a:lvl5pPr marL="2584826" indent="0">
              <a:buNone/>
              <a:defRPr sz="2827"/>
            </a:lvl5pPr>
            <a:lvl6pPr marL="3231032" indent="0">
              <a:buNone/>
              <a:defRPr sz="2827"/>
            </a:lvl6pPr>
            <a:lvl7pPr marL="3877239" indent="0">
              <a:buNone/>
              <a:defRPr sz="2827"/>
            </a:lvl7pPr>
            <a:lvl8pPr marL="4523445" indent="0">
              <a:buNone/>
              <a:defRPr sz="2827"/>
            </a:lvl8pPr>
            <a:lvl9pPr marL="5169652" indent="0">
              <a:buNone/>
              <a:defRPr sz="2827"/>
            </a:lvl9pPr>
          </a:lstStyle>
          <a:p>
            <a:r>
              <a:rPr lang="en-US"/>
              <a:t>Click icon to add picture</a:t>
            </a:r>
            <a:endParaRPr lang="en-US" dirty="0"/>
          </a:p>
        </p:txBody>
      </p:sp>
      <p:sp>
        <p:nvSpPr>
          <p:cNvPr id="4" name="Text Placeholder 3"/>
          <p:cNvSpPr>
            <a:spLocks noGrp="1"/>
          </p:cNvSpPr>
          <p:nvPr>
            <p:ph type="body" sz="half" idx="2"/>
          </p:nvPr>
        </p:nvSpPr>
        <p:spPr>
          <a:xfrm>
            <a:off x="1186967" y="2907983"/>
            <a:ext cx="5557869" cy="5387397"/>
          </a:xfrm>
        </p:spPr>
        <p:txBody>
          <a:bodyPr/>
          <a:lstStyle>
            <a:lvl1pPr marL="0" indent="0">
              <a:buNone/>
              <a:defRPr sz="2261"/>
            </a:lvl1pPr>
            <a:lvl2pPr marL="646206" indent="0">
              <a:buNone/>
              <a:defRPr sz="1979"/>
            </a:lvl2pPr>
            <a:lvl3pPr marL="1292413" indent="0">
              <a:buNone/>
              <a:defRPr sz="1696"/>
            </a:lvl3pPr>
            <a:lvl4pPr marL="1938619" indent="0">
              <a:buNone/>
              <a:defRPr sz="1413"/>
            </a:lvl4pPr>
            <a:lvl5pPr marL="2584826" indent="0">
              <a:buNone/>
              <a:defRPr sz="1413"/>
            </a:lvl5pPr>
            <a:lvl6pPr marL="3231032" indent="0">
              <a:buNone/>
              <a:defRPr sz="1413"/>
            </a:lvl6pPr>
            <a:lvl7pPr marL="3877239" indent="0">
              <a:buNone/>
              <a:defRPr sz="1413"/>
            </a:lvl7pPr>
            <a:lvl8pPr marL="4523445" indent="0">
              <a:buNone/>
              <a:defRPr sz="1413"/>
            </a:lvl8pPr>
            <a:lvl9pPr marL="5169652" indent="0">
              <a:buNone/>
              <a:defRPr sz="1413"/>
            </a:lvl9pPr>
          </a:lstStyle>
          <a:p>
            <a:pPr lvl="0"/>
            <a:r>
              <a:rPr lang="en-US"/>
              <a:t>Click to edit Master text styles</a:t>
            </a:r>
          </a:p>
        </p:txBody>
      </p:sp>
      <p:sp>
        <p:nvSpPr>
          <p:cNvPr id="5" name="Date Placeholder 4"/>
          <p:cNvSpPr>
            <a:spLocks noGrp="1"/>
          </p:cNvSpPr>
          <p:nvPr>
            <p:ph type="dt" sz="half" idx="10"/>
          </p:nvPr>
        </p:nvSpPr>
        <p:spPr/>
        <p:txBody>
          <a:bodyPr/>
          <a:lstStyle/>
          <a:p>
            <a:fld id="{559C6F32-809B-4A83-821D-D07C0E8E5FD3}" type="datetimeFigureOut">
              <a:rPr lang="en-US" smtClean="0">
                <a:solidFill>
                  <a:prstClr val="black">
                    <a:tint val="75000"/>
                  </a:prstClr>
                </a:solidFill>
              </a:rPr>
              <a:pPr/>
              <a:t>20/11/2023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8038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68726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2331874" y="516077"/>
            <a:ext cx="3715717" cy="821460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84721" y="516077"/>
            <a:ext cx="10931749" cy="82146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9C6F32-809B-4A83-821D-D07C0E8E5FD3}" type="datetimeFigureOut">
              <a:rPr lang="en-US" smtClean="0">
                <a:solidFill>
                  <a:prstClr val="black">
                    <a:tint val="75000"/>
                  </a:prstClr>
                </a:solidFill>
              </a:rPr>
              <a:pPr/>
              <a:t>20/11/2023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D247BC8-A6CA-494E-BB60-552F2E01048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6277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图片与标题">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1"/>
            <a:ext cx="17232313" cy="9693276"/>
          </a:xfrm>
          <a:prstGeom prst="rect">
            <a:avLst/>
          </a:prstGeom>
        </p:spPr>
      </p:pic>
    </p:spTree>
    <p:extLst>
      <p:ext uri="{BB962C8B-B14F-4D97-AF65-F5344CB8AC3E}">
        <p14:creationId xmlns:p14="http://schemas.microsoft.com/office/powerpoint/2010/main" val="398587370"/>
      </p:ext>
    </p:extLst>
  </p:cSld>
  <p:clrMapOvr>
    <a:masterClrMapping/>
  </p:clrMapOvr>
  <mc:AlternateContent xmlns:mc="http://schemas.openxmlformats.org/markup-compatibility/2006" xmlns:p14="http://schemas.microsoft.com/office/powerpoint/2010/main">
    <mc:Choice Requires="p14">
      <p:transition p14:dur="10" advTm="3000"/>
    </mc:Choice>
    <mc:Fallback xmlns="">
      <p:transition advTm="300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58722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61235" y="6228831"/>
            <a:ext cx="14647467" cy="1925192"/>
          </a:xfrm>
        </p:spPr>
        <p:txBody>
          <a:bodyPr anchor="t"/>
          <a:lstStyle>
            <a:lvl1pPr algn="l">
              <a:defRPr sz="7779" b="1" cap="all"/>
            </a:lvl1pPr>
          </a:lstStyle>
          <a:p>
            <a:r>
              <a:rPr lang="en-US"/>
              <a:t>Click to edit Master title style</a:t>
            </a:r>
          </a:p>
        </p:txBody>
      </p:sp>
      <p:sp>
        <p:nvSpPr>
          <p:cNvPr id="3" name="Text Placeholder 2"/>
          <p:cNvSpPr>
            <a:spLocks noGrp="1"/>
          </p:cNvSpPr>
          <p:nvPr>
            <p:ph type="body" idx="1"/>
          </p:nvPr>
        </p:nvSpPr>
        <p:spPr>
          <a:xfrm>
            <a:off x="1361235" y="4108428"/>
            <a:ext cx="14647467" cy="2120403"/>
          </a:xfrm>
        </p:spPr>
        <p:txBody>
          <a:bodyPr anchor="b"/>
          <a:lstStyle>
            <a:lvl1pPr marL="0" indent="0">
              <a:buNone/>
              <a:defRPr sz="3725">
                <a:solidFill>
                  <a:schemeClr val="tx1">
                    <a:tint val="75000"/>
                  </a:schemeClr>
                </a:solidFill>
              </a:defRPr>
            </a:lvl1pPr>
            <a:lvl2pPr marL="890715" indent="0">
              <a:buNone/>
              <a:defRPr sz="3506">
                <a:solidFill>
                  <a:schemeClr val="tx1">
                    <a:tint val="75000"/>
                  </a:schemeClr>
                </a:solidFill>
              </a:defRPr>
            </a:lvl2pPr>
            <a:lvl3pPr marL="1781433" indent="0">
              <a:buNone/>
              <a:defRPr sz="3178">
                <a:solidFill>
                  <a:schemeClr val="tx1">
                    <a:tint val="75000"/>
                  </a:schemeClr>
                </a:solidFill>
              </a:defRPr>
            </a:lvl3pPr>
            <a:lvl4pPr marL="2672146" indent="0">
              <a:buNone/>
              <a:defRPr sz="2630">
                <a:solidFill>
                  <a:schemeClr val="tx1">
                    <a:tint val="75000"/>
                  </a:schemeClr>
                </a:solidFill>
              </a:defRPr>
            </a:lvl4pPr>
            <a:lvl5pPr marL="3562864" indent="0">
              <a:buNone/>
              <a:defRPr sz="2630">
                <a:solidFill>
                  <a:schemeClr val="tx1">
                    <a:tint val="75000"/>
                  </a:schemeClr>
                </a:solidFill>
              </a:defRPr>
            </a:lvl5pPr>
            <a:lvl6pPr marL="4453580" indent="0">
              <a:buNone/>
              <a:defRPr sz="2630">
                <a:solidFill>
                  <a:schemeClr val="tx1">
                    <a:tint val="75000"/>
                  </a:schemeClr>
                </a:solidFill>
              </a:defRPr>
            </a:lvl6pPr>
            <a:lvl7pPr marL="5344298" indent="0">
              <a:buNone/>
              <a:defRPr sz="2630">
                <a:solidFill>
                  <a:schemeClr val="tx1">
                    <a:tint val="75000"/>
                  </a:schemeClr>
                </a:solidFill>
              </a:defRPr>
            </a:lvl7pPr>
            <a:lvl8pPr marL="6235013" indent="0">
              <a:buNone/>
              <a:defRPr sz="2630">
                <a:solidFill>
                  <a:schemeClr val="tx1">
                    <a:tint val="75000"/>
                  </a:schemeClr>
                </a:solidFill>
              </a:defRPr>
            </a:lvl8pPr>
            <a:lvl9pPr marL="7125728" indent="0">
              <a:buNone/>
              <a:defRPr sz="263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20/11/2023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61616" y="2261770"/>
            <a:ext cx="7610938" cy="6397113"/>
          </a:xfrm>
        </p:spPr>
        <p:txBody>
          <a:bodyPr/>
          <a:lstStyle>
            <a:lvl1pPr>
              <a:defRPr sz="5369"/>
            </a:lvl1pPr>
            <a:lvl2pPr>
              <a:defRPr sz="4602"/>
            </a:lvl2pPr>
            <a:lvl3pPr>
              <a:defRPr sz="3725"/>
            </a:lvl3pPr>
            <a:lvl4pPr>
              <a:defRPr sz="3506"/>
            </a:lvl4pPr>
            <a:lvl5pPr>
              <a:defRPr sz="3506"/>
            </a:lvl5pPr>
            <a:lvl6pPr>
              <a:defRPr sz="3506"/>
            </a:lvl6pPr>
            <a:lvl7pPr>
              <a:defRPr sz="3506"/>
            </a:lvl7pPr>
            <a:lvl8pPr>
              <a:defRPr sz="3506"/>
            </a:lvl8pPr>
            <a:lvl9pPr>
              <a:defRPr sz="35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759759" y="2261770"/>
            <a:ext cx="7610938" cy="6397113"/>
          </a:xfrm>
        </p:spPr>
        <p:txBody>
          <a:bodyPr/>
          <a:lstStyle>
            <a:lvl1pPr>
              <a:defRPr sz="5369"/>
            </a:lvl1pPr>
            <a:lvl2pPr>
              <a:defRPr sz="4602"/>
            </a:lvl2pPr>
            <a:lvl3pPr>
              <a:defRPr sz="3725"/>
            </a:lvl3pPr>
            <a:lvl4pPr>
              <a:defRPr sz="3506"/>
            </a:lvl4pPr>
            <a:lvl5pPr>
              <a:defRPr sz="3506"/>
            </a:lvl5pPr>
            <a:lvl6pPr>
              <a:defRPr sz="3506"/>
            </a:lvl6pPr>
            <a:lvl7pPr>
              <a:defRPr sz="3506"/>
            </a:lvl7pPr>
            <a:lvl8pPr>
              <a:defRPr sz="3506"/>
            </a:lvl8pPr>
            <a:lvl9pPr>
              <a:defRPr sz="35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20/11/2023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61618" y="2169774"/>
            <a:ext cx="7613932" cy="904257"/>
          </a:xfrm>
        </p:spPr>
        <p:txBody>
          <a:bodyPr anchor="b"/>
          <a:lstStyle>
            <a:lvl1pPr marL="0" indent="0">
              <a:buNone/>
              <a:defRPr sz="4602" b="1"/>
            </a:lvl1pPr>
            <a:lvl2pPr marL="890715" indent="0">
              <a:buNone/>
              <a:defRPr sz="3725" b="1"/>
            </a:lvl2pPr>
            <a:lvl3pPr marL="1781433" indent="0">
              <a:buNone/>
              <a:defRPr sz="3506" b="1"/>
            </a:lvl3pPr>
            <a:lvl4pPr marL="2672146" indent="0">
              <a:buNone/>
              <a:defRPr sz="3178" b="1"/>
            </a:lvl4pPr>
            <a:lvl5pPr marL="3562864" indent="0">
              <a:buNone/>
              <a:defRPr sz="3178" b="1"/>
            </a:lvl5pPr>
            <a:lvl6pPr marL="4453580" indent="0">
              <a:buNone/>
              <a:defRPr sz="3178" b="1"/>
            </a:lvl6pPr>
            <a:lvl7pPr marL="5344298" indent="0">
              <a:buNone/>
              <a:defRPr sz="3178" b="1"/>
            </a:lvl7pPr>
            <a:lvl8pPr marL="6235013" indent="0">
              <a:buNone/>
              <a:defRPr sz="3178" b="1"/>
            </a:lvl8pPr>
            <a:lvl9pPr marL="7125728" indent="0">
              <a:buNone/>
              <a:defRPr sz="3178" b="1"/>
            </a:lvl9pPr>
          </a:lstStyle>
          <a:p>
            <a:pPr lvl="0"/>
            <a:r>
              <a:rPr lang="en-US"/>
              <a:t>Click to edit Master text styles</a:t>
            </a:r>
          </a:p>
        </p:txBody>
      </p:sp>
      <p:sp>
        <p:nvSpPr>
          <p:cNvPr id="4" name="Content Placeholder 3"/>
          <p:cNvSpPr>
            <a:spLocks noGrp="1"/>
          </p:cNvSpPr>
          <p:nvPr>
            <p:ph sz="half" idx="2"/>
          </p:nvPr>
        </p:nvSpPr>
        <p:spPr>
          <a:xfrm>
            <a:off x="861618" y="3074025"/>
            <a:ext cx="7613932" cy="5584854"/>
          </a:xfrm>
        </p:spPr>
        <p:txBody>
          <a:bodyPr/>
          <a:lstStyle>
            <a:lvl1pPr>
              <a:defRPr sz="4602"/>
            </a:lvl1pPr>
            <a:lvl2pPr>
              <a:defRPr sz="3725"/>
            </a:lvl2pPr>
            <a:lvl3pPr>
              <a:defRPr sz="3506"/>
            </a:lvl3pPr>
            <a:lvl4pPr>
              <a:defRPr sz="3178"/>
            </a:lvl4pPr>
            <a:lvl5pPr>
              <a:defRPr sz="3178"/>
            </a:lvl5pPr>
            <a:lvl6pPr>
              <a:defRPr sz="3178"/>
            </a:lvl6pPr>
            <a:lvl7pPr>
              <a:defRPr sz="3178"/>
            </a:lvl7pPr>
            <a:lvl8pPr>
              <a:defRPr sz="3178"/>
            </a:lvl8pPr>
            <a:lvl9pPr>
              <a:defRPr sz="31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753782" y="2169774"/>
            <a:ext cx="7616922" cy="904257"/>
          </a:xfrm>
        </p:spPr>
        <p:txBody>
          <a:bodyPr anchor="b"/>
          <a:lstStyle>
            <a:lvl1pPr marL="0" indent="0">
              <a:buNone/>
              <a:defRPr sz="4602" b="1"/>
            </a:lvl1pPr>
            <a:lvl2pPr marL="890715" indent="0">
              <a:buNone/>
              <a:defRPr sz="3725" b="1"/>
            </a:lvl2pPr>
            <a:lvl3pPr marL="1781433" indent="0">
              <a:buNone/>
              <a:defRPr sz="3506" b="1"/>
            </a:lvl3pPr>
            <a:lvl4pPr marL="2672146" indent="0">
              <a:buNone/>
              <a:defRPr sz="3178" b="1"/>
            </a:lvl4pPr>
            <a:lvl5pPr marL="3562864" indent="0">
              <a:buNone/>
              <a:defRPr sz="3178" b="1"/>
            </a:lvl5pPr>
            <a:lvl6pPr marL="4453580" indent="0">
              <a:buNone/>
              <a:defRPr sz="3178" b="1"/>
            </a:lvl6pPr>
            <a:lvl7pPr marL="5344298" indent="0">
              <a:buNone/>
              <a:defRPr sz="3178" b="1"/>
            </a:lvl7pPr>
            <a:lvl8pPr marL="6235013" indent="0">
              <a:buNone/>
              <a:defRPr sz="3178" b="1"/>
            </a:lvl8pPr>
            <a:lvl9pPr marL="7125728" indent="0">
              <a:buNone/>
              <a:defRPr sz="3178" b="1"/>
            </a:lvl9pPr>
          </a:lstStyle>
          <a:p>
            <a:pPr lvl="0"/>
            <a:r>
              <a:rPr lang="en-US"/>
              <a:t>Click to edit Master text styles</a:t>
            </a:r>
          </a:p>
        </p:txBody>
      </p:sp>
      <p:sp>
        <p:nvSpPr>
          <p:cNvPr id="6" name="Content Placeholder 5"/>
          <p:cNvSpPr>
            <a:spLocks noGrp="1"/>
          </p:cNvSpPr>
          <p:nvPr>
            <p:ph sz="quarter" idx="4"/>
          </p:nvPr>
        </p:nvSpPr>
        <p:spPr>
          <a:xfrm>
            <a:off x="8753782" y="3074025"/>
            <a:ext cx="7616922" cy="5584854"/>
          </a:xfrm>
        </p:spPr>
        <p:txBody>
          <a:bodyPr/>
          <a:lstStyle>
            <a:lvl1pPr>
              <a:defRPr sz="4602"/>
            </a:lvl1pPr>
            <a:lvl2pPr>
              <a:defRPr sz="3725"/>
            </a:lvl2pPr>
            <a:lvl3pPr>
              <a:defRPr sz="3506"/>
            </a:lvl3pPr>
            <a:lvl4pPr>
              <a:defRPr sz="3178"/>
            </a:lvl4pPr>
            <a:lvl5pPr>
              <a:defRPr sz="3178"/>
            </a:lvl5pPr>
            <a:lvl6pPr>
              <a:defRPr sz="3178"/>
            </a:lvl6pPr>
            <a:lvl7pPr>
              <a:defRPr sz="3178"/>
            </a:lvl7pPr>
            <a:lvl8pPr>
              <a:defRPr sz="3178"/>
            </a:lvl8pPr>
            <a:lvl9pPr>
              <a:defRPr sz="317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20/11/2023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20/11/2023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20/11/2023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1622" y="385939"/>
            <a:ext cx="5669313" cy="1642473"/>
          </a:xfrm>
        </p:spPr>
        <p:txBody>
          <a:bodyPr anchor="b"/>
          <a:lstStyle>
            <a:lvl1pPr algn="l">
              <a:defRPr sz="3725" b="1"/>
            </a:lvl1pPr>
          </a:lstStyle>
          <a:p>
            <a:r>
              <a:rPr lang="en-US"/>
              <a:t>Click to edit Master title style</a:t>
            </a:r>
          </a:p>
        </p:txBody>
      </p:sp>
      <p:sp>
        <p:nvSpPr>
          <p:cNvPr id="3" name="Content Placeholder 2"/>
          <p:cNvSpPr>
            <a:spLocks noGrp="1"/>
          </p:cNvSpPr>
          <p:nvPr>
            <p:ph idx="1"/>
          </p:nvPr>
        </p:nvSpPr>
        <p:spPr>
          <a:xfrm>
            <a:off x="6737359" y="385943"/>
            <a:ext cx="9633342" cy="8272942"/>
          </a:xfrm>
        </p:spPr>
        <p:txBody>
          <a:bodyPr/>
          <a:lstStyle>
            <a:lvl1pPr>
              <a:defRPr sz="6136"/>
            </a:lvl1pPr>
            <a:lvl2pPr>
              <a:defRPr sz="5369"/>
            </a:lvl2pPr>
            <a:lvl3pPr>
              <a:defRPr sz="4602"/>
            </a:lvl3pPr>
            <a:lvl4pPr>
              <a:defRPr sz="3725"/>
            </a:lvl4pPr>
            <a:lvl5pPr>
              <a:defRPr sz="3725"/>
            </a:lvl5pPr>
            <a:lvl6pPr>
              <a:defRPr sz="3725"/>
            </a:lvl6pPr>
            <a:lvl7pPr>
              <a:defRPr sz="3725"/>
            </a:lvl7pPr>
            <a:lvl8pPr>
              <a:defRPr sz="3725"/>
            </a:lvl8pPr>
            <a:lvl9pPr>
              <a:defRPr sz="37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61622" y="2028413"/>
            <a:ext cx="5669313" cy="6630470"/>
          </a:xfrm>
        </p:spPr>
        <p:txBody>
          <a:bodyPr/>
          <a:lstStyle>
            <a:lvl1pPr marL="0" indent="0">
              <a:buNone/>
              <a:defRPr sz="2630"/>
            </a:lvl1pPr>
            <a:lvl2pPr marL="890715" indent="0">
              <a:buNone/>
              <a:defRPr sz="2411"/>
            </a:lvl2pPr>
            <a:lvl3pPr marL="1781433" indent="0">
              <a:buNone/>
              <a:defRPr sz="1972"/>
            </a:lvl3pPr>
            <a:lvl4pPr marL="2672146" indent="0">
              <a:buNone/>
              <a:defRPr sz="1753"/>
            </a:lvl4pPr>
            <a:lvl5pPr marL="3562864" indent="0">
              <a:buNone/>
              <a:defRPr sz="1753"/>
            </a:lvl5pPr>
            <a:lvl6pPr marL="4453580" indent="0">
              <a:buNone/>
              <a:defRPr sz="1753"/>
            </a:lvl6pPr>
            <a:lvl7pPr marL="5344298" indent="0">
              <a:buNone/>
              <a:defRPr sz="1753"/>
            </a:lvl7pPr>
            <a:lvl8pPr marL="6235013" indent="0">
              <a:buNone/>
              <a:defRPr sz="1753"/>
            </a:lvl8pPr>
            <a:lvl9pPr marL="7125728" indent="0">
              <a:buNone/>
              <a:defRPr sz="1753"/>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377655" y="6785297"/>
            <a:ext cx="10339388" cy="801043"/>
          </a:xfrm>
        </p:spPr>
        <p:txBody>
          <a:bodyPr anchor="b"/>
          <a:lstStyle>
            <a:lvl1pPr algn="l">
              <a:defRPr sz="3725" b="1"/>
            </a:lvl1pPr>
          </a:lstStyle>
          <a:p>
            <a:r>
              <a:rPr lang="en-US"/>
              <a:t>Click to edit Master title style</a:t>
            </a:r>
          </a:p>
        </p:txBody>
      </p:sp>
      <p:sp>
        <p:nvSpPr>
          <p:cNvPr id="3" name="Picture Placeholder 2"/>
          <p:cNvSpPr>
            <a:spLocks noGrp="1"/>
          </p:cNvSpPr>
          <p:nvPr>
            <p:ph type="pic" idx="1"/>
          </p:nvPr>
        </p:nvSpPr>
        <p:spPr>
          <a:xfrm>
            <a:off x="3377655" y="866113"/>
            <a:ext cx="10339388" cy="5815965"/>
          </a:xfrm>
        </p:spPr>
        <p:txBody>
          <a:bodyPr/>
          <a:lstStyle>
            <a:lvl1pPr marL="0" indent="0">
              <a:buNone/>
              <a:defRPr sz="6136"/>
            </a:lvl1pPr>
            <a:lvl2pPr marL="890715" indent="0">
              <a:buNone/>
              <a:defRPr sz="5369"/>
            </a:lvl2pPr>
            <a:lvl3pPr marL="1781433" indent="0">
              <a:buNone/>
              <a:defRPr sz="4602"/>
            </a:lvl3pPr>
            <a:lvl4pPr marL="2672146" indent="0">
              <a:buNone/>
              <a:defRPr sz="3725"/>
            </a:lvl4pPr>
            <a:lvl5pPr marL="3562864" indent="0">
              <a:buNone/>
              <a:defRPr sz="3725"/>
            </a:lvl5pPr>
            <a:lvl6pPr marL="4453580" indent="0">
              <a:buNone/>
              <a:defRPr sz="3725"/>
            </a:lvl6pPr>
            <a:lvl7pPr marL="5344298" indent="0">
              <a:buNone/>
              <a:defRPr sz="3725"/>
            </a:lvl7pPr>
            <a:lvl8pPr marL="6235013" indent="0">
              <a:buNone/>
              <a:defRPr sz="3725"/>
            </a:lvl8pPr>
            <a:lvl9pPr marL="7125728" indent="0">
              <a:buNone/>
              <a:defRPr sz="3725"/>
            </a:lvl9pPr>
          </a:lstStyle>
          <a:p>
            <a:endParaRPr lang="en-US"/>
          </a:p>
        </p:txBody>
      </p:sp>
      <p:sp>
        <p:nvSpPr>
          <p:cNvPr id="4" name="Text Placeholder 3"/>
          <p:cNvSpPr>
            <a:spLocks noGrp="1"/>
          </p:cNvSpPr>
          <p:nvPr>
            <p:ph type="body" sz="half" idx="2"/>
          </p:nvPr>
        </p:nvSpPr>
        <p:spPr>
          <a:xfrm>
            <a:off x="3377655" y="7586339"/>
            <a:ext cx="10339388" cy="1137615"/>
          </a:xfrm>
        </p:spPr>
        <p:txBody>
          <a:bodyPr/>
          <a:lstStyle>
            <a:lvl1pPr marL="0" indent="0">
              <a:buNone/>
              <a:defRPr sz="2630"/>
            </a:lvl1pPr>
            <a:lvl2pPr marL="890715" indent="0">
              <a:buNone/>
              <a:defRPr sz="2411"/>
            </a:lvl2pPr>
            <a:lvl3pPr marL="1781433" indent="0">
              <a:buNone/>
              <a:defRPr sz="1972"/>
            </a:lvl3pPr>
            <a:lvl4pPr marL="2672146" indent="0">
              <a:buNone/>
              <a:defRPr sz="1753"/>
            </a:lvl4pPr>
            <a:lvl5pPr marL="3562864" indent="0">
              <a:buNone/>
              <a:defRPr sz="1753"/>
            </a:lvl5pPr>
            <a:lvl6pPr marL="4453580" indent="0">
              <a:buNone/>
              <a:defRPr sz="1753"/>
            </a:lvl6pPr>
            <a:lvl7pPr marL="5344298" indent="0">
              <a:buNone/>
              <a:defRPr sz="1753"/>
            </a:lvl7pPr>
            <a:lvl8pPr marL="6235013" indent="0">
              <a:buNone/>
              <a:defRPr sz="1753"/>
            </a:lvl8pPr>
            <a:lvl9pPr marL="7125728" indent="0">
              <a:buNone/>
              <a:defRPr sz="1753"/>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20/11/2023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61616" y="388181"/>
            <a:ext cx="15509082" cy="1615546"/>
          </a:xfrm>
          <a:prstGeom prst="rect">
            <a:avLst/>
          </a:prstGeom>
        </p:spPr>
        <p:txBody>
          <a:bodyPr vert="horz" lIns="162583" tIns="81293" rIns="162583" bIns="81293" rtlCol="0" anchor="ctr">
            <a:normAutofit/>
          </a:bodyPr>
          <a:lstStyle/>
          <a:p>
            <a:r>
              <a:rPr lang="en-US"/>
              <a:t>Click to edit Master title style</a:t>
            </a:r>
          </a:p>
        </p:txBody>
      </p:sp>
      <p:sp>
        <p:nvSpPr>
          <p:cNvPr id="3" name="Text Placeholder 2"/>
          <p:cNvSpPr>
            <a:spLocks noGrp="1"/>
          </p:cNvSpPr>
          <p:nvPr>
            <p:ph type="body" idx="1"/>
          </p:nvPr>
        </p:nvSpPr>
        <p:spPr>
          <a:xfrm>
            <a:off x="861616" y="2261770"/>
            <a:ext cx="15509082" cy="6397113"/>
          </a:xfrm>
          <a:prstGeom prst="rect">
            <a:avLst/>
          </a:prstGeom>
        </p:spPr>
        <p:txBody>
          <a:bodyPr vert="horz" lIns="162583" tIns="81293" rIns="162583" bIns="8129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61615" y="8984231"/>
            <a:ext cx="4020873" cy="516079"/>
          </a:xfrm>
          <a:prstGeom prst="rect">
            <a:avLst/>
          </a:prstGeom>
        </p:spPr>
        <p:txBody>
          <a:bodyPr vert="horz" lIns="162583" tIns="81293" rIns="162583" bIns="81293" rtlCol="0" anchor="ctr"/>
          <a:lstStyle>
            <a:lvl1pPr algn="l">
              <a:defRPr sz="2411">
                <a:solidFill>
                  <a:schemeClr val="tx1">
                    <a:tint val="75000"/>
                  </a:schemeClr>
                </a:solidFill>
              </a:defRPr>
            </a:lvl1pPr>
          </a:lstStyle>
          <a:p>
            <a:fld id="{4CEF851F-4C9B-4ED8-A706-7687066F5A2C}" type="datetimeFigureOut">
              <a:rPr lang="en-US" smtClean="0"/>
              <a:t>20/11/2023</a:t>
            </a:fld>
            <a:endParaRPr lang="en-US"/>
          </a:p>
        </p:txBody>
      </p:sp>
      <p:sp>
        <p:nvSpPr>
          <p:cNvPr id="5" name="Footer Placeholder 4"/>
          <p:cNvSpPr>
            <a:spLocks noGrp="1"/>
          </p:cNvSpPr>
          <p:nvPr>
            <p:ph type="ftr" sz="quarter" idx="3"/>
          </p:nvPr>
        </p:nvSpPr>
        <p:spPr>
          <a:xfrm>
            <a:off x="5887707" y="8984231"/>
            <a:ext cx="5456900" cy="516079"/>
          </a:xfrm>
          <a:prstGeom prst="rect">
            <a:avLst/>
          </a:prstGeom>
        </p:spPr>
        <p:txBody>
          <a:bodyPr vert="horz" lIns="162583" tIns="81293" rIns="162583" bIns="81293" rtlCol="0" anchor="ctr"/>
          <a:lstStyle>
            <a:lvl1pPr algn="ctr">
              <a:defRPr sz="241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349825" y="8984231"/>
            <a:ext cx="4020873" cy="516079"/>
          </a:xfrm>
          <a:prstGeom prst="rect">
            <a:avLst/>
          </a:prstGeom>
        </p:spPr>
        <p:txBody>
          <a:bodyPr vert="horz" lIns="162583" tIns="81293" rIns="162583" bIns="81293" rtlCol="0" anchor="ctr"/>
          <a:lstStyle>
            <a:lvl1pPr algn="r">
              <a:defRPr sz="2411">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781433" rtl="0" eaLnBrk="1" latinLnBrk="0" hangingPunct="1">
        <a:spcBef>
          <a:spcPct val="0"/>
        </a:spcBef>
        <a:buNone/>
        <a:defRPr sz="8656" kern="1200">
          <a:solidFill>
            <a:schemeClr val="tx1"/>
          </a:solidFill>
          <a:latin typeface="+mj-lt"/>
          <a:ea typeface="+mj-ea"/>
          <a:cs typeface="+mj-cs"/>
        </a:defRPr>
      </a:lvl1pPr>
    </p:titleStyle>
    <p:bodyStyle>
      <a:lvl1pPr marL="668035" indent="-668035" algn="l" defTabSz="1781433" rtl="0" eaLnBrk="1" latinLnBrk="0" hangingPunct="1">
        <a:spcBef>
          <a:spcPct val="20000"/>
        </a:spcBef>
        <a:buFont typeface="Arial" pitchFamily="34" charset="0"/>
        <a:buChar char="•"/>
        <a:defRPr sz="6136" kern="1200">
          <a:solidFill>
            <a:schemeClr val="tx1"/>
          </a:solidFill>
          <a:latin typeface="+mn-lt"/>
          <a:ea typeface="+mn-ea"/>
          <a:cs typeface="+mn-cs"/>
        </a:defRPr>
      </a:lvl1pPr>
      <a:lvl2pPr marL="1447415" indent="-556697" algn="l" defTabSz="1781433" rtl="0" eaLnBrk="1" latinLnBrk="0" hangingPunct="1">
        <a:spcBef>
          <a:spcPct val="20000"/>
        </a:spcBef>
        <a:buFont typeface="Arial" pitchFamily="34" charset="0"/>
        <a:buChar char="–"/>
        <a:defRPr sz="5369" kern="1200">
          <a:solidFill>
            <a:schemeClr val="tx1"/>
          </a:solidFill>
          <a:latin typeface="+mn-lt"/>
          <a:ea typeface="+mn-ea"/>
          <a:cs typeface="+mn-cs"/>
        </a:defRPr>
      </a:lvl2pPr>
      <a:lvl3pPr marL="2226790" indent="-445358" algn="l" defTabSz="1781433" rtl="0" eaLnBrk="1" latinLnBrk="0" hangingPunct="1">
        <a:spcBef>
          <a:spcPct val="20000"/>
        </a:spcBef>
        <a:buFont typeface="Arial" pitchFamily="34" charset="0"/>
        <a:buChar char="•"/>
        <a:defRPr sz="4602" kern="1200">
          <a:solidFill>
            <a:schemeClr val="tx1"/>
          </a:solidFill>
          <a:latin typeface="+mn-lt"/>
          <a:ea typeface="+mn-ea"/>
          <a:cs typeface="+mn-cs"/>
        </a:defRPr>
      </a:lvl3pPr>
      <a:lvl4pPr marL="3117506" indent="-445358" algn="l" defTabSz="1781433" rtl="0" eaLnBrk="1" latinLnBrk="0" hangingPunct="1">
        <a:spcBef>
          <a:spcPct val="20000"/>
        </a:spcBef>
        <a:buFont typeface="Arial" pitchFamily="34" charset="0"/>
        <a:buChar char="–"/>
        <a:defRPr sz="3725" kern="1200">
          <a:solidFill>
            <a:schemeClr val="tx1"/>
          </a:solidFill>
          <a:latin typeface="+mn-lt"/>
          <a:ea typeface="+mn-ea"/>
          <a:cs typeface="+mn-cs"/>
        </a:defRPr>
      </a:lvl4pPr>
      <a:lvl5pPr marL="4008223" indent="-445358" algn="l" defTabSz="1781433" rtl="0" eaLnBrk="1" latinLnBrk="0" hangingPunct="1">
        <a:spcBef>
          <a:spcPct val="20000"/>
        </a:spcBef>
        <a:buFont typeface="Arial" pitchFamily="34" charset="0"/>
        <a:buChar char="»"/>
        <a:defRPr sz="3725" kern="1200">
          <a:solidFill>
            <a:schemeClr val="tx1"/>
          </a:solidFill>
          <a:latin typeface="+mn-lt"/>
          <a:ea typeface="+mn-ea"/>
          <a:cs typeface="+mn-cs"/>
        </a:defRPr>
      </a:lvl5pPr>
      <a:lvl6pPr marL="4898936" indent="-445358" algn="l" defTabSz="1781433" rtl="0" eaLnBrk="1" latinLnBrk="0" hangingPunct="1">
        <a:spcBef>
          <a:spcPct val="20000"/>
        </a:spcBef>
        <a:buFont typeface="Arial" pitchFamily="34" charset="0"/>
        <a:buChar char="•"/>
        <a:defRPr sz="3725" kern="1200">
          <a:solidFill>
            <a:schemeClr val="tx1"/>
          </a:solidFill>
          <a:latin typeface="+mn-lt"/>
          <a:ea typeface="+mn-ea"/>
          <a:cs typeface="+mn-cs"/>
        </a:defRPr>
      </a:lvl6pPr>
      <a:lvl7pPr marL="5789653" indent="-445358" algn="l" defTabSz="1781433" rtl="0" eaLnBrk="1" latinLnBrk="0" hangingPunct="1">
        <a:spcBef>
          <a:spcPct val="20000"/>
        </a:spcBef>
        <a:buFont typeface="Arial" pitchFamily="34" charset="0"/>
        <a:buChar char="•"/>
        <a:defRPr sz="3725" kern="1200">
          <a:solidFill>
            <a:schemeClr val="tx1"/>
          </a:solidFill>
          <a:latin typeface="+mn-lt"/>
          <a:ea typeface="+mn-ea"/>
          <a:cs typeface="+mn-cs"/>
        </a:defRPr>
      </a:lvl7pPr>
      <a:lvl8pPr marL="6680371" indent="-445358" algn="l" defTabSz="1781433" rtl="0" eaLnBrk="1" latinLnBrk="0" hangingPunct="1">
        <a:spcBef>
          <a:spcPct val="20000"/>
        </a:spcBef>
        <a:buFont typeface="Arial" pitchFamily="34" charset="0"/>
        <a:buChar char="•"/>
        <a:defRPr sz="3725" kern="1200">
          <a:solidFill>
            <a:schemeClr val="tx1"/>
          </a:solidFill>
          <a:latin typeface="+mn-lt"/>
          <a:ea typeface="+mn-ea"/>
          <a:cs typeface="+mn-cs"/>
        </a:defRPr>
      </a:lvl8pPr>
      <a:lvl9pPr marL="7571086" indent="-445358" algn="l" defTabSz="1781433" rtl="0" eaLnBrk="1" latinLnBrk="0" hangingPunct="1">
        <a:spcBef>
          <a:spcPct val="20000"/>
        </a:spcBef>
        <a:buFont typeface="Arial" pitchFamily="34" charset="0"/>
        <a:buChar char="•"/>
        <a:defRPr sz="3725" kern="1200">
          <a:solidFill>
            <a:schemeClr val="tx1"/>
          </a:solidFill>
          <a:latin typeface="+mn-lt"/>
          <a:ea typeface="+mn-ea"/>
          <a:cs typeface="+mn-cs"/>
        </a:defRPr>
      </a:lvl9pPr>
    </p:bodyStyle>
    <p:otherStyle>
      <a:defPPr>
        <a:defRPr lang="en-US"/>
      </a:defPPr>
      <a:lvl1pPr marL="0" algn="l" defTabSz="1781433" rtl="0" eaLnBrk="1" latinLnBrk="0" hangingPunct="1">
        <a:defRPr sz="3506" kern="1200">
          <a:solidFill>
            <a:schemeClr val="tx1"/>
          </a:solidFill>
          <a:latin typeface="+mn-lt"/>
          <a:ea typeface="+mn-ea"/>
          <a:cs typeface="+mn-cs"/>
        </a:defRPr>
      </a:lvl1pPr>
      <a:lvl2pPr marL="890715" algn="l" defTabSz="1781433" rtl="0" eaLnBrk="1" latinLnBrk="0" hangingPunct="1">
        <a:defRPr sz="3506" kern="1200">
          <a:solidFill>
            <a:schemeClr val="tx1"/>
          </a:solidFill>
          <a:latin typeface="+mn-lt"/>
          <a:ea typeface="+mn-ea"/>
          <a:cs typeface="+mn-cs"/>
        </a:defRPr>
      </a:lvl2pPr>
      <a:lvl3pPr marL="1781433" algn="l" defTabSz="1781433" rtl="0" eaLnBrk="1" latinLnBrk="0" hangingPunct="1">
        <a:defRPr sz="3506" kern="1200">
          <a:solidFill>
            <a:schemeClr val="tx1"/>
          </a:solidFill>
          <a:latin typeface="+mn-lt"/>
          <a:ea typeface="+mn-ea"/>
          <a:cs typeface="+mn-cs"/>
        </a:defRPr>
      </a:lvl3pPr>
      <a:lvl4pPr marL="2672146" algn="l" defTabSz="1781433" rtl="0" eaLnBrk="1" latinLnBrk="0" hangingPunct="1">
        <a:defRPr sz="3506" kern="1200">
          <a:solidFill>
            <a:schemeClr val="tx1"/>
          </a:solidFill>
          <a:latin typeface="+mn-lt"/>
          <a:ea typeface="+mn-ea"/>
          <a:cs typeface="+mn-cs"/>
        </a:defRPr>
      </a:lvl4pPr>
      <a:lvl5pPr marL="3562864" algn="l" defTabSz="1781433" rtl="0" eaLnBrk="1" latinLnBrk="0" hangingPunct="1">
        <a:defRPr sz="3506" kern="1200">
          <a:solidFill>
            <a:schemeClr val="tx1"/>
          </a:solidFill>
          <a:latin typeface="+mn-lt"/>
          <a:ea typeface="+mn-ea"/>
          <a:cs typeface="+mn-cs"/>
        </a:defRPr>
      </a:lvl5pPr>
      <a:lvl6pPr marL="4453580" algn="l" defTabSz="1781433" rtl="0" eaLnBrk="1" latinLnBrk="0" hangingPunct="1">
        <a:defRPr sz="3506" kern="1200">
          <a:solidFill>
            <a:schemeClr val="tx1"/>
          </a:solidFill>
          <a:latin typeface="+mn-lt"/>
          <a:ea typeface="+mn-ea"/>
          <a:cs typeface="+mn-cs"/>
        </a:defRPr>
      </a:lvl6pPr>
      <a:lvl7pPr marL="5344298" algn="l" defTabSz="1781433" rtl="0" eaLnBrk="1" latinLnBrk="0" hangingPunct="1">
        <a:defRPr sz="3506" kern="1200">
          <a:solidFill>
            <a:schemeClr val="tx1"/>
          </a:solidFill>
          <a:latin typeface="+mn-lt"/>
          <a:ea typeface="+mn-ea"/>
          <a:cs typeface="+mn-cs"/>
        </a:defRPr>
      </a:lvl7pPr>
      <a:lvl8pPr marL="6235013" algn="l" defTabSz="1781433" rtl="0" eaLnBrk="1" latinLnBrk="0" hangingPunct="1">
        <a:defRPr sz="3506" kern="1200">
          <a:solidFill>
            <a:schemeClr val="tx1"/>
          </a:solidFill>
          <a:latin typeface="+mn-lt"/>
          <a:ea typeface="+mn-ea"/>
          <a:cs typeface="+mn-cs"/>
        </a:defRPr>
      </a:lvl8pPr>
      <a:lvl9pPr marL="7125728" algn="l" defTabSz="1781433" rtl="0" eaLnBrk="1" latinLnBrk="0" hangingPunct="1">
        <a:defRPr sz="350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4722" y="516078"/>
            <a:ext cx="14862870" cy="18735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84722" y="2580386"/>
            <a:ext cx="14862870" cy="615029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84722" y="8984231"/>
            <a:ext cx="3877270" cy="516077"/>
          </a:xfrm>
          <a:prstGeom prst="rect">
            <a:avLst/>
          </a:prstGeom>
        </p:spPr>
        <p:txBody>
          <a:bodyPr vert="horz" lIns="91440" tIns="45720" rIns="91440" bIns="45720" rtlCol="0" anchor="ctr"/>
          <a:lstStyle>
            <a:lvl1pPr algn="l">
              <a:defRPr sz="1696">
                <a:solidFill>
                  <a:schemeClr val="tx1">
                    <a:tint val="75000"/>
                  </a:schemeClr>
                </a:solidFill>
              </a:defRPr>
            </a:lvl1pPr>
          </a:lstStyle>
          <a:p>
            <a:fld id="{4CEF851F-4C9B-4ED8-A706-7687066F5A2C}" type="datetimeFigureOut">
              <a:rPr lang="en-US" smtClean="0"/>
              <a:t>20/11/2023</a:t>
            </a:fld>
            <a:endParaRPr lang="en-US"/>
          </a:p>
        </p:txBody>
      </p:sp>
      <p:sp>
        <p:nvSpPr>
          <p:cNvPr id="5" name="Footer Placeholder 4"/>
          <p:cNvSpPr>
            <a:spLocks noGrp="1"/>
          </p:cNvSpPr>
          <p:nvPr>
            <p:ph type="ftr" sz="quarter" idx="3"/>
          </p:nvPr>
        </p:nvSpPr>
        <p:spPr>
          <a:xfrm>
            <a:off x="5708204" y="8984231"/>
            <a:ext cx="5815906" cy="516077"/>
          </a:xfrm>
          <a:prstGeom prst="rect">
            <a:avLst/>
          </a:prstGeom>
        </p:spPr>
        <p:txBody>
          <a:bodyPr vert="horz" lIns="91440" tIns="45720" rIns="91440" bIns="45720" rtlCol="0" anchor="ctr"/>
          <a:lstStyle>
            <a:lvl1pPr algn="ctr">
              <a:defRPr sz="1696">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170321" y="8984231"/>
            <a:ext cx="3877270" cy="516077"/>
          </a:xfrm>
          <a:prstGeom prst="rect">
            <a:avLst/>
          </a:prstGeom>
        </p:spPr>
        <p:txBody>
          <a:bodyPr vert="horz" lIns="91440" tIns="45720" rIns="91440" bIns="45720" rtlCol="0" anchor="ctr"/>
          <a:lstStyle>
            <a:lvl1pPr algn="r">
              <a:defRPr sz="1696">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27687179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72" r:id="rId12"/>
    <p:sldLayoutId id="2147483686" r:id="rId13"/>
  </p:sldLayoutIdLst>
  <p:txStyles>
    <p:titleStyle>
      <a:lvl1pPr algn="l" defTabSz="1292413" rtl="0" eaLnBrk="1" latinLnBrk="0" hangingPunct="1">
        <a:lnSpc>
          <a:spcPct val="90000"/>
        </a:lnSpc>
        <a:spcBef>
          <a:spcPct val="0"/>
        </a:spcBef>
        <a:buNone/>
        <a:defRPr sz="6219" kern="1200">
          <a:solidFill>
            <a:schemeClr val="tx1"/>
          </a:solidFill>
          <a:latin typeface="+mj-lt"/>
          <a:ea typeface="+mj-ea"/>
          <a:cs typeface="+mj-cs"/>
        </a:defRPr>
      </a:lvl1pPr>
    </p:titleStyle>
    <p:bodyStyle>
      <a:lvl1pPr marL="323103" indent="-323103" algn="l" defTabSz="1292413" rtl="0" eaLnBrk="1" latinLnBrk="0" hangingPunct="1">
        <a:lnSpc>
          <a:spcPct val="90000"/>
        </a:lnSpc>
        <a:spcBef>
          <a:spcPts val="1413"/>
        </a:spcBef>
        <a:buFont typeface="Arial" panose="020B0604020202020204" pitchFamily="34" charset="0"/>
        <a:buChar char="•"/>
        <a:defRPr sz="3958" kern="1200">
          <a:solidFill>
            <a:schemeClr val="tx1"/>
          </a:solidFill>
          <a:latin typeface="+mn-lt"/>
          <a:ea typeface="+mn-ea"/>
          <a:cs typeface="+mn-cs"/>
        </a:defRPr>
      </a:lvl1pPr>
      <a:lvl2pPr marL="969310" indent="-323103" algn="l" defTabSz="1292413" rtl="0" eaLnBrk="1" latinLnBrk="0" hangingPunct="1">
        <a:lnSpc>
          <a:spcPct val="90000"/>
        </a:lnSpc>
        <a:spcBef>
          <a:spcPts val="707"/>
        </a:spcBef>
        <a:buFont typeface="Arial" panose="020B0604020202020204" pitchFamily="34" charset="0"/>
        <a:buChar char="•"/>
        <a:defRPr sz="3392" kern="1200">
          <a:solidFill>
            <a:schemeClr val="tx1"/>
          </a:solidFill>
          <a:latin typeface="+mn-lt"/>
          <a:ea typeface="+mn-ea"/>
          <a:cs typeface="+mn-cs"/>
        </a:defRPr>
      </a:lvl2pPr>
      <a:lvl3pPr marL="1615516" indent="-323103" algn="l" defTabSz="1292413" rtl="0" eaLnBrk="1" latinLnBrk="0" hangingPunct="1">
        <a:lnSpc>
          <a:spcPct val="90000"/>
        </a:lnSpc>
        <a:spcBef>
          <a:spcPts val="707"/>
        </a:spcBef>
        <a:buFont typeface="Arial" panose="020B0604020202020204" pitchFamily="34" charset="0"/>
        <a:buChar char="•"/>
        <a:defRPr sz="2827" kern="1200">
          <a:solidFill>
            <a:schemeClr val="tx1"/>
          </a:solidFill>
          <a:latin typeface="+mn-lt"/>
          <a:ea typeface="+mn-ea"/>
          <a:cs typeface="+mn-cs"/>
        </a:defRPr>
      </a:lvl3pPr>
      <a:lvl4pPr marL="2261723" indent="-323103" algn="l" defTabSz="1292413" rtl="0" eaLnBrk="1" latinLnBrk="0" hangingPunct="1">
        <a:lnSpc>
          <a:spcPct val="90000"/>
        </a:lnSpc>
        <a:spcBef>
          <a:spcPts val="707"/>
        </a:spcBef>
        <a:buFont typeface="Arial" panose="020B0604020202020204" pitchFamily="34" charset="0"/>
        <a:buChar char="•"/>
        <a:defRPr sz="2544" kern="1200">
          <a:solidFill>
            <a:schemeClr val="tx1"/>
          </a:solidFill>
          <a:latin typeface="+mn-lt"/>
          <a:ea typeface="+mn-ea"/>
          <a:cs typeface="+mn-cs"/>
        </a:defRPr>
      </a:lvl4pPr>
      <a:lvl5pPr marL="2907929" indent="-323103" algn="l" defTabSz="1292413" rtl="0" eaLnBrk="1" latinLnBrk="0" hangingPunct="1">
        <a:lnSpc>
          <a:spcPct val="90000"/>
        </a:lnSpc>
        <a:spcBef>
          <a:spcPts val="707"/>
        </a:spcBef>
        <a:buFont typeface="Arial" panose="020B0604020202020204" pitchFamily="34" charset="0"/>
        <a:buChar char="•"/>
        <a:defRPr sz="2544" kern="1200">
          <a:solidFill>
            <a:schemeClr val="tx1"/>
          </a:solidFill>
          <a:latin typeface="+mn-lt"/>
          <a:ea typeface="+mn-ea"/>
          <a:cs typeface="+mn-cs"/>
        </a:defRPr>
      </a:lvl5pPr>
      <a:lvl6pPr marL="3554136" indent="-323103" algn="l" defTabSz="1292413" rtl="0" eaLnBrk="1" latinLnBrk="0" hangingPunct="1">
        <a:lnSpc>
          <a:spcPct val="90000"/>
        </a:lnSpc>
        <a:spcBef>
          <a:spcPts val="707"/>
        </a:spcBef>
        <a:buFont typeface="Arial" panose="020B0604020202020204" pitchFamily="34" charset="0"/>
        <a:buChar char="•"/>
        <a:defRPr sz="2544" kern="1200">
          <a:solidFill>
            <a:schemeClr val="tx1"/>
          </a:solidFill>
          <a:latin typeface="+mn-lt"/>
          <a:ea typeface="+mn-ea"/>
          <a:cs typeface="+mn-cs"/>
        </a:defRPr>
      </a:lvl6pPr>
      <a:lvl7pPr marL="4200342" indent="-323103" algn="l" defTabSz="1292413" rtl="0" eaLnBrk="1" latinLnBrk="0" hangingPunct="1">
        <a:lnSpc>
          <a:spcPct val="90000"/>
        </a:lnSpc>
        <a:spcBef>
          <a:spcPts val="707"/>
        </a:spcBef>
        <a:buFont typeface="Arial" panose="020B0604020202020204" pitchFamily="34" charset="0"/>
        <a:buChar char="•"/>
        <a:defRPr sz="2544" kern="1200">
          <a:solidFill>
            <a:schemeClr val="tx1"/>
          </a:solidFill>
          <a:latin typeface="+mn-lt"/>
          <a:ea typeface="+mn-ea"/>
          <a:cs typeface="+mn-cs"/>
        </a:defRPr>
      </a:lvl7pPr>
      <a:lvl8pPr marL="4846549" indent="-323103" algn="l" defTabSz="1292413" rtl="0" eaLnBrk="1" latinLnBrk="0" hangingPunct="1">
        <a:lnSpc>
          <a:spcPct val="90000"/>
        </a:lnSpc>
        <a:spcBef>
          <a:spcPts val="707"/>
        </a:spcBef>
        <a:buFont typeface="Arial" panose="020B0604020202020204" pitchFamily="34" charset="0"/>
        <a:buChar char="•"/>
        <a:defRPr sz="2544" kern="1200">
          <a:solidFill>
            <a:schemeClr val="tx1"/>
          </a:solidFill>
          <a:latin typeface="+mn-lt"/>
          <a:ea typeface="+mn-ea"/>
          <a:cs typeface="+mn-cs"/>
        </a:defRPr>
      </a:lvl8pPr>
      <a:lvl9pPr marL="5492755" indent="-323103" algn="l" defTabSz="1292413" rtl="0" eaLnBrk="1" latinLnBrk="0" hangingPunct="1">
        <a:lnSpc>
          <a:spcPct val="90000"/>
        </a:lnSpc>
        <a:spcBef>
          <a:spcPts val="707"/>
        </a:spcBef>
        <a:buFont typeface="Arial" panose="020B0604020202020204" pitchFamily="34" charset="0"/>
        <a:buChar char="•"/>
        <a:defRPr sz="2544" kern="1200">
          <a:solidFill>
            <a:schemeClr val="tx1"/>
          </a:solidFill>
          <a:latin typeface="+mn-lt"/>
          <a:ea typeface="+mn-ea"/>
          <a:cs typeface="+mn-cs"/>
        </a:defRPr>
      </a:lvl9pPr>
    </p:bodyStyle>
    <p:otherStyle>
      <a:defPPr>
        <a:defRPr lang="en-US"/>
      </a:defPPr>
      <a:lvl1pPr marL="0" algn="l" defTabSz="1292413" rtl="0" eaLnBrk="1" latinLnBrk="0" hangingPunct="1">
        <a:defRPr sz="2544" kern="1200">
          <a:solidFill>
            <a:schemeClr val="tx1"/>
          </a:solidFill>
          <a:latin typeface="+mn-lt"/>
          <a:ea typeface="+mn-ea"/>
          <a:cs typeface="+mn-cs"/>
        </a:defRPr>
      </a:lvl1pPr>
      <a:lvl2pPr marL="646206" algn="l" defTabSz="1292413" rtl="0" eaLnBrk="1" latinLnBrk="0" hangingPunct="1">
        <a:defRPr sz="2544" kern="1200">
          <a:solidFill>
            <a:schemeClr val="tx1"/>
          </a:solidFill>
          <a:latin typeface="+mn-lt"/>
          <a:ea typeface="+mn-ea"/>
          <a:cs typeface="+mn-cs"/>
        </a:defRPr>
      </a:lvl2pPr>
      <a:lvl3pPr marL="1292413" algn="l" defTabSz="1292413" rtl="0" eaLnBrk="1" latinLnBrk="0" hangingPunct="1">
        <a:defRPr sz="2544" kern="1200">
          <a:solidFill>
            <a:schemeClr val="tx1"/>
          </a:solidFill>
          <a:latin typeface="+mn-lt"/>
          <a:ea typeface="+mn-ea"/>
          <a:cs typeface="+mn-cs"/>
        </a:defRPr>
      </a:lvl3pPr>
      <a:lvl4pPr marL="1938619" algn="l" defTabSz="1292413" rtl="0" eaLnBrk="1" latinLnBrk="0" hangingPunct="1">
        <a:defRPr sz="2544" kern="1200">
          <a:solidFill>
            <a:schemeClr val="tx1"/>
          </a:solidFill>
          <a:latin typeface="+mn-lt"/>
          <a:ea typeface="+mn-ea"/>
          <a:cs typeface="+mn-cs"/>
        </a:defRPr>
      </a:lvl4pPr>
      <a:lvl5pPr marL="2584826" algn="l" defTabSz="1292413" rtl="0" eaLnBrk="1" latinLnBrk="0" hangingPunct="1">
        <a:defRPr sz="2544" kern="1200">
          <a:solidFill>
            <a:schemeClr val="tx1"/>
          </a:solidFill>
          <a:latin typeface="+mn-lt"/>
          <a:ea typeface="+mn-ea"/>
          <a:cs typeface="+mn-cs"/>
        </a:defRPr>
      </a:lvl5pPr>
      <a:lvl6pPr marL="3231032" algn="l" defTabSz="1292413" rtl="0" eaLnBrk="1" latinLnBrk="0" hangingPunct="1">
        <a:defRPr sz="2544" kern="1200">
          <a:solidFill>
            <a:schemeClr val="tx1"/>
          </a:solidFill>
          <a:latin typeface="+mn-lt"/>
          <a:ea typeface="+mn-ea"/>
          <a:cs typeface="+mn-cs"/>
        </a:defRPr>
      </a:lvl6pPr>
      <a:lvl7pPr marL="3877239" algn="l" defTabSz="1292413" rtl="0" eaLnBrk="1" latinLnBrk="0" hangingPunct="1">
        <a:defRPr sz="2544" kern="1200">
          <a:solidFill>
            <a:schemeClr val="tx1"/>
          </a:solidFill>
          <a:latin typeface="+mn-lt"/>
          <a:ea typeface="+mn-ea"/>
          <a:cs typeface="+mn-cs"/>
        </a:defRPr>
      </a:lvl7pPr>
      <a:lvl8pPr marL="4523445" algn="l" defTabSz="1292413" rtl="0" eaLnBrk="1" latinLnBrk="0" hangingPunct="1">
        <a:defRPr sz="2544" kern="1200">
          <a:solidFill>
            <a:schemeClr val="tx1"/>
          </a:solidFill>
          <a:latin typeface="+mn-lt"/>
          <a:ea typeface="+mn-ea"/>
          <a:cs typeface="+mn-cs"/>
        </a:defRPr>
      </a:lvl8pPr>
      <a:lvl9pPr marL="5169652" algn="l" defTabSz="1292413" rtl="0" eaLnBrk="1" latinLnBrk="0" hangingPunct="1">
        <a:defRPr sz="25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12.xml"/><Relationship Id="rId7"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NULL" TargetMode="External"/><Relationship Id="rId6" Type="http://schemas.microsoft.com/office/2007/relationships/hdphoto" Target="../media/hdphoto1.wdp"/><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microsoft.com/office/2007/relationships/hdphoto" Target="../media/hdphoto1.wdp"/><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5.png"/><Relationship Id="rId7" Type="http://schemas.openxmlformats.org/officeDocument/2006/relationships/image" Target="../media/image10.png"/><Relationship Id="rId2" Type="http://schemas.openxmlformats.org/officeDocument/2006/relationships/image" Target="../media/image14.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2.png"/><Relationship Id="rId10" Type="http://schemas.openxmlformats.org/officeDocument/2006/relationships/image" Target="../media/image13.png"/><Relationship Id="rId4" Type="http://schemas.openxmlformats.org/officeDocument/2006/relationships/image" Target="../media/image16.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Flowchart: Document 17"/>
          <p:cNvSpPr/>
          <p:nvPr/>
        </p:nvSpPr>
        <p:spPr>
          <a:xfrm>
            <a:off x="-33543" y="-494005"/>
            <a:ext cx="17437053" cy="40132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chemeClr val="accent1">
              <a:lumMod val="60000"/>
              <a:lumOff val="40000"/>
            </a:schemeClr>
          </a:solidFill>
          <a:ln>
            <a:noFill/>
          </a:ln>
          <a:effectLst>
            <a:outerShdw dist="50800" dir="5400000" algn="ctr" rotWithShape="0">
              <a:srgbClr val="000000">
                <a:alpha val="26000"/>
              </a:srgbClr>
            </a:outerShdw>
            <a:softEdge rad="31750"/>
          </a:effectLst>
        </p:spPr>
        <p:style>
          <a:lnRef idx="2">
            <a:schemeClr val="accent1">
              <a:shade val="50000"/>
            </a:schemeClr>
          </a:lnRef>
          <a:fillRef idx="1">
            <a:schemeClr val="accent1"/>
          </a:fillRef>
          <a:effectRef idx="0">
            <a:schemeClr val="accent1"/>
          </a:effectRef>
          <a:fontRef idx="minor">
            <a:schemeClr val="lt1"/>
          </a:fontRef>
        </p:style>
        <p:txBody>
          <a:bodyPr lIns="178179" tIns="89089" rIns="178179" bIns="89089" rtlCol="0" anchor="ctr"/>
          <a:lstStyle/>
          <a:p>
            <a:pPr algn="ctr" defTabSz="1336892"/>
            <a:endParaRPr lang="en-US" sz="3506" dirty="0">
              <a:solidFill>
                <a:prstClr val="white"/>
              </a:solidFill>
            </a:endParaRPr>
          </a:p>
        </p:txBody>
      </p:sp>
      <p:sp>
        <p:nvSpPr>
          <p:cNvPr id="18" name="Flowchart: Document 17"/>
          <p:cNvSpPr/>
          <p:nvPr/>
        </p:nvSpPr>
        <p:spPr>
          <a:xfrm>
            <a:off x="-81408" y="-441555"/>
            <a:ext cx="17437053" cy="366979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rgbClr val="00B0F0"/>
          </a:solidFill>
          <a:ln>
            <a:noFill/>
          </a:ln>
        </p:spPr>
        <p:style>
          <a:lnRef idx="0">
            <a:scrgbClr r="0" g="0" b="0"/>
          </a:lnRef>
          <a:fillRef idx="0">
            <a:scrgbClr r="0" g="0" b="0"/>
          </a:fillRef>
          <a:effectRef idx="0">
            <a:scrgbClr r="0" g="0" b="0"/>
          </a:effectRef>
          <a:fontRef idx="minor">
            <a:schemeClr val="lt1"/>
          </a:fontRef>
        </p:style>
        <p:txBody>
          <a:bodyPr lIns="178179" tIns="89089" rIns="178179" bIns="89089" rtlCol="0" anchor="ctr"/>
          <a:lstStyle/>
          <a:p>
            <a:pPr algn="ctr" defTabSz="1336892"/>
            <a:endParaRPr lang="en-US" sz="4602" dirty="0">
              <a:solidFill>
                <a:prstClr val="white"/>
              </a:solidFill>
            </a:endParaRPr>
          </a:p>
        </p:txBody>
      </p:sp>
      <p:grpSp>
        <p:nvGrpSpPr>
          <p:cNvPr id="2" name="Group 1"/>
          <p:cNvGrpSpPr/>
          <p:nvPr/>
        </p:nvGrpSpPr>
        <p:grpSpPr>
          <a:xfrm>
            <a:off x="4226068" y="4069295"/>
            <a:ext cx="11219598" cy="2013576"/>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3569" tIns="66784" rIns="133569" bIns="66784" spcCol="0" rtlCol="0" anchor="ctr"/>
            <a:lstStyle/>
            <a:p>
              <a:pPr algn="ctr" defTabSz="1336892"/>
              <a:endParaRPr lang="en-US" sz="3506" dirty="0">
                <a:solidFill>
                  <a:prstClr val="white"/>
                </a:solidFill>
              </a:endParaRPr>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133569" tIns="66784" rIns="133569" bIns="66784" spcCol="0" rtlCol="0" anchor="ctr"/>
            <a:lstStyle/>
            <a:p>
              <a:pPr algn="ctr" defTabSz="1336892"/>
              <a:endParaRPr lang="en-US" sz="3506" dirty="0">
                <a:solidFill>
                  <a:prstClr val="white"/>
                </a:solidFill>
              </a:endParaRPr>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33569" tIns="66784" rIns="133569" bIns="66784" spcCol="0" rtlCol="0" anchor="ctr"/>
            <a:lstStyle/>
            <a:p>
              <a:pPr algn="ctr" defTabSz="1336892"/>
              <a:endParaRPr lang="en-US" sz="3506" dirty="0">
                <a:solidFill>
                  <a:prstClr val="white"/>
                </a:solidFill>
              </a:endParaRPr>
            </a:p>
          </p:txBody>
        </p:sp>
      </p:grpSp>
      <p:grpSp>
        <p:nvGrpSpPr>
          <p:cNvPr id="10" name="Group 9"/>
          <p:cNvGrpSpPr/>
          <p:nvPr/>
        </p:nvGrpSpPr>
        <p:grpSpPr>
          <a:xfrm>
            <a:off x="2393377" y="3976967"/>
            <a:ext cx="2182760" cy="2017956"/>
            <a:chOff x="1212273" y="1084984"/>
            <a:chExt cx="992332" cy="992332"/>
          </a:xfrm>
          <a:solidFill>
            <a:srgbClr val="00B0F0"/>
          </a:solidFill>
          <a:scene3d>
            <a:camera prst="orthographicFront">
              <a:rot lat="0" lon="0" rev="0"/>
            </a:camera>
            <a:lightRig rig="balanced" dir="t">
              <a:rot lat="0" lon="0" rev="8700000"/>
            </a:lightRig>
          </a:scene3d>
        </p:grpSpPr>
        <p:sp>
          <p:nvSpPr>
            <p:cNvPr id="9" name="Oval 8"/>
            <p:cNvSpPr/>
            <p:nvPr/>
          </p:nvSpPr>
          <p:spPr>
            <a:xfrm>
              <a:off x="1212273" y="1084984"/>
              <a:ext cx="992332" cy="992332"/>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336892"/>
              <a:endParaRPr lang="en-US" sz="3506" dirty="0">
                <a:solidFill>
                  <a:prstClr val="white"/>
                </a:solidFill>
              </a:endParaRPr>
            </a:p>
          </p:txBody>
        </p:sp>
        <p:sp>
          <p:nvSpPr>
            <p:cNvPr id="8" name="Oval 7"/>
            <p:cNvSpPr/>
            <p:nvPr/>
          </p:nvSpPr>
          <p:spPr>
            <a:xfrm>
              <a:off x="1252971" y="1095375"/>
              <a:ext cx="914400" cy="914400"/>
            </a:xfrm>
            <a:prstGeom prst="ellipse">
              <a:avLst/>
            </a:prstGeom>
            <a:grpFill/>
            <a:ln>
              <a:noFill/>
            </a:ln>
            <a:effectLst>
              <a:outerShdw blurRad="44450" dist="27940" dir="5400000" algn="ctr">
                <a:srgbClr val="000000">
                  <a:alpha val="32000"/>
                </a:srgbClr>
              </a:outerShdw>
            </a:effectLst>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defTabSz="1336892"/>
              <a:endParaRPr lang="en-US" sz="3506" dirty="0">
                <a:solidFill>
                  <a:prstClr val="white"/>
                </a:solidFill>
              </a:endParaRPr>
            </a:p>
          </p:txBody>
        </p:sp>
      </p:grpSp>
      <p:grpSp>
        <p:nvGrpSpPr>
          <p:cNvPr id="21" name="Group 20"/>
          <p:cNvGrpSpPr/>
          <p:nvPr/>
        </p:nvGrpSpPr>
        <p:grpSpPr>
          <a:xfrm>
            <a:off x="-1154894" y="-1564969"/>
            <a:ext cx="4654145" cy="4552965"/>
            <a:chOff x="-2957976" y="-1125796"/>
            <a:chExt cx="2469633" cy="2296731"/>
          </a:xfrm>
        </p:grpSpPr>
        <p:sp>
          <p:nvSpPr>
            <p:cNvPr id="26" name="Oval 25"/>
            <p:cNvSpPr/>
            <p:nvPr/>
          </p:nvSpPr>
          <p:spPr>
            <a:xfrm rot="9814622">
              <a:off x="-2957976" y="-1125796"/>
              <a:ext cx="2469633" cy="2296731"/>
            </a:xfrm>
            <a:prstGeom prst="ellipse">
              <a:avLst/>
            </a:prstGeom>
            <a:solidFill>
              <a:srgbClr val="00B0F0"/>
            </a:solidFill>
            <a:ln/>
          </p:spPr>
          <p:style>
            <a:lnRef idx="1">
              <a:schemeClr val="accent5"/>
            </a:lnRef>
            <a:fillRef idx="2">
              <a:schemeClr val="accent5"/>
            </a:fillRef>
            <a:effectRef idx="1">
              <a:schemeClr val="accent5"/>
            </a:effectRef>
            <a:fontRef idx="minor">
              <a:schemeClr val="dk1"/>
            </a:fontRef>
          </p:style>
          <p:txBody>
            <a:bodyPr rtlCol="0" anchor="ctr"/>
            <a:lstStyle/>
            <a:p>
              <a:pPr algn="ctr" defTabSz="1336892"/>
              <a:endParaRPr lang="en-US" sz="3506" dirty="0">
                <a:solidFill>
                  <a:prstClr val="black"/>
                </a:solidFill>
              </a:endParaRPr>
            </a:p>
          </p:txBody>
        </p:sp>
        <p:sp>
          <p:nvSpPr>
            <p:cNvPr id="25" name="Oval 24"/>
            <p:cNvSpPr/>
            <p:nvPr/>
          </p:nvSpPr>
          <p:spPr>
            <a:xfrm rot="968493">
              <a:off x="-2721155" y="-827037"/>
              <a:ext cx="2069022" cy="1931010"/>
            </a:xfrm>
            <a:prstGeom prst="ellipse">
              <a:avLst/>
            </a:prstGeom>
            <a:solidFill>
              <a:schemeClr val="accent1">
                <a:lumMod val="40000"/>
                <a:lumOff val="60000"/>
              </a:schemeClr>
            </a:solid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defTabSz="1336892"/>
              <a:endParaRPr lang="en-US" sz="3506" dirty="0">
                <a:solidFill>
                  <a:prstClr val="black"/>
                </a:solidFill>
              </a:endParaRPr>
            </a:p>
          </p:txBody>
        </p:sp>
        <p:sp>
          <p:nvSpPr>
            <p:cNvPr id="19" name="Oval 18"/>
            <p:cNvSpPr/>
            <p:nvPr/>
          </p:nvSpPr>
          <p:spPr>
            <a:xfrm rot="2150288">
              <a:off x="-2540893" y="-528917"/>
              <a:ext cx="1825297" cy="1583730"/>
            </a:xfrm>
            <a:prstGeom prst="ellipse">
              <a:avLst/>
            </a:prstGeom>
            <a:solidFill>
              <a:srgbClr val="FFFF99"/>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algn="ctr" defTabSz="1336892"/>
              <a:endParaRPr lang="en-US" sz="3506" dirty="0">
                <a:solidFill>
                  <a:prstClr val="black"/>
                </a:solidFill>
              </a:endParaRPr>
            </a:p>
          </p:txBody>
        </p:sp>
      </p:grpSp>
      <p:sp>
        <p:nvSpPr>
          <p:cNvPr id="33" name="TextBox 32"/>
          <p:cNvSpPr txBox="1"/>
          <p:nvPr/>
        </p:nvSpPr>
        <p:spPr>
          <a:xfrm>
            <a:off x="2513018" y="4138583"/>
            <a:ext cx="1866834" cy="1832336"/>
          </a:xfrm>
          <a:prstGeom prst="rect">
            <a:avLst/>
          </a:prstGeom>
          <a:noFill/>
        </p:spPr>
        <p:txBody>
          <a:bodyPr wrap="square" lIns="178156" tIns="89078" rIns="178156" bIns="89078" rtlCol="0">
            <a:spAutoFit/>
          </a:bodyPr>
          <a:lstStyle/>
          <a:p>
            <a:pPr algn="ctr" defTabSz="1336892"/>
            <a:r>
              <a:rPr lang="en-US" sz="4602" b="1" dirty="0" err="1">
                <a:solidFill>
                  <a:prstClr val="white"/>
                </a:solidFill>
                <a:latin typeface="iCiel Cadena" panose="02000503000000020004" pitchFamily="2" charset="0"/>
                <a:ea typeface="Arial-Rounded" pitchFamily="34" charset="0"/>
                <a:cs typeface="Arial-Rounded" pitchFamily="34" charset="0"/>
              </a:rPr>
              <a:t>Bài</a:t>
            </a:r>
            <a:endParaRPr lang="en-US" sz="4602" b="1" dirty="0">
              <a:solidFill>
                <a:prstClr val="white"/>
              </a:solidFill>
              <a:latin typeface="iCiel Cadena" panose="02000503000000020004" pitchFamily="2" charset="0"/>
              <a:ea typeface="Arial-Rounded" pitchFamily="34" charset="0"/>
              <a:cs typeface="Arial-Rounded" pitchFamily="34" charset="0"/>
            </a:endParaRPr>
          </a:p>
          <a:p>
            <a:pPr algn="ctr" defTabSz="1336892"/>
            <a:r>
              <a:rPr lang="en-US" sz="6136" b="1" dirty="0">
                <a:solidFill>
                  <a:prstClr val="white"/>
                </a:solidFill>
                <a:latin typeface="iCiel Cadena" panose="02000503000000020004" pitchFamily="2" charset="0"/>
                <a:ea typeface="Arial-Rounded" pitchFamily="34" charset="0"/>
                <a:cs typeface="Times New Roman" pitchFamily="18" charset="0"/>
              </a:rPr>
              <a:t>22</a:t>
            </a:r>
          </a:p>
        </p:txBody>
      </p:sp>
      <p:pic>
        <p:nvPicPr>
          <p:cNvPr id="23"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1" y="8996630"/>
            <a:ext cx="17232313" cy="1153322"/>
          </a:xfrm>
          <a:prstGeom prst="rect">
            <a:avLst/>
          </a:prstGeom>
        </p:spPr>
      </p:pic>
      <p:sp>
        <p:nvSpPr>
          <p:cNvPr id="22" name="TextBox 21"/>
          <p:cNvSpPr txBox="1"/>
          <p:nvPr/>
        </p:nvSpPr>
        <p:spPr>
          <a:xfrm>
            <a:off x="23937" y="-95404"/>
            <a:ext cx="2528178" cy="2169531"/>
          </a:xfrm>
          <a:prstGeom prst="rect">
            <a:avLst/>
          </a:prstGeom>
          <a:noFill/>
        </p:spPr>
        <p:txBody>
          <a:bodyPr wrap="square" lIns="178141" tIns="89072" rIns="178141" bIns="89072" rtlCol="0">
            <a:spAutoFit/>
          </a:bodyPr>
          <a:lstStyle/>
          <a:p>
            <a:pPr algn="ctr"/>
            <a:r>
              <a:rPr lang="en-US" sz="12929" b="1" dirty="0">
                <a:solidFill>
                  <a:srgbClr val="FFC000"/>
                </a:solidFill>
                <a:latin typeface="Arial Rounded MT Bold" pitchFamily="34" charset="0"/>
                <a:ea typeface="Arial-Rounded" pitchFamily="34" charset="0"/>
                <a:cs typeface="Times New Roman" pitchFamily="18" charset="0"/>
              </a:rPr>
              <a:t>12</a:t>
            </a:r>
          </a:p>
        </p:txBody>
      </p:sp>
      <p:sp>
        <p:nvSpPr>
          <p:cNvPr id="30" name="TextBox 29"/>
          <p:cNvSpPr txBox="1"/>
          <p:nvPr/>
        </p:nvSpPr>
        <p:spPr>
          <a:xfrm>
            <a:off x="3159257" y="535425"/>
            <a:ext cx="13498646" cy="1377006"/>
          </a:xfrm>
          <a:prstGeom prst="rect">
            <a:avLst/>
          </a:prstGeom>
          <a:noFill/>
        </p:spPr>
        <p:txBody>
          <a:bodyPr wrap="square" lIns="178141" tIns="89072" rIns="178141" bIns="89072" rtlCol="0">
            <a:spAutoFit/>
          </a:bodyPr>
          <a:lstStyle/>
          <a:p>
            <a:pPr algn="ctr"/>
            <a:r>
              <a:rPr lang="en-US" sz="7779" b="1" dirty="0">
                <a:ln w="3175">
                  <a:solidFill>
                    <a:schemeClr val="bg1"/>
                  </a:solidFill>
                </a:ln>
                <a:solidFill>
                  <a:schemeClr val="bg1"/>
                </a:solidFill>
                <a:latin typeface="Arial-Rounded" pitchFamily="34" charset="0"/>
                <a:ea typeface="Arial-Rounded" pitchFamily="34" charset="0"/>
                <a:cs typeface="Arial-Rounded" pitchFamily="34" charset="0"/>
              </a:rPr>
              <a:t>NIỀM VUI TUỔI THƠ</a:t>
            </a:r>
          </a:p>
        </p:txBody>
      </p:sp>
      <p:sp>
        <p:nvSpPr>
          <p:cNvPr id="31" name="TextBox 30"/>
          <p:cNvSpPr txBox="1"/>
          <p:nvPr/>
        </p:nvSpPr>
        <p:spPr>
          <a:xfrm>
            <a:off x="4020873" y="4397404"/>
            <a:ext cx="10435123" cy="1191571"/>
          </a:xfrm>
          <a:prstGeom prst="rect">
            <a:avLst/>
          </a:prstGeom>
          <a:noFill/>
        </p:spPr>
        <p:txBody>
          <a:bodyPr wrap="square" lIns="178141" tIns="89072" rIns="178141" bIns="89072" rtlCol="0">
            <a:spAutoFit/>
          </a:bodyPr>
          <a:lstStyle/>
          <a:p>
            <a:pPr algn="ctr"/>
            <a:r>
              <a:rPr lang="en-US" sz="6574" b="1" dirty="0">
                <a:solidFill>
                  <a:srgbClr val="0070C0"/>
                </a:solidFill>
                <a:latin typeface="Arial-Rounded" pitchFamily="34" charset="0"/>
                <a:ea typeface="Arial-Rounded" pitchFamily="34" charset="0"/>
                <a:cs typeface="Arial-Rounded" pitchFamily="34" charset="0"/>
              </a:rPr>
              <a:t>TỚ LÀ LÊ - GÔ</a:t>
            </a:r>
          </a:p>
        </p:txBody>
      </p:sp>
      <p:sp>
        <p:nvSpPr>
          <p:cNvPr id="34" name="Rectangle 33"/>
          <p:cNvSpPr/>
          <p:nvPr/>
        </p:nvSpPr>
        <p:spPr>
          <a:xfrm>
            <a:off x="6465146" y="6299334"/>
            <a:ext cx="6107552" cy="1259057"/>
          </a:xfrm>
          <a:prstGeom prst="rect">
            <a:avLst/>
          </a:prstGeom>
          <a:noFill/>
        </p:spPr>
        <p:txBody>
          <a:bodyPr wrap="none" lIns="178236" tIns="89119" rIns="178236" bIns="89119">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7012"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Đọc</a:t>
            </a:r>
            <a:r>
              <a:rPr lang="en-US" sz="7012"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 </a:t>
            </a:r>
            <a:r>
              <a:rPr lang="en-US" sz="7012"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mở</a:t>
            </a:r>
            <a:r>
              <a:rPr lang="en-US" sz="7012"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 </a:t>
            </a:r>
            <a:r>
              <a:rPr lang="en-US" sz="7012" b="1" cap="all" dirty="0" err="1">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rPr>
              <a:t>rộng</a:t>
            </a:r>
            <a:endParaRPr lang="en-US" sz="7012" b="1" cap="all" dirty="0">
              <a:ln w="0">
                <a:solidFill>
                  <a:srgbClr val="FF0000"/>
                </a:solidFill>
              </a:ln>
              <a:solidFill>
                <a:srgbClr val="FF0000"/>
              </a:solidFill>
              <a:effectLst>
                <a:reflection blurRad="12700" stA="50000" endPos="50000" dist="5000" dir="5400000" sy="-100000" rotWithShape="0"/>
              </a:effectLst>
              <a:latin typeface="iCiel Pony" panose="02000000000000000000" pitchFamily="2" charset="0"/>
            </a:endParaRPr>
          </a:p>
        </p:txBody>
      </p:sp>
      <p:pic>
        <p:nvPicPr>
          <p:cNvPr id="35" name="Picture 3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082" y="6962455"/>
            <a:ext cx="3036430" cy="2589957"/>
          </a:xfrm>
          <a:prstGeom prst="rect">
            <a:avLst/>
          </a:prstGeom>
        </p:spPr>
      </p:pic>
      <p:pic>
        <p:nvPicPr>
          <p:cNvPr id="24" name="Somewhere-July">
            <a:hlinkClick r:id="" action="ppaction://media"/>
            <a:extLst>
              <a:ext uri="{FF2B5EF4-FFF2-40B4-BE49-F238E27FC236}">
                <a16:creationId xmlns:a16="http://schemas.microsoft.com/office/drawing/2014/main" id="{63E1DCAF-A7D3-4BF2-B603-CA6A0696B872}"/>
              </a:ext>
            </a:extLst>
          </p:cNvPr>
          <p:cNvPicPr>
            <a:picLocks noChangeAspect="1"/>
          </p:cNvPicPr>
          <p:nvPr>
            <a:audioFile r:link="rId1"/>
            <p:extLst>
              <p:ext uri="{DAA4B4D4-6D71-4841-9C94-3DE7FCFB9230}">
                <p14:media xmlns:p14="http://schemas.microsoft.com/office/powerpoint/2010/main" r:embed="rId2">
                  <p14:trim st="14576"/>
                </p14:media>
              </p:ext>
            </p:extLst>
          </p:nvPr>
        </p:nvPicPr>
        <p:blipFill>
          <a:blip r:embed="rId8"/>
          <a:stretch>
            <a:fillRect/>
          </a:stretch>
        </p:blipFill>
        <p:spPr>
          <a:xfrm>
            <a:off x="608118" y="3382451"/>
            <a:ext cx="1303618" cy="1303618"/>
          </a:xfrm>
          <a:prstGeom prst="rect">
            <a:avLst/>
          </a:prstGeom>
        </p:spPr>
      </p:pic>
    </p:spTree>
    <p:extLst>
      <p:ext uri="{BB962C8B-B14F-4D97-AF65-F5344CB8AC3E}">
        <p14:creationId xmlns:p14="http://schemas.microsoft.com/office/powerpoint/2010/main" val="2352845950"/>
      </p:ext>
    </p:extLst>
  </p:cSld>
  <p:clrMapOvr>
    <a:masterClrMapping/>
  </p:clrMapOvr>
  <mc:AlternateContent xmlns:mc="http://schemas.openxmlformats.org/markup-compatibility/2006" xmlns:p14="http://schemas.microsoft.com/office/powerpoint/2010/main">
    <mc:Choice Requires="p14">
      <p:transition spd="slow" p14:dur="1500" advClick="0">
        <p:split orient="vert"/>
      </p:transition>
    </mc:Choice>
    <mc:Fallback xmlns="">
      <p:transition spd="slow" advClick="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214805" fill="hold"/>
                                        <p:tgtEl>
                                          <p:spTgt spid="2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248" y="1147996"/>
            <a:ext cx="14073055" cy="5159227"/>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9248" y="3168899"/>
            <a:ext cx="14073055" cy="5159227"/>
          </a:xfrm>
          <a:prstGeom prst="rect">
            <a:avLst/>
          </a:prstGeom>
        </p:spPr>
      </p:pic>
      <p:sp>
        <p:nvSpPr>
          <p:cNvPr id="4" name="TextBox 3"/>
          <p:cNvSpPr txBox="1"/>
          <p:nvPr/>
        </p:nvSpPr>
        <p:spPr>
          <a:xfrm>
            <a:off x="2261520" y="1646237"/>
            <a:ext cx="16294563" cy="904222"/>
          </a:xfrm>
          <a:prstGeom prst="rect">
            <a:avLst/>
          </a:prstGeom>
          <a:noFill/>
        </p:spPr>
        <p:txBody>
          <a:bodyPr wrap="square" rtlCol="0">
            <a:spAutoFit/>
          </a:bodyPr>
          <a:lstStyle/>
          <a:p>
            <a:pPr defTabSz="1292413">
              <a:defRPr/>
            </a:pPr>
            <a:r>
              <a:rPr lang="en-US" sz="5276" b="1">
                <a:solidFill>
                  <a:srgbClr val="461E64"/>
                </a:solidFill>
                <a:latin typeface="HP001 4 hàng" panose="020B0603050302020204" pitchFamily="34" charset="0"/>
              </a:rPr>
              <a:t>Thứ Sáu ngày 24 tháng 11 năm 2023</a:t>
            </a:r>
          </a:p>
        </p:txBody>
      </p:sp>
      <p:sp>
        <p:nvSpPr>
          <p:cNvPr id="6" name="TextBox 5"/>
          <p:cNvSpPr txBox="1"/>
          <p:nvPr/>
        </p:nvSpPr>
        <p:spPr>
          <a:xfrm>
            <a:off x="6177756" y="2626525"/>
            <a:ext cx="6836336" cy="904222"/>
          </a:xfrm>
          <a:prstGeom prst="rect">
            <a:avLst/>
          </a:prstGeom>
          <a:noFill/>
        </p:spPr>
        <p:txBody>
          <a:bodyPr wrap="square" rtlCol="0">
            <a:spAutoFit/>
          </a:bodyPr>
          <a:lstStyle/>
          <a:p>
            <a:pPr defTabSz="1292413">
              <a:defRPr/>
            </a:pPr>
            <a:r>
              <a:rPr lang="en-US" sz="5276" b="1" err="1">
                <a:solidFill>
                  <a:srgbClr val="461E64"/>
                </a:solidFill>
                <a:latin typeface="HP001 4 hàng" panose="020B0603050302020204" pitchFamily="34" charset="0"/>
              </a:rPr>
              <a:t>Tiếng</a:t>
            </a:r>
            <a:r>
              <a:rPr lang="en-US" sz="5276" b="1">
                <a:solidFill>
                  <a:srgbClr val="461E64"/>
                </a:solidFill>
                <a:latin typeface="HP001 4 hàng" panose="020B0603050302020204" pitchFamily="34" charset="0"/>
              </a:rPr>
              <a:t> </a:t>
            </a:r>
            <a:r>
              <a:rPr lang="en-US" sz="5276" b="1" err="1">
                <a:solidFill>
                  <a:srgbClr val="461E64"/>
                </a:solidFill>
                <a:latin typeface="HP001 4 hàng" panose="020B0603050302020204" pitchFamily="34" charset="0"/>
              </a:rPr>
              <a:t>Việt</a:t>
            </a:r>
            <a:endParaRPr lang="en-US" sz="5276" b="1">
              <a:solidFill>
                <a:srgbClr val="461E64"/>
              </a:solidFill>
              <a:latin typeface="HP001 4 hàng" panose="020B0603050302020204" pitchFamily="34" charset="0"/>
            </a:endParaRPr>
          </a:p>
        </p:txBody>
      </p:sp>
      <p:cxnSp>
        <p:nvCxnSpPr>
          <p:cNvPr id="8" name="Straight Connector 7"/>
          <p:cNvCxnSpPr/>
          <p:nvPr/>
        </p:nvCxnSpPr>
        <p:spPr>
          <a:xfrm>
            <a:off x="1399249" y="1147997"/>
            <a:ext cx="0" cy="43056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399249" y="3290613"/>
            <a:ext cx="0" cy="503751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DCFB241-BBF4-48F6-8E81-8C9CCE04A51F}"/>
              </a:ext>
            </a:extLst>
          </p:cNvPr>
          <p:cNvSpPr txBox="1"/>
          <p:nvPr/>
        </p:nvSpPr>
        <p:spPr>
          <a:xfrm>
            <a:off x="5217800" y="3667139"/>
            <a:ext cx="11096213" cy="904222"/>
          </a:xfrm>
          <a:prstGeom prst="rect">
            <a:avLst/>
          </a:prstGeom>
          <a:noFill/>
        </p:spPr>
        <p:txBody>
          <a:bodyPr wrap="square" rtlCol="0">
            <a:spAutoFit/>
          </a:bodyPr>
          <a:lstStyle/>
          <a:p>
            <a:pPr defTabSz="1292413">
              <a:defRPr/>
            </a:pPr>
            <a:r>
              <a:rPr lang="en-US" sz="5276" b="1">
                <a:solidFill>
                  <a:srgbClr val="461E64"/>
                </a:solidFill>
                <a:latin typeface="HP001 4 hàng" panose="020B0603050302020204" pitchFamily="34" charset="0"/>
              </a:rPr>
              <a:t>Đọc mở rộng</a:t>
            </a:r>
          </a:p>
        </p:txBody>
      </p:sp>
    </p:spTree>
    <p:extLst>
      <p:ext uri="{BB962C8B-B14F-4D97-AF65-F5344CB8AC3E}">
        <p14:creationId xmlns:p14="http://schemas.microsoft.com/office/powerpoint/2010/main" val="299790063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444029" y="7572189"/>
            <a:ext cx="2788284" cy="2577763"/>
          </a:xfrm>
          <a:prstGeom prst="rect">
            <a:avLst/>
          </a:prstGeom>
        </p:spPr>
      </p:pic>
      <p:sp>
        <p:nvSpPr>
          <p:cNvPr id="38" name="TextBox 37"/>
          <p:cNvSpPr txBox="1"/>
          <p:nvPr/>
        </p:nvSpPr>
        <p:spPr>
          <a:xfrm>
            <a:off x="1866834" y="39839"/>
            <a:ext cx="14791069" cy="827305"/>
          </a:xfrm>
          <a:prstGeom prst="rect">
            <a:avLst/>
          </a:prstGeom>
          <a:noFill/>
        </p:spPr>
        <p:txBody>
          <a:bodyPr wrap="square" lIns="178141" tIns="89072" rIns="178141" bIns="89072"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200" dirty="0" err="1"/>
              <a:t>Các</a:t>
            </a:r>
            <a:r>
              <a:rPr lang="en-US" sz="3200" dirty="0"/>
              <a:t> </a:t>
            </a:r>
            <a:r>
              <a:rPr lang="en-US" sz="3200" dirty="0" err="1"/>
              <a:t>bài</a:t>
            </a:r>
            <a:r>
              <a:rPr lang="en-US" sz="3200" dirty="0"/>
              <a:t> </a:t>
            </a:r>
            <a:r>
              <a:rPr lang="en-US" sz="3200" dirty="0" err="1"/>
              <a:t>hướng</a:t>
            </a:r>
            <a:r>
              <a:rPr lang="en-US" sz="3200" dirty="0"/>
              <a:t> </a:t>
            </a:r>
            <a:r>
              <a:rPr lang="en-US" sz="3200" dirty="0" err="1"/>
              <a:t>dẫn</a:t>
            </a:r>
            <a:r>
              <a:rPr lang="en-US" sz="3200" dirty="0"/>
              <a:t> </a:t>
            </a:r>
            <a:r>
              <a:rPr lang="en-US" sz="3200" dirty="0" err="1"/>
              <a:t>tổ</a:t>
            </a:r>
            <a:r>
              <a:rPr lang="en-US" sz="3200" dirty="0"/>
              <a:t> </a:t>
            </a:r>
            <a:r>
              <a:rPr lang="en-US" sz="3200" dirty="0" err="1"/>
              <a:t>chức</a:t>
            </a:r>
            <a:r>
              <a:rPr lang="en-US" sz="3200" dirty="0"/>
              <a:t> </a:t>
            </a:r>
            <a:r>
              <a:rPr lang="en-US" sz="3200" dirty="0" err="1"/>
              <a:t>trò</a:t>
            </a:r>
            <a:r>
              <a:rPr lang="en-US" sz="3200" dirty="0"/>
              <a:t> </a:t>
            </a:r>
            <a:r>
              <a:rPr lang="en-US" sz="3200" dirty="0" err="1"/>
              <a:t>chơi</a:t>
            </a:r>
            <a:r>
              <a:rPr lang="en-US" sz="3200" dirty="0"/>
              <a:t> </a:t>
            </a:r>
            <a:r>
              <a:rPr lang="en-US" sz="3200" dirty="0" err="1"/>
              <a:t>hoặc</a:t>
            </a:r>
            <a:r>
              <a:rPr lang="en-US" sz="3200" dirty="0"/>
              <a:t> </a:t>
            </a:r>
            <a:r>
              <a:rPr lang="en-US" sz="3200" dirty="0" err="1"/>
              <a:t>tổ</a:t>
            </a:r>
            <a:r>
              <a:rPr lang="en-US" sz="3200" dirty="0"/>
              <a:t> </a:t>
            </a:r>
            <a:r>
              <a:rPr lang="en-US" sz="3200" dirty="0" err="1"/>
              <a:t>chức</a:t>
            </a:r>
            <a:r>
              <a:rPr lang="en-US" sz="3200" dirty="0"/>
              <a:t> </a:t>
            </a:r>
            <a:r>
              <a:rPr lang="en-US" sz="3200" dirty="0" err="1"/>
              <a:t>hoạt</a:t>
            </a:r>
            <a:r>
              <a:rPr lang="en-US" sz="3200" dirty="0"/>
              <a:t> </a:t>
            </a:r>
            <a:r>
              <a:rPr lang="en-US" sz="3200" dirty="0" err="1"/>
              <a:t>động</a:t>
            </a:r>
            <a:r>
              <a:rPr lang="en-US" sz="3200" dirty="0"/>
              <a:t> </a:t>
            </a:r>
            <a:r>
              <a:rPr lang="en-US" sz="3200" dirty="0" err="1"/>
              <a:t>tập</a:t>
            </a:r>
            <a:r>
              <a:rPr lang="en-US" sz="3200" dirty="0"/>
              <a:t> </a:t>
            </a:r>
            <a:r>
              <a:rPr lang="en-US" sz="3200" dirty="0" err="1"/>
              <a:t>thể</a:t>
            </a:r>
            <a:r>
              <a:rPr lang="en-US" sz="3200" dirty="0"/>
              <a:t>.</a:t>
            </a:r>
          </a:p>
        </p:txBody>
      </p:sp>
      <p:grpSp>
        <p:nvGrpSpPr>
          <p:cNvPr id="24" name="Group 23">
            <a:extLst>
              <a:ext uri="{FF2B5EF4-FFF2-40B4-BE49-F238E27FC236}">
                <a16:creationId xmlns:a16="http://schemas.microsoft.com/office/drawing/2014/main" id="{7A807A5E-B68A-410C-AB0D-1D86BD6E42C7}"/>
              </a:ext>
            </a:extLst>
          </p:cNvPr>
          <p:cNvGrpSpPr/>
          <p:nvPr/>
        </p:nvGrpSpPr>
        <p:grpSpPr>
          <a:xfrm>
            <a:off x="1" y="-463774"/>
            <a:ext cx="17232313" cy="538419"/>
            <a:chOff x="0" y="-127508"/>
            <a:chExt cx="12192000" cy="1361811"/>
          </a:xfrm>
        </p:grpSpPr>
        <p:sp>
          <p:nvSpPr>
            <p:cNvPr id="2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6"/>
            </a:p>
          </p:txBody>
        </p:sp>
        <p:sp>
          <p:nvSpPr>
            <p:cNvPr id="2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6"/>
            </a:p>
          </p:txBody>
        </p:sp>
      </p:grpSp>
      <p:sp>
        <p:nvSpPr>
          <p:cNvPr id="37" name="Oval 36"/>
          <p:cNvSpPr/>
          <p:nvPr/>
        </p:nvSpPr>
        <p:spPr>
          <a:xfrm>
            <a:off x="430808" y="-60838"/>
            <a:ext cx="1001899" cy="1001899"/>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78166" tIns="89083" rIns="178166" bIns="89083" rtlCol="0" anchor="ctr"/>
          <a:lstStyle/>
          <a:p>
            <a:pPr algn="ctr"/>
            <a:r>
              <a:rPr lang="en-US" sz="5369" b="1" dirty="0">
                <a:solidFill>
                  <a:schemeClr val="bg1"/>
                </a:solidFill>
                <a:latin typeface="Arial Rounded MT Bold" pitchFamily="34" charset="0"/>
                <a:cs typeface="Times New Roman" pitchFamily="18" charset="0"/>
              </a:rPr>
              <a:t>1</a:t>
            </a:r>
          </a:p>
        </p:txBody>
      </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4">
            <a:extLst>
              <a:ext uri="{BEBA8EAE-BF5A-486C-A8C5-ECC9F3942E4B}">
                <a14:imgProps xmlns:a14="http://schemas.microsoft.com/office/drawing/2010/main">
                  <a14:imgLayer r:embed="rId5">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1" y="8996630"/>
            <a:ext cx="17232313" cy="1153322"/>
          </a:xfrm>
          <a:prstGeom prst="rect">
            <a:avLst/>
          </a:prstGeom>
        </p:spPr>
      </p:pic>
      <p:grpSp>
        <p:nvGrpSpPr>
          <p:cNvPr id="4" name="Group 3"/>
          <p:cNvGrpSpPr/>
          <p:nvPr/>
        </p:nvGrpSpPr>
        <p:grpSpPr>
          <a:xfrm>
            <a:off x="430807" y="1250385"/>
            <a:ext cx="16373872" cy="8104797"/>
            <a:chOff x="393183" y="1564457"/>
            <a:chExt cx="14943892" cy="7396980"/>
          </a:xfrm>
        </p:grpSpPr>
        <p:sp>
          <p:nvSpPr>
            <p:cNvPr id="2" name="Rectangle 1"/>
            <p:cNvSpPr/>
            <p:nvPr/>
          </p:nvSpPr>
          <p:spPr>
            <a:xfrm>
              <a:off x="393183" y="1698631"/>
              <a:ext cx="14940994" cy="6443644"/>
            </a:xfrm>
            <a:prstGeom prst="rect">
              <a:avLst/>
            </a:prstGeom>
          </p:spPr>
          <p:txBody>
            <a:bodyPr wrap="square" lIns="111411" tIns="55706" rIns="111411" bIns="55706">
              <a:spAutoFit/>
            </a:bodyPr>
            <a:lstStyle/>
            <a:p>
              <a:pPr algn="ctr"/>
              <a:r>
                <a:rPr lang="vi-VN" sz="4383" b="1">
                  <a:solidFill>
                    <a:srgbClr val="002060"/>
                  </a:solidFill>
                  <a:effectLst>
                    <a:reflection blurRad="6350" stA="55000" endA="300" endPos="45500" dir="5400000" sy="-100000" algn="bl" rotWithShape="0"/>
                  </a:effectLst>
                  <a:latin typeface="iCiel Cadena" panose="02000503000000020004" pitchFamily="2" charset="0"/>
                </a:rPr>
                <a:t>Trời</a:t>
              </a:r>
              <a:r>
                <a:rPr lang="vi-VN" sz="4383" b="1" dirty="0">
                  <a:solidFill>
                    <a:srgbClr val="002060"/>
                  </a:solidFill>
                  <a:effectLst>
                    <a:reflection blurRad="6350" stA="55000" endA="300" endPos="45500" dir="5400000" sy="-100000" algn="bl" rotWithShape="0"/>
                  </a:effectLst>
                  <a:latin typeface="iCiel Cadena" panose="02000503000000020004" pitchFamily="2" charset="0"/>
                </a:rPr>
                <a:t>, Đất, Nước</a:t>
              </a:r>
              <a:endParaRPr lang="vi-VN" sz="4383" dirty="0">
                <a:solidFill>
                  <a:srgbClr val="002060"/>
                </a:solidFill>
                <a:effectLst>
                  <a:reflection blurRad="6350" stA="55000" endA="300" endPos="45500" dir="5400000" sy="-100000" algn="bl" rotWithShape="0"/>
                </a:effectLst>
                <a:latin typeface="iCiel Cadena" panose="02000503000000020004" pitchFamily="2" charset="0"/>
              </a:endParaRPr>
            </a:p>
            <a:p>
              <a:pPr algn="just"/>
              <a:r>
                <a:rPr lang="vi-VN" sz="3397">
                  <a:solidFill>
                    <a:srgbClr val="002060"/>
                  </a:solidFill>
                  <a:latin typeface="iCiel Cadena" panose="02000503000000020004" pitchFamily="2" charset="0"/>
                </a:rPr>
                <a:t> </a:t>
              </a:r>
              <a:endParaRPr lang="en-US" sz="3397">
                <a:solidFill>
                  <a:srgbClr val="002060"/>
                </a:solidFill>
                <a:latin typeface="iCiel Cadena" panose="02000503000000020004" pitchFamily="2" charset="0"/>
              </a:endParaRPr>
            </a:p>
            <a:p>
              <a:pPr algn="just"/>
              <a:r>
                <a:rPr lang="en-US" sz="3397">
                  <a:solidFill>
                    <a:schemeClr val="accent6">
                      <a:lumMod val="50000"/>
                    </a:schemeClr>
                  </a:solidFill>
                  <a:latin typeface="iCiel Cadena" panose="02000503000000020004" pitchFamily="2" charset="0"/>
                </a:rPr>
                <a:t>a</a:t>
              </a:r>
              <a:r>
                <a:rPr lang="vi-VN" sz="3397" dirty="0">
                  <a:solidFill>
                    <a:schemeClr val="accent6">
                      <a:lumMod val="50000"/>
                    </a:schemeClr>
                  </a:solidFill>
                  <a:latin typeface="iCiel Cadena" panose="02000503000000020004" pitchFamily="2" charset="0"/>
                </a:rPr>
                <a:t>)Cách chơi:</a:t>
              </a:r>
              <a:endParaRPr lang="en-US" sz="3397" dirty="0">
                <a:solidFill>
                  <a:schemeClr val="accent6">
                    <a:lumMod val="50000"/>
                  </a:schemeClr>
                </a:solidFill>
                <a:latin typeface="iCiel Cadena" panose="02000503000000020004" pitchFamily="2" charset="0"/>
              </a:endParaRPr>
            </a:p>
            <a:p>
              <a:pPr algn="just"/>
              <a:r>
                <a:rPr lang="en-US" sz="3397">
                  <a:latin typeface="Arial-Rounded" panose="020B0500000000000000" pitchFamily="34" charset="0"/>
                  <a:ea typeface="Arial-Rounded" panose="020B0500000000000000" pitchFamily="34" charset="0"/>
                  <a:cs typeface="Arial-Rounded" panose="020B0500000000000000" pitchFamily="34" charset="0"/>
                </a:rPr>
                <a:t>    </a:t>
              </a:r>
              <a:r>
                <a:rPr lang="vi-VN" sz="3397">
                  <a:latin typeface="Arial-Rounded" panose="020B0500000000000000" pitchFamily="34" charset="0"/>
                  <a:ea typeface="Arial-Rounded" panose="020B0500000000000000" pitchFamily="34" charset="0"/>
                  <a:cs typeface="Arial-Rounded" panose="020B0500000000000000" pitchFamily="34" charset="0"/>
                </a:rPr>
                <a:t>Quản </a:t>
              </a:r>
              <a:r>
                <a:rPr lang="vi-VN" sz="3397" dirty="0">
                  <a:latin typeface="Arial-Rounded" panose="020B0500000000000000" pitchFamily="34" charset="0"/>
                  <a:ea typeface="Arial-Rounded" panose="020B0500000000000000" pitchFamily="34" charset="0"/>
                  <a:cs typeface="Arial-Rounded" panose="020B0500000000000000" pitchFamily="34" charset="0"/>
                </a:rPr>
                <a:t>trò nói: “Trời” và chỉ ai đó, người đó sẽ trả lời là “Chim”. Quản trò nói “Nước” và chỉ vào ai đó, người đó sẽ trả lời là “Cá”. Quản trò nói “Đất” và chỉ ai đó, người đó sẽ trả lời là “Cây”. Ngược lại quản trò nói “Chim” thì người được chỉ phải nói là “Trời”... Cứ như thế, nhanh dần tốc độ của trò chơi sẽ có em nhầm, nh</a:t>
              </a:r>
              <a:r>
                <a:rPr lang="en-US" sz="3397" dirty="0">
                  <a:latin typeface="Arial-Rounded" panose="020B0500000000000000" pitchFamily="34" charset="0"/>
                  <a:ea typeface="Arial-Rounded" panose="020B0500000000000000" pitchFamily="34" charset="0"/>
                  <a:cs typeface="Arial-Rounded" panose="020B0500000000000000" pitchFamily="34" charset="0"/>
                </a:rPr>
                <a:t>ữ</a:t>
              </a:r>
              <a:r>
                <a:rPr lang="vi-VN" sz="3397" dirty="0">
                  <a:latin typeface="Arial-Rounded" panose="020B0500000000000000" pitchFamily="34" charset="0"/>
                  <a:ea typeface="Arial-Rounded" panose="020B0500000000000000" pitchFamily="34" charset="0"/>
                  <a:cs typeface="Arial-Rounded" panose="020B0500000000000000" pitchFamily="34" charset="0"/>
                </a:rPr>
                <a:t>ng em đó sẽ phải làm các động tác bay, bơi cho tập thể xem.</a:t>
              </a:r>
              <a:endParaRPr lang="en-US" sz="3397" dirty="0">
                <a:latin typeface="Arial-Rounded" panose="020B0500000000000000" pitchFamily="34" charset="0"/>
                <a:ea typeface="Arial-Rounded" panose="020B0500000000000000" pitchFamily="34" charset="0"/>
                <a:cs typeface="Arial-Rounded" panose="020B0500000000000000" pitchFamily="34" charset="0"/>
              </a:endParaRPr>
            </a:p>
            <a:p>
              <a:pPr algn="just"/>
              <a:br>
                <a:rPr lang="vi-VN" sz="3397" dirty="0">
                  <a:latin typeface="Arial-Rounded" panose="020B0500000000000000" pitchFamily="34" charset="0"/>
                  <a:ea typeface="Arial-Rounded" panose="020B0500000000000000" pitchFamily="34" charset="0"/>
                  <a:cs typeface="Arial-Rounded" panose="020B0500000000000000" pitchFamily="34" charset="0"/>
                </a:rPr>
              </a:br>
              <a:r>
                <a:rPr lang="en-US" sz="3397" dirty="0">
                  <a:solidFill>
                    <a:schemeClr val="accent6">
                      <a:lumMod val="50000"/>
                    </a:schemeClr>
                  </a:solidFill>
                  <a:latin typeface="iCiel Cadena" panose="02000503000000020004" pitchFamily="2" charset="0"/>
                </a:rPr>
                <a:t>b</a:t>
              </a:r>
              <a:r>
                <a:rPr lang="vi-VN" sz="3397" dirty="0">
                  <a:solidFill>
                    <a:schemeClr val="accent6">
                      <a:lumMod val="50000"/>
                    </a:schemeClr>
                  </a:solidFill>
                  <a:latin typeface="iCiel Cadena" panose="02000503000000020004" pitchFamily="2" charset="0"/>
                </a:rPr>
                <a:t>) Luật chơi:</a:t>
              </a:r>
              <a:endParaRPr lang="en-US" sz="3397" dirty="0">
                <a:solidFill>
                  <a:schemeClr val="accent6">
                    <a:lumMod val="50000"/>
                  </a:schemeClr>
                </a:solidFill>
                <a:latin typeface="iCiel Cadena" panose="02000503000000020004" pitchFamily="2" charset="0"/>
              </a:endParaRPr>
            </a:p>
            <a:p>
              <a:pPr algn="just"/>
              <a:r>
                <a:rPr lang="vi-VN" sz="3397">
                  <a:latin typeface="Arial-Rounded" panose="020B0500000000000000" pitchFamily="34" charset="0"/>
                  <a:ea typeface="Arial-Rounded" panose="020B0500000000000000" pitchFamily="34" charset="0"/>
                  <a:cs typeface="Arial-Rounded" panose="020B0500000000000000" pitchFamily="34" charset="0"/>
                </a:rPr>
                <a:t>- </a:t>
              </a:r>
              <a:r>
                <a:rPr lang="vi-VN" sz="3397" dirty="0">
                  <a:latin typeface="Arial-Rounded" panose="020B0500000000000000" pitchFamily="34" charset="0"/>
                  <a:ea typeface="Arial-Rounded" panose="020B0500000000000000" pitchFamily="34" charset="0"/>
                  <a:cs typeface="Arial-Rounded" panose="020B0500000000000000" pitchFamily="34" charset="0"/>
                </a:rPr>
                <a:t>Không nói theo đúng quy định hoặc đến lượt mà  trả lời chậm thì  bị phạt.</a:t>
              </a:r>
              <a:br>
                <a:rPr lang="vi-VN" sz="3397">
                  <a:latin typeface="Arial-Rounded" panose="020B0500000000000000" pitchFamily="34" charset="0"/>
                  <a:ea typeface="Arial-Rounded" panose="020B0500000000000000" pitchFamily="34" charset="0"/>
                  <a:cs typeface="Arial-Rounded" panose="020B0500000000000000" pitchFamily="34" charset="0"/>
                </a:rPr>
              </a:br>
              <a:r>
                <a:rPr lang="vi-VN" sz="3397" b="1" u="sng">
                  <a:latin typeface="Arial-Rounded" panose="020B0500000000000000" pitchFamily="34" charset="0"/>
                  <a:ea typeface="Arial-Rounded" panose="020B0500000000000000" pitchFamily="34" charset="0"/>
                  <a:cs typeface="Arial-Rounded" panose="020B0500000000000000" pitchFamily="34" charset="0"/>
                </a:rPr>
                <a:t>Chú </a:t>
              </a:r>
              <a:r>
                <a:rPr lang="vi-VN" sz="3397" b="1" u="sng" dirty="0">
                  <a:latin typeface="Arial-Rounded" panose="020B0500000000000000" pitchFamily="34" charset="0"/>
                  <a:ea typeface="Arial-Rounded" panose="020B0500000000000000" pitchFamily="34" charset="0"/>
                  <a:cs typeface="Arial-Rounded" panose="020B0500000000000000" pitchFamily="34" charset="0"/>
                </a:rPr>
                <a:t>ý: </a:t>
              </a:r>
              <a:r>
                <a:rPr lang="vi-VN" sz="3397" dirty="0">
                  <a:latin typeface="Arial-Rounded" panose="020B0500000000000000" pitchFamily="34" charset="0"/>
                  <a:ea typeface="Arial-Rounded" panose="020B0500000000000000" pitchFamily="34" charset="0"/>
                  <a:cs typeface="Arial-Rounded" panose="020B0500000000000000" pitchFamily="34" charset="0"/>
                </a:rPr>
                <a:t>Trước khi thực hiện trò chơi với từng người, quản trò cho tập thể thuộc các từ đó đáp như trên.</a:t>
              </a:r>
            </a:p>
          </p:txBody>
        </p:sp>
        <p:sp>
          <p:nvSpPr>
            <p:cNvPr id="3" name="Rounded Rectangle 2"/>
            <p:cNvSpPr/>
            <p:nvPr/>
          </p:nvSpPr>
          <p:spPr>
            <a:xfrm>
              <a:off x="396081" y="1564457"/>
              <a:ext cx="14940994" cy="7396980"/>
            </a:xfrm>
            <a:prstGeom prst="roundRect">
              <a:avLst>
                <a:gd name="adj" fmla="val 6071"/>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6"/>
            </a:p>
          </p:txBody>
        </p:sp>
      </p:grpSp>
      <p:pic>
        <p:nvPicPr>
          <p:cNvPr id="17" name="图片 40964" descr="1-40"/>
          <p:cNvPicPr>
            <a:picLocks noChangeAspect="1"/>
          </p:cNvPicPr>
          <p:nvPr/>
        </p:nvPicPr>
        <p:blipFill>
          <a:blip r:embed="rId6"/>
          <a:stretch>
            <a:fillRect/>
          </a:stretch>
        </p:blipFill>
        <p:spPr>
          <a:xfrm>
            <a:off x="14210091" y="1219245"/>
            <a:ext cx="2405524" cy="1769800"/>
          </a:xfrm>
          <a:prstGeom prst="rect">
            <a:avLst/>
          </a:prstGeom>
          <a:noFill/>
          <a:ln w="9525">
            <a:noFill/>
          </a:ln>
        </p:spPr>
      </p:pic>
    </p:spTree>
    <p:extLst>
      <p:ext uri="{BB962C8B-B14F-4D97-AF65-F5344CB8AC3E}">
        <p14:creationId xmlns:p14="http://schemas.microsoft.com/office/powerpoint/2010/main" val="303693569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1000"/>
                                        <p:tgtEl>
                                          <p:spTgt spid="38"/>
                                        </p:tgtEl>
                                      </p:cBhvr>
                                    </p:animEffect>
                                    <p:anim calcmode="lin" valueType="num">
                                      <p:cBhvr>
                                        <p:cTn id="8" dur="1000" fill="hold"/>
                                        <p:tgtEl>
                                          <p:spTgt spid="38"/>
                                        </p:tgtEl>
                                        <p:attrNameLst>
                                          <p:attrName>ppt_x</p:attrName>
                                        </p:attrNameLst>
                                      </p:cBhvr>
                                      <p:tavLst>
                                        <p:tav tm="0">
                                          <p:val>
                                            <p:strVal val="#ppt_x"/>
                                          </p:val>
                                        </p:tav>
                                        <p:tav tm="100000">
                                          <p:val>
                                            <p:strVal val="#ppt_x"/>
                                          </p:val>
                                        </p:tav>
                                      </p:tavLst>
                                    </p:anim>
                                    <p:anim calcmode="lin" valueType="num">
                                      <p:cBhvr>
                                        <p:cTn id="9" dur="1000" fill="hold"/>
                                        <p:tgtEl>
                                          <p:spTgt spid="3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1000"/>
                                        <p:tgtEl>
                                          <p:spTgt spid="37"/>
                                        </p:tgtEl>
                                      </p:cBhvr>
                                    </p:animEffect>
                                    <p:anim calcmode="lin" valueType="num">
                                      <p:cBhvr>
                                        <p:cTn id="13" dur="1000" fill="hold"/>
                                        <p:tgtEl>
                                          <p:spTgt spid="37"/>
                                        </p:tgtEl>
                                        <p:attrNameLst>
                                          <p:attrName>ppt_x</p:attrName>
                                        </p:attrNameLst>
                                      </p:cBhvr>
                                      <p:tavLst>
                                        <p:tav tm="0">
                                          <p:val>
                                            <p:strVal val="#ppt_x"/>
                                          </p:val>
                                        </p:tav>
                                        <p:tav tm="100000">
                                          <p:val>
                                            <p:strVal val="#ppt_x"/>
                                          </p:val>
                                        </p:tav>
                                      </p:tavLst>
                                    </p:anim>
                                    <p:anim calcmode="lin" valueType="num">
                                      <p:cBhvr>
                                        <p:cTn id="14" dur="1000" fill="hold"/>
                                        <p:tgtEl>
                                          <p:spTgt spid="3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5"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p:cTn id="18" dur="1000" fill="hold"/>
                                        <p:tgtEl>
                                          <p:spTgt spid="17"/>
                                        </p:tgtEl>
                                        <p:attrNameLst>
                                          <p:attrName>ppt_w</p:attrName>
                                        </p:attrNameLst>
                                      </p:cBhvr>
                                      <p:tavLst>
                                        <p:tav tm="0">
                                          <p:val>
                                            <p:fltVal val="0"/>
                                          </p:val>
                                        </p:tav>
                                        <p:tav tm="100000">
                                          <p:val>
                                            <p:strVal val="#ppt_w"/>
                                          </p:val>
                                        </p:tav>
                                      </p:tavLst>
                                    </p:anim>
                                    <p:anim calcmode="lin" valueType="num">
                                      <p:cBhvr>
                                        <p:cTn id="19" dur="1000" fill="hold"/>
                                        <p:tgtEl>
                                          <p:spTgt spid="17"/>
                                        </p:tgtEl>
                                        <p:attrNameLst>
                                          <p:attrName>ppt_h</p:attrName>
                                        </p:attrNameLst>
                                      </p:cBhvr>
                                      <p:tavLst>
                                        <p:tav tm="0">
                                          <p:val>
                                            <p:fltVal val="0"/>
                                          </p:val>
                                        </p:tav>
                                        <p:tav tm="100000">
                                          <p:val>
                                            <p:strVal val="#ppt_h"/>
                                          </p:val>
                                        </p:tav>
                                      </p:tavLst>
                                    </p:anim>
                                    <p:anim calcmode="lin" valueType="num">
                                      <p:cBhvr>
                                        <p:cTn id="20"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A807A5E-B68A-410C-AB0D-1D86BD6E42C7}"/>
              </a:ext>
            </a:extLst>
          </p:cNvPr>
          <p:cNvGrpSpPr/>
          <p:nvPr/>
        </p:nvGrpSpPr>
        <p:grpSpPr>
          <a:xfrm>
            <a:off x="1" y="-463774"/>
            <a:ext cx="17232313" cy="538419"/>
            <a:chOff x="0" y="-127508"/>
            <a:chExt cx="12192000" cy="1361811"/>
          </a:xfrm>
        </p:grpSpPr>
        <p:sp>
          <p:nvSpPr>
            <p:cNvPr id="2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6"/>
            </a:p>
          </p:txBody>
        </p:sp>
        <p:sp>
          <p:nvSpPr>
            <p:cNvPr id="2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6"/>
            </a:p>
          </p:txBody>
        </p:sp>
      </p:gr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1" y="8996630"/>
            <a:ext cx="17232313" cy="1153322"/>
          </a:xfrm>
          <a:prstGeom prst="rect">
            <a:avLst/>
          </a:prstGeom>
        </p:spPr>
      </p:pic>
      <p:grpSp>
        <p:nvGrpSpPr>
          <p:cNvPr id="4" name="Group 3"/>
          <p:cNvGrpSpPr/>
          <p:nvPr/>
        </p:nvGrpSpPr>
        <p:grpSpPr>
          <a:xfrm>
            <a:off x="430807" y="-72147"/>
            <a:ext cx="16373872" cy="9427330"/>
            <a:chOff x="393183" y="1564457"/>
            <a:chExt cx="14943892" cy="7396980"/>
          </a:xfrm>
        </p:grpSpPr>
        <p:sp>
          <p:nvSpPr>
            <p:cNvPr id="2" name="Rectangle 1"/>
            <p:cNvSpPr/>
            <p:nvPr/>
          </p:nvSpPr>
          <p:spPr>
            <a:xfrm>
              <a:off x="393183" y="1698631"/>
              <a:ext cx="14940994" cy="579792"/>
            </a:xfrm>
            <a:prstGeom prst="rect">
              <a:avLst/>
            </a:prstGeom>
          </p:spPr>
          <p:txBody>
            <a:bodyPr wrap="square" lIns="111411" tIns="55706" rIns="111411" bIns="55706">
              <a:spAutoFit/>
            </a:bodyPr>
            <a:lstStyle/>
            <a:p>
              <a:pPr algn="ctr"/>
              <a:endParaRPr lang="vi-VN" sz="3397"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ounded Rectangle 2"/>
            <p:cNvSpPr/>
            <p:nvPr/>
          </p:nvSpPr>
          <p:spPr>
            <a:xfrm>
              <a:off x="396081" y="1564457"/>
              <a:ext cx="14940994" cy="7396980"/>
            </a:xfrm>
            <a:prstGeom prst="roundRect">
              <a:avLst>
                <a:gd name="adj" fmla="val 6071"/>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6"/>
            </a:p>
          </p:txBody>
        </p:sp>
      </p:grpSp>
      <p:sp>
        <p:nvSpPr>
          <p:cNvPr id="15" name="TextBox 14">
            <a:extLst>
              <a:ext uri="{FF2B5EF4-FFF2-40B4-BE49-F238E27FC236}">
                <a16:creationId xmlns:a16="http://schemas.microsoft.com/office/drawing/2014/main" id="{816FC0FC-4FC4-48D8-AFBD-9D9AFCEBA953}"/>
              </a:ext>
            </a:extLst>
          </p:cNvPr>
          <p:cNvSpPr txBox="1"/>
          <p:nvPr/>
        </p:nvSpPr>
        <p:spPr>
          <a:xfrm>
            <a:off x="1834356" y="1070855"/>
            <a:ext cx="12869735" cy="7848302"/>
          </a:xfrm>
          <a:prstGeom prst="rect">
            <a:avLst/>
          </a:prstGeom>
          <a:noFill/>
        </p:spPr>
        <p:txBody>
          <a:bodyPr wrap="square">
            <a:spAutoFit/>
          </a:bodyPr>
          <a:lstStyle/>
          <a:p>
            <a:pPr algn="ctr" fontAlgn="ctr"/>
            <a:r>
              <a:rPr lang="vi-VN" sz="3600" b="1" i="0">
                <a:solidFill>
                  <a:srgbClr val="333333"/>
                </a:solidFill>
                <a:effectLst/>
                <a:latin typeface="Helvetica Neue"/>
              </a:rPr>
              <a:t>Trò chơi: Mưa rơi</a:t>
            </a:r>
          </a:p>
          <a:p>
            <a:r>
              <a:rPr lang="vi-VN" sz="3600" b="0" i="1">
                <a:solidFill>
                  <a:srgbClr val="333333"/>
                </a:solidFill>
                <a:effectLst/>
                <a:latin typeface="+mj-lt"/>
              </a:rPr>
              <a:t>1. Chỗ chơi: </a:t>
            </a:r>
            <a:r>
              <a:rPr lang="vi-VN" sz="3600" b="0" i="0">
                <a:solidFill>
                  <a:srgbClr val="333333"/>
                </a:solidFill>
                <a:effectLst/>
                <a:latin typeface="+mj-lt"/>
              </a:rPr>
              <a:t>Trong hội trường, trong vòng tròn hay trên xe.</a:t>
            </a:r>
            <a:br>
              <a:rPr lang="vi-VN" sz="3600" b="0" i="0">
                <a:solidFill>
                  <a:srgbClr val="333333"/>
                </a:solidFill>
                <a:effectLst/>
                <a:latin typeface="+mj-lt"/>
              </a:rPr>
            </a:br>
            <a:r>
              <a:rPr lang="vi-VN" sz="3600" b="0" i="1">
                <a:solidFill>
                  <a:srgbClr val="333333"/>
                </a:solidFill>
                <a:effectLst/>
                <a:latin typeface="+mj-lt"/>
              </a:rPr>
              <a:t>2. Cách chơi</a:t>
            </a:r>
            <a:r>
              <a:rPr lang="vi-VN" sz="3600" b="0" i="0">
                <a:solidFill>
                  <a:srgbClr val="333333"/>
                </a:solidFill>
                <a:effectLst/>
                <a:latin typeface="+mj-lt"/>
              </a:rPr>
              <a:t>: Vòng tròn chú ý theo người điều khiển. Người điều khiển đưa tay dưới thắt lưng thì vòng tròn vỗ tay nhẹ (có nghĩa là mưa nhỏ). Người điều khiển đưa tay lên cao dần thì vòng tròn vỗ tay to dần và nhanh lên dần. Khi người điều khiển đưa tay qua đầu thì vòng tròn vỗ tay nhanh và lớn (có nghĩa là mưa lớn).</a:t>
            </a:r>
            <a:br>
              <a:rPr lang="vi-VN" sz="3600" b="0" i="0">
                <a:solidFill>
                  <a:srgbClr val="333333"/>
                </a:solidFill>
                <a:effectLst/>
                <a:latin typeface="+mj-lt"/>
              </a:rPr>
            </a:br>
            <a:r>
              <a:rPr lang="vi-VN" sz="3600" b="0" i="1">
                <a:solidFill>
                  <a:srgbClr val="333333"/>
                </a:solidFill>
                <a:effectLst/>
                <a:latin typeface="+mj-lt"/>
              </a:rPr>
              <a:t>3. Chú ý: </a:t>
            </a:r>
            <a:r>
              <a:rPr lang="vi-VN" sz="3600" b="0" i="0">
                <a:solidFill>
                  <a:srgbClr val="333333"/>
                </a:solidFill>
                <a:effectLst/>
                <a:latin typeface="+mj-lt"/>
              </a:rPr>
              <a:t>Người điều khiển có thể đưa tay lên cao hoặc xuống thấp nhiều lần, với tốc độ nhanh chậm khác nhau để tạo âm thanh hay hơn. Để gợi sự chú ý cho vòng tròn, người điều khiển cũng có thể chia vòng tròn thành 2 nhóm và thực hiện theo hay tay của người điều khiển.</a:t>
            </a:r>
            <a:br>
              <a:rPr lang="vi-VN" sz="3600" b="0" i="0">
                <a:solidFill>
                  <a:srgbClr val="333333"/>
                </a:solidFill>
                <a:effectLst/>
                <a:latin typeface="+mj-lt"/>
              </a:rPr>
            </a:br>
            <a:r>
              <a:rPr lang="vi-VN" sz="3600" b="0" i="0">
                <a:solidFill>
                  <a:srgbClr val="333333"/>
                </a:solidFill>
                <a:effectLst/>
                <a:latin typeface="+mj-lt"/>
              </a:rPr>
              <a:t>Trò chơi cũng có thể biến dạng kết hợp tiếng reo theo quy ước. Mưa nhỏ là “ rì, rì…” và khi mưa lớn là “ u,u…” liên tưởng có gió lớn.</a:t>
            </a:r>
          </a:p>
        </p:txBody>
      </p:sp>
    </p:spTree>
    <p:extLst>
      <p:ext uri="{BB962C8B-B14F-4D97-AF65-F5344CB8AC3E}">
        <p14:creationId xmlns:p14="http://schemas.microsoft.com/office/powerpoint/2010/main" val="354174532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7A807A5E-B68A-410C-AB0D-1D86BD6E42C7}"/>
              </a:ext>
            </a:extLst>
          </p:cNvPr>
          <p:cNvGrpSpPr/>
          <p:nvPr/>
        </p:nvGrpSpPr>
        <p:grpSpPr>
          <a:xfrm>
            <a:off x="1" y="-463774"/>
            <a:ext cx="17232313" cy="538419"/>
            <a:chOff x="0" y="-127508"/>
            <a:chExt cx="12192000" cy="1361811"/>
          </a:xfrm>
        </p:grpSpPr>
        <p:sp>
          <p:nvSpPr>
            <p:cNvPr id="25"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6"/>
            </a:p>
          </p:txBody>
        </p:sp>
        <p:sp>
          <p:nvSpPr>
            <p:cNvPr id="26"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6"/>
            </a:p>
          </p:txBody>
        </p:sp>
      </p:grpSp>
      <p:pic>
        <p:nvPicPr>
          <p:cNvPr id="12"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3">
            <a:extLst>
              <a:ext uri="{BEBA8EAE-BF5A-486C-A8C5-ECC9F3942E4B}">
                <a14:imgProps xmlns:a14="http://schemas.microsoft.com/office/drawing/2010/main">
                  <a14:imgLayer r:embed="rId4">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1" y="8996630"/>
            <a:ext cx="17232313" cy="1153322"/>
          </a:xfrm>
          <a:prstGeom prst="rect">
            <a:avLst/>
          </a:prstGeom>
        </p:spPr>
      </p:pic>
      <p:grpSp>
        <p:nvGrpSpPr>
          <p:cNvPr id="4" name="Group 3"/>
          <p:cNvGrpSpPr/>
          <p:nvPr/>
        </p:nvGrpSpPr>
        <p:grpSpPr>
          <a:xfrm>
            <a:off x="430807" y="1250385"/>
            <a:ext cx="16373872" cy="8104797"/>
            <a:chOff x="393183" y="1564457"/>
            <a:chExt cx="14943892" cy="7396980"/>
          </a:xfrm>
        </p:grpSpPr>
        <p:sp>
          <p:nvSpPr>
            <p:cNvPr id="2" name="Rectangle 1"/>
            <p:cNvSpPr/>
            <p:nvPr/>
          </p:nvSpPr>
          <p:spPr>
            <a:xfrm>
              <a:off x="393183" y="1698631"/>
              <a:ext cx="14940994" cy="579792"/>
            </a:xfrm>
            <a:prstGeom prst="rect">
              <a:avLst/>
            </a:prstGeom>
          </p:spPr>
          <p:txBody>
            <a:bodyPr wrap="square" lIns="111411" tIns="55706" rIns="111411" bIns="55706">
              <a:spAutoFit/>
            </a:bodyPr>
            <a:lstStyle/>
            <a:p>
              <a:pPr algn="ctr"/>
              <a:endParaRPr lang="vi-VN" sz="3397"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 name="Rounded Rectangle 2"/>
            <p:cNvSpPr/>
            <p:nvPr/>
          </p:nvSpPr>
          <p:spPr>
            <a:xfrm>
              <a:off x="396081" y="1564457"/>
              <a:ext cx="14940994" cy="7396980"/>
            </a:xfrm>
            <a:prstGeom prst="roundRect">
              <a:avLst>
                <a:gd name="adj" fmla="val 6071"/>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6"/>
            </a:p>
          </p:txBody>
        </p:sp>
      </p:grpSp>
      <p:pic>
        <p:nvPicPr>
          <p:cNvPr id="17" name="图片 40964" descr="1-40"/>
          <p:cNvPicPr>
            <a:picLocks noChangeAspect="1"/>
          </p:cNvPicPr>
          <p:nvPr/>
        </p:nvPicPr>
        <p:blipFill>
          <a:blip r:embed="rId5"/>
          <a:stretch>
            <a:fillRect/>
          </a:stretch>
        </p:blipFill>
        <p:spPr>
          <a:xfrm>
            <a:off x="14210091" y="1219245"/>
            <a:ext cx="2405524" cy="1769800"/>
          </a:xfrm>
          <a:prstGeom prst="rect">
            <a:avLst/>
          </a:prstGeom>
          <a:noFill/>
          <a:ln w="9525">
            <a:noFill/>
          </a:ln>
        </p:spPr>
      </p:pic>
      <p:sp>
        <p:nvSpPr>
          <p:cNvPr id="13" name="TextBox 12">
            <a:extLst>
              <a:ext uri="{FF2B5EF4-FFF2-40B4-BE49-F238E27FC236}">
                <a16:creationId xmlns:a16="http://schemas.microsoft.com/office/drawing/2014/main" id="{0AD5A4A9-7D20-422F-B3AE-599F143289AE}"/>
              </a:ext>
            </a:extLst>
          </p:cNvPr>
          <p:cNvSpPr txBox="1"/>
          <p:nvPr/>
        </p:nvSpPr>
        <p:spPr>
          <a:xfrm>
            <a:off x="646639" y="1789947"/>
            <a:ext cx="15589518" cy="6063198"/>
          </a:xfrm>
          <a:prstGeom prst="rect">
            <a:avLst/>
          </a:prstGeom>
          <a:noFill/>
        </p:spPr>
        <p:txBody>
          <a:bodyPr wrap="square">
            <a:spAutoFit/>
          </a:bodyPr>
          <a:lstStyle/>
          <a:p>
            <a:pPr algn="ctr" fontAlgn="ctr"/>
            <a:r>
              <a:rPr lang="en-US" sz="3600" b="1" i="0">
                <a:solidFill>
                  <a:srgbClr val="333333"/>
                </a:solidFill>
                <a:effectLst/>
                <a:latin typeface="Helvetica Neue"/>
              </a:rPr>
              <a:t>T</a:t>
            </a:r>
            <a:r>
              <a:rPr lang="vi-VN" sz="3600" b="1" i="0">
                <a:solidFill>
                  <a:srgbClr val="333333"/>
                </a:solidFill>
                <a:effectLst/>
                <a:latin typeface="Helvetica Neue"/>
              </a:rPr>
              <a:t>rò chơi Kết chùm</a:t>
            </a:r>
          </a:p>
          <a:p>
            <a:pPr algn="just">
              <a:buFont typeface="+mj-lt"/>
              <a:buAutoNum type="arabicPeriod"/>
            </a:pPr>
            <a:r>
              <a:rPr lang="en-US" i="1">
                <a:solidFill>
                  <a:srgbClr val="333333"/>
                </a:solidFill>
                <a:latin typeface="Helvetica Neue"/>
              </a:rPr>
              <a:t>C</a:t>
            </a:r>
            <a:r>
              <a:rPr lang="vi-VN" b="0" i="1">
                <a:solidFill>
                  <a:srgbClr val="333333"/>
                </a:solidFill>
                <a:effectLst/>
                <a:latin typeface="Helvetica Neue"/>
              </a:rPr>
              <a:t>huẩn bị</a:t>
            </a:r>
            <a:r>
              <a:rPr lang="vi-VN" b="0" i="0">
                <a:solidFill>
                  <a:srgbClr val="333333"/>
                </a:solidFill>
                <a:effectLst/>
                <a:latin typeface="Helvetica Neue"/>
              </a:rPr>
              <a:t>: số lượng người từ 20 người, càng đông sẽ càng vui.</a:t>
            </a:r>
          </a:p>
          <a:p>
            <a:pPr algn="just"/>
            <a:r>
              <a:rPr lang="vi-VN" b="0" i="0">
                <a:solidFill>
                  <a:srgbClr val="333333"/>
                </a:solidFill>
                <a:effectLst/>
                <a:latin typeface="Helvetica Neue"/>
              </a:rPr>
              <a:t>2</a:t>
            </a:r>
            <a:r>
              <a:rPr lang="vi-VN" b="0" i="1">
                <a:solidFill>
                  <a:srgbClr val="333333"/>
                </a:solidFill>
                <a:effectLst/>
                <a:latin typeface="Helvetica Neue"/>
              </a:rPr>
              <a:t>. Cách chơi:</a:t>
            </a:r>
          </a:p>
          <a:p>
            <a:pPr algn="just">
              <a:buFont typeface="Arial" panose="020B0604020202020204" pitchFamily="34" charset="0"/>
              <a:buChar char="•"/>
            </a:pPr>
            <a:r>
              <a:rPr lang="vi-VN" b="0" i="0">
                <a:solidFill>
                  <a:srgbClr val="333333"/>
                </a:solidFill>
                <a:effectLst/>
                <a:latin typeface="Helvetica Neue"/>
              </a:rPr>
              <a:t>Mọi người đứng thành một vòng tròn rộng. Có một người chỉ huy ở giữa</a:t>
            </a:r>
          </a:p>
          <a:p>
            <a:pPr algn="just">
              <a:buFont typeface="Arial" panose="020B0604020202020204" pitchFamily="34" charset="0"/>
              <a:buChar char="•"/>
            </a:pPr>
            <a:r>
              <a:rPr lang="vi-VN" b="0" i="0">
                <a:solidFill>
                  <a:srgbClr val="333333"/>
                </a:solidFill>
                <a:effectLst/>
                <a:latin typeface="Helvetica Neue"/>
              </a:rPr>
              <a:t>Khi người chỉ huy hô kết chùm mấy thì người chơi phải nhanh chóng tập hợp lại thành một nhóm có s</a:t>
            </a:r>
            <a:r>
              <a:rPr lang="en-US" b="0" i="0">
                <a:solidFill>
                  <a:srgbClr val="333333"/>
                </a:solidFill>
                <a:effectLst/>
                <a:latin typeface="Helvetica Neue"/>
              </a:rPr>
              <a:t>ố</a:t>
            </a:r>
            <a:r>
              <a:rPr lang="vi-VN" b="0" i="0">
                <a:solidFill>
                  <a:srgbClr val="333333"/>
                </a:solidFill>
                <a:effectLst/>
                <a:latin typeface="Helvetica Neue"/>
              </a:rPr>
              <a:t> người đúng theo lệnh người chỉ huy. Ví dụ người chỉ huy hô: " kết chùm 5, có ít nhất 1 nữ" các bạn sẽ phải nhanh chóng tập hợp đúng như vậy, các bạn có thể chạy khắp vòng để tìm nhóm cho mình. Nếu không tập hợp đúng, đủ sẽ thua cuộc.</a:t>
            </a:r>
          </a:p>
          <a:p>
            <a:pPr algn="just"/>
            <a:r>
              <a:rPr lang="vi-VN" b="0" i="0">
                <a:solidFill>
                  <a:srgbClr val="333333"/>
                </a:solidFill>
                <a:effectLst/>
                <a:latin typeface="Helvetica Neue"/>
              </a:rPr>
              <a:t>3</a:t>
            </a:r>
            <a:r>
              <a:rPr lang="vi-VN" b="0" i="1">
                <a:solidFill>
                  <a:srgbClr val="333333"/>
                </a:solidFill>
                <a:effectLst/>
                <a:latin typeface="Helvetica Neue"/>
              </a:rPr>
              <a:t>. Luật chơi:</a:t>
            </a:r>
          </a:p>
          <a:p>
            <a:pPr algn="just">
              <a:buFont typeface="Arial" panose="020B0604020202020204" pitchFamily="34" charset="0"/>
              <a:buChar char="•"/>
            </a:pPr>
            <a:r>
              <a:rPr lang="vi-VN" b="0" i="0">
                <a:solidFill>
                  <a:srgbClr val="333333"/>
                </a:solidFill>
                <a:effectLst/>
                <a:latin typeface="Helvetica Neue"/>
              </a:rPr>
              <a:t>Nếu người chỉ huy hô kết chùm rồi mà chưa tập hợp đúng và đủ thì số người thừa ra đó sẽ bị phạt</a:t>
            </a:r>
          </a:p>
        </p:txBody>
      </p:sp>
    </p:spTree>
    <p:extLst>
      <p:ext uri="{BB962C8B-B14F-4D97-AF65-F5344CB8AC3E}">
        <p14:creationId xmlns:p14="http://schemas.microsoft.com/office/powerpoint/2010/main" val="335469278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66834" y="698985"/>
            <a:ext cx="14791069" cy="1888685"/>
          </a:xfrm>
          <a:prstGeom prst="rect">
            <a:avLst/>
          </a:prstGeom>
          <a:noFill/>
        </p:spPr>
        <p:txBody>
          <a:bodyPr wrap="square" lIns="178141" tIns="89072" rIns="178141" bIns="89072" rtlCol="0">
            <a:spAutoFit/>
          </a:bodyPr>
          <a:lstStyle>
            <a:defPPr>
              <a:defRPr lang="en-US"/>
            </a:defPPr>
            <a:lvl1pPr algn="just">
              <a:defRPr sz="2800" b="1">
                <a:latin typeface="Arial-Rounded" panose="020B0500000000000000" pitchFamily="34" charset="0"/>
                <a:ea typeface="Arial-Rounded" panose="020B0500000000000000" pitchFamily="34" charset="0"/>
                <a:cs typeface="Arial-Rounded" panose="020B0500000000000000" pitchFamily="34" charset="0"/>
              </a:defRPr>
            </a:lvl1pPr>
          </a:lstStyle>
          <a:p>
            <a:pPr>
              <a:lnSpc>
                <a:spcPct val="150000"/>
              </a:lnSpc>
            </a:pPr>
            <a:r>
              <a:rPr lang="en-US" sz="3945" dirty="0" err="1"/>
              <a:t>Ghi</a:t>
            </a:r>
            <a:r>
              <a:rPr lang="en-US" sz="3945" dirty="0"/>
              <a:t> </a:t>
            </a:r>
            <a:r>
              <a:rPr lang="en-US" sz="3945" dirty="0" err="1"/>
              <a:t>lại</a:t>
            </a:r>
            <a:r>
              <a:rPr lang="en-US" sz="3945" dirty="0"/>
              <a:t> </a:t>
            </a:r>
            <a:r>
              <a:rPr lang="en-US" sz="3945" dirty="0" err="1"/>
              <a:t>các</a:t>
            </a:r>
            <a:r>
              <a:rPr lang="en-US" sz="3945" dirty="0"/>
              <a:t> </a:t>
            </a:r>
            <a:r>
              <a:rPr lang="en-US" sz="3945" dirty="0" err="1"/>
              <a:t>bước</a:t>
            </a:r>
            <a:r>
              <a:rPr lang="en-US" sz="3945" dirty="0"/>
              <a:t> </a:t>
            </a:r>
            <a:r>
              <a:rPr lang="en-US" sz="3945" dirty="0" err="1"/>
              <a:t>tổ</a:t>
            </a:r>
            <a:r>
              <a:rPr lang="en-US" sz="3945" dirty="0"/>
              <a:t> </a:t>
            </a:r>
            <a:r>
              <a:rPr lang="en-US" sz="3945" dirty="0" err="1"/>
              <a:t>chức</a:t>
            </a:r>
            <a:r>
              <a:rPr lang="en-US" sz="3945" dirty="0"/>
              <a:t> </a:t>
            </a:r>
            <a:r>
              <a:rPr lang="en-US" sz="3945" dirty="0" err="1"/>
              <a:t>một</a:t>
            </a:r>
            <a:r>
              <a:rPr lang="en-US" sz="3945" dirty="0"/>
              <a:t> </a:t>
            </a:r>
            <a:r>
              <a:rPr lang="en-US" sz="3945" dirty="0" err="1"/>
              <a:t>trò</a:t>
            </a:r>
            <a:r>
              <a:rPr lang="en-US" sz="3945" dirty="0"/>
              <a:t> </a:t>
            </a:r>
            <a:r>
              <a:rPr lang="en-US" sz="3945" dirty="0" err="1"/>
              <a:t>chơi</a:t>
            </a:r>
            <a:r>
              <a:rPr lang="en-US" sz="3945" dirty="0"/>
              <a:t> </a:t>
            </a:r>
            <a:r>
              <a:rPr lang="en-US" sz="3945" dirty="0" err="1"/>
              <a:t>hoặc</a:t>
            </a:r>
            <a:r>
              <a:rPr lang="en-US" sz="3945" dirty="0"/>
              <a:t> </a:t>
            </a:r>
            <a:r>
              <a:rPr lang="en-US" sz="3945" dirty="0" err="1"/>
              <a:t>hoạt</a:t>
            </a:r>
            <a:r>
              <a:rPr lang="en-US" sz="3945" dirty="0"/>
              <a:t> </a:t>
            </a:r>
            <a:r>
              <a:rPr lang="en-US" sz="3945" dirty="0" err="1"/>
              <a:t>động</a:t>
            </a:r>
            <a:r>
              <a:rPr lang="en-US" sz="3945" dirty="0"/>
              <a:t> </a:t>
            </a:r>
            <a:r>
              <a:rPr lang="en-US" sz="3945" dirty="0" err="1"/>
              <a:t>tập</a:t>
            </a:r>
            <a:r>
              <a:rPr lang="en-US" sz="3945" dirty="0"/>
              <a:t> </a:t>
            </a:r>
            <a:r>
              <a:rPr lang="en-US" sz="3945" dirty="0" err="1"/>
              <a:t>thể</a:t>
            </a:r>
            <a:r>
              <a:rPr lang="en-US" sz="3945" dirty="0"/>
              <a:t> </a:t>
            </a:r>
            <a:r>
              <a:rPr lang="en-US" sz="3945" dirty="0" err="1"/>
              <a:t>em</a:t>
            </a:r>
            <a:r>
              <a:rPr lang="en-US" sz="3945" dirty="0"/>
              <a:t> </a:t>
            </a:r>
            <a:r>
              <a:rPr lang="en-US" sz="3945" dirty="0" err="1"/>
              <a:t>yêu</a:t>
            </a:r>
            <a:r>
              <a:rPr lang="en-US" sz="3945" dirty="0"/>
              <a:t> </a:t>
            </a:r>
            <a:r>
              <a:rPr lang="en-US" sz="3945" dirty="0" err="1"/>
              <a:t>thích</a:t>
            </a:r>
            <a:r>
              <a:rPr lang="en-US" sz="3945" dirty="0"/>
              <a:t>.</a:t>
            </a:r>
          </a:p>
        </p:txBody>
      </p:sp>
      <p:sp>
        <p:nvSpPr>
          <p:cNvPr id="5" name="Oval 4"/>
          <p:cNvSpPr/>
          <p:nvPr/>
        </p:nvSpPr>
        <p:spPr>
          <a:xfrm>
            <a:off x="430808" y="598307"/>
            <a:ext cx="1148821" cy="106208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78166" tIns="89083" rIns="178166" bIns="89083" rtlCol="0" anchor="ctr"/>
          <a:lstStyle/>
          <a:p>
            <a:pPr algn="ctr"/>
            <a:r>
              <a:rPr lang="en-US" sz="5369" b="1" dirty="0">
                <a:solidFill>
                  <a:schemeClr val="bg1"/>
                </a:solidFill>
                <a:latin typeface="Arial Rounded MT Bold" pitchFamily="34" charset="0"/>
                <a:cs typeface="Times New Roman" pitchFamily="18" charset="0"/>
              </a:rPr>
              <a:t>2</a:t>
            </a:r>
          </a:p>
        </p:txBody>
      </p:sp>
      <p:grpSp>
        <p:nvGrpSpPr>
          <p:cNvPr id="6" name="Group 5">
            <a:extLst>
              <a:ext uri="{FF2B5EF4-FFF2-40B4-BE49-F238E27FC236}">
                <a16:creationId xmlns:a16="http://schemas.microsoft.com/office/drawing/2014/main" id="{7A807A5E-B68A-410C-AB0D-1D86BD6E42C7}"/>
              </a:ext>
            </a:extLst>
          </p:cNvPr>
          <p:cNvGrpSpPr/>
          <p:nvPr/>
        </p:nvGrpSpPr>
        <p:grpSpPr>
          <a:xfrm>
            <a:off x="1" y="-463774"/>
            <a:ext cx="17232313" cy="538419"/>
            <a:chOff x="0" y="-127508"/>
            <a:chExt cx="12192000" cy="1361811"/>
          </a:xfrm>
        </p:grpSpPr>
        <p:sp>
          <p:nvSpPr>
            <p:cNvPr id="7"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6"/>
            </a:p>
          </p:txBody>
        </p:sp>
        <p:sp>
          <p:nvSpPr>
            <p:cNvPr id="8"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6"/>
            </a:p>
          </p:txBody>
        </p:sp>
      </p:grpSp>
      <p:pic>
        <p:nvPicPr>
          <p:cNvPr id="9"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1" y="8996630"/>
            <a:ext cx="17232313" cy="1153322"/>
          </a:xfrm>
          <a:prstGeom prst="rect">
            <a:avLst/>
          </a:prstGeom>
        </p:spPr>
      </p:pic>
      <p:pic>
        <p:nvPicPr>
          <p:cNvPr id="2" name="Picture 2"/>
          <p:cNvPicPr>
            <a:picLocks noChangeAspect="1" noChangeArrowheads="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30731" t="50000" r="59373" b="28244"/>
          <a:stretch/>
        </p:blipFill>
        <p:spPr bwMode="auto">
          <a:xfrm>
            <a:off x="1775933" y="3009823"/>
            <a:ext cx="3689772" cy="4560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ounded Rectangle 2"/>
          <p:cNvSpPr/>
          <p:nvPr/>
        </p:nvSpPr>
        <p:spPr>
          <a:xfrm>
            <a:off x="6612358" y="3761247"/>
            <a:ext cx="6178376" cy="1168882"/>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6" dirty="0" err="1">
                <a:solidFill>
                  <a:schemeClr val="accent6">
                    <a:lumMod val="50000"/>
                  </a:schemeClr>
                </a:solidFill>
              </a:rPr>
              <a:t>Tên</a:t>
            </a:r>
            <a:r>
              <a:rPr lang="en-US" sz="3506" dirty="0">
                <a:solidFill>
                  <a:schemeClr val="accent6">
                    <a:lumMod val="50000"/>
                  </a:schemeClr>
                </a:solidFill>
              </a:rPr>
              <a:t> </a:t>
            </a:r>
            <a:r>
              <a:rPr lang="en-US" sz="3506" dirty="0" err="1">
                <a:solidFill>
                  <a:schemeClr val="accent6">
                    <a:lumMod val="50000"/>
                  </a:schemeClr>
                </a:solidFill>
              </a:rPr>
              <a:t>trò</a:t>
            </a:r>
            <a:r>
              <a:rPr lang="en-US" sz="3506" dirty="0">
                <a:solidFill>
                  <a:schemeClr val="accent6">
                    <a:lumMod val="50000"/>
                  </a:schemeClr>
                </a:solidFill>
              </a:rPr>
              <a:t> </a:t>
            </a:r>
            <a:r>
              <a:rPr lang="en-US" sz="3506" dirty="0" err="1">
                <a:solidFill>
                  <a:schemeClr val="accent6">
                    <a:lumMod val="50000"/>
                  </a:schemeClr>
                </a:solidFill>
              </a:rPr>
              <a:t>chơi</a:t>
            </a:r>
            <a:r>
              <a:rPr lang="en-US" sz="3506" dirty="0">
                <a:solidFill>
                  <a:schemeClr val="accent6">
                    <a:lumMod val="50000"/>
                  </a:schemeClr>
                </a:solidFill>
              </a:rPr>
              <a:t> </a:t>
            </a:r>
            <a:r>
              <a:rPr lang="en-US" sz="3506" dirty="0" err="1">
                <a:solidFill>
                  <a:schemeClr val="accent6">
                    <a:lumMod val="50000"/>
                  </a:schemeClr>
                </a:solidFill>
              </a:rPr>
              <a:t>hoặc</a:t>
            </a:r>
            <a:r>
              <a:rPr lang="en-US" sz="3506" dirty="0">
                <a:solidFill>
                  <a:schemeClr val="accent6">
                    <a:lumMod val="50000"/>
                  </a:schemeClr>
                </a:solidFill>
              </a:rPr>
              <a:t> </a:t>
            </a:r>
            <a:r>
              <a:rPr lang="en-US" sz="3506" dirty="0" err="1">
                <a:solidFill>
                  <a:schemeClr val="accent6">
                    <a:lumMod val="50000"/>
                  </a:schemeClr>
                </a:solidFill>
              </a:rPr>
              <a:t>hoạt</a:t>
            </a:r>
            <a:r>
              <a:rPr lang="en-US" sz="3506" dirty="0">
                <a:solidFill>
                  <a:schemeClr val="accent6">
                    <a:lumMod val="50000"/>
                  </a:schemeClr>
                </a:solidFill>
              </a:rPr>
              <a:t> </a:t>
            </a:r>
            <a:r>
              <a:rPr lang="en-US" sz="3506" dirty="0" err="1">
                <a:solidFill>
                  <a:schemeClr val="accent6">
                    <a:lumMod val="50000"/>
                  </a:schemeClr>
                </a:solidFill>
              </a:rPr>
              <a:t>động</a:t>
            </a:r>
            <a:r>
              <a:rPr lang="en-US" sz="3506" dirty="0">
                <a:solidFill>
                  <a:schemeClr val="accent6">
                    <a:lumMod val="50000"/>
                  </a:schemeClr>
                </a:solidFill>
              </a:rPr>
              <a:t>.</a:t>
            </a:r>
          </a:p>
        </p:txBody>
      </p:sp>
      <p:sp>
        <p:nvSpPr>
          <p:cNvPr id="12" name="Rounded Rectangle 11"/>
          <p:cNvSpPr/>
          <p:nvPr/>
        </p:nvSpPr>
        <p:spPr>
          <a:xfrm>
            <a:off x="6612358" y="5477785"/>
            <a:ext cx="6178376" cy="1168882"/>
          </a:xfrm>
          <a:prstGeom prst="roundRect">
            <a:avLst/>
          </a:prstGeom>
          <a:solidFill>
            <a:schemeClr val="accent6">
              <a:lumMod val="20000"/>
              <a:lumOff val="80000"/>
            </a:schemeClr>
          </a:solidFill>
          <a:ln>
            <a:solidFill>
              <a:schemeClr val="accent6">
                <a:lumMod val="20000"/>
                <a:lumOff val="8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6" dirty="0" err="1">
                <a:solidFill>
                  <a:schemeClr val="accent6">
                    <a:lumMod val="50000"/>
                  </a:schemeClr>
                </a:solidFill>
              </a:rPr>
              <a:t>Các</a:t>
            </a:r>
            <a:r>
              <a:rPr lang="en-US" sz="3506" dirty="0">
                <a:solidFill>
                  <a:schemeClr val="accent6">
                    <a:lumMod val="50000"/>
                  </a:schemeClr>
                </a:solidFill>
              </a:rPr>
              <a:t> </a:t>
            </a:r>
            <a:r>
              <a:rPr lang="en-US" sz="3506" dirty="0" err="1">
                <a:solidFill>
                  <a:schemeClr val="accent6">
                    <a:lumMod val="50000"/>
                  </a:schemeClr>
                </a:solidFill>
              </a:rPr>
              <a:t>bước</a:t>
            </a:r>
            <a:r>
              <a:rPr lang="en-US" sz="3506" dirty="0">
                <a:solidFill>
                  <a:schemeClr val="accent6">
                    <a:lumMod val="50000"/>
                  </a:schemeClr>
                </a:solidFill>
              </a:rPr>
              <a:t> </a:t>
            </a:r>
            <a:r>
              <a:rPr lang="en-US" sz="3506" dirty="0" err="1">
                <a:solidFill>
                  <a:schemeClr val="accent6">
                    <a:lumMod val="50000"/>
                  </a:schemeClr>
                </a:solidFill>
              </a:rPr>
              <a:t>hoạt</a:t>
            </a:r>
            <a:r>
              <a:rPr lang="en-US" sz="3506" dirty="0">
                <a:solidFill>
                  <a:schemeClr val="accent6">
                    <a:lumMod val="50000"/>
                  </a:schemeClr>
                </a:solidFill>
              </a:rPr>
              <a:t> </a:t>
            </a:r>
            <a:r>
              <a:rPr lang="en-US" sz="3506" dirty="0" err="1">
                <a:solidFill>
                  <a:schemeClr val="accent6">
                    <a:lumMod val="50000"/>
                  </a:schemeClr>
                </a:solidFill>
              </a:rPr>
              <a:t>động</a:t>
            </a:r>
            <a:endParaRPr lang="en-US" sz="3506" dirty="0">
              <a:solidFill>
                <a:schemeClr val="accent6">
                  <a:lumMod val="50000"/>
                </a:schemeClr>
              </a:solidFill>
            </a:endParaRPr>
          </a:p>
        </p:txBody>
      </p:sp>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124107" y="7002371"/>
            <a:ext cx="1572757" cy="2550041"/>
          </a:xfrm>
          <a:prstGeom prst="rect">
            <a:avLst/>
          </a:prstGeom>
        </p:spPr>
      </p:pic>
    </p:spTree>
    <p:extLst>
      <p:ext uri="{BB962C8B-B14F-4D97-AF65-F5344CB8AC3E}">
        <p14:creationId xmlns:p14="http://schemas.microsoft.com/office/powerpoint/2010/main" val="6420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1" y="8996629"/>
            <a:ext cx="17232313" cy="1153322"/>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1" y="-463774"/>
            <a:ext cx="17232313" cy="570379"/>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6"/>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6"/>
            </a:p>
          </p:txBody>
        </p:sp>
      </p:grpSp>
      <p:sp>
        <p:nvSpPr>
          <p:cNvPr id="6" name="TextBox 5">
            <a:extLst>
              <a:ext uri="{FF2B5EF4-FFF2-40B4-BE49-F238E27FC236}">
                <a16:creationId xmlns:a16="http://schemas.microsoft.com/office/drawing/2014/main" id="{7ACEF646-EF93-4CC8-B63F-673BE5B2BFB0}"/>
              </a:ext>
            </a:extLst>
          </p:cNvPr>
          <p:cNvSpPr txBox="1"/>
          <p:nvPr/>
        </p:nvSpPr>
        <p:spPr>
          <a:xfrm>
            <a:off x="1322838" y="1296763"/>
            <a:ext cx="7681843" cy="1028642"/>
          </a:xfrm>
          <a:prstGeom prst="rect">
            <a:avLst/>
          </a:prstGeom>
          <a:noFill/>
        </p:spPr>
        <p:txBody>
          <a:bodyPr wrap="square" lIns="133694" tIns="66847" rIns="133694" bIns="66847"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r>
              <a:rPr lang="en-US" sz="5807">
                <a:solidFill>
                  <a:srgbClr val="FF0000"/>
                </a:solidFill>
                <a:effectLst>
                  <a:reflection blurRad="6350" stA="55000" endA="300" endPos="45500" dir="5400000" sy="-100000" algn="bl" rotWithShape="0"/>
                </a:effectLst>
                <a:latin typeface="iCiel Crocante" panose="02000000000000000000" pitchFamily="2" charset="0"/>
              </a:rPr>
              <a:t> </a:t>
            </a:r>
            <a:r>
              <a:rPr lang="en-US" sz="5807" dirty="0">
                <a:solidFill>
                  <a:srgbClr val="FF0000"/>
                </a:solidFill>
                <a:effectLst>
                  <a:reflection blurRad="6350" stA="55000" endA="300" endPos="45500" dir="5400000" sy="-100000" algn="bl" rotWithShape="0"/>
                </a:effectLst>
                <a:latin typeface="iCiel Crocante" panose="02000000000000000000" pitchFamily="2" charset="0"/>
              </a:rPr>
              <a:t>C</a:t>
            </a:r>
            <a:r>
              <a:rPr lang="en-US" sz="5807">
                <a:solidFill>
                  <a:srgbClr val="FF0000"/>
                </a:solidFill>
                <a:effectLst>
                  <a:reflection blurRad="6350" stA="55000" endA="300" endPos="45500" dir="5400000" sy="-100000" algn="bl" rotWithShape="0"/>
                </a:effectLst>
                <a:latin typeface="iCiel Crocante" panose="02000000000000000000" pitchFamily="2" charset="0"/>
              </a:rPr>
              <a:t>ủng </a:t>
            </a:r>
            <a:r>
              <a:rPr lang="en-US" sz="5807" dirty="0" err="1">
                <a:solidFill>
                  <a:srgbClr val="FF0000"/>
                </a:solidFill>
                <a:effectLst>
                  <a:reflection blurRad="6350" stA="55000" endA="300" endPos="45500" dir="5400000" sy="-100000" algn="bl" rotWithShape="0"/>
                </a:effectLst>
                <a:latin typeface="iCiel Crocante" panose="02000000000000000000" pitchFamily="2" charset="0"/>
              </a:rPr>
              <a:t>cố</a:t>
            </a:r>
            <a:r>
              <a:rPr lang="en-US" sz="5807" dirty="0">
                <a:solidFill>
                  <a:srgbClr val="FF0000"/>
                </a:solidFill>
                <a:effectLst>
                  <a:reflection blurRad="6350" stA="55000" endA="300" endPos="45500" dir="5400000" sy="-100000" algn="bl" rotWithShape="0"/>
                </a:effectLst>
                <a:latin typeface="iCiel Crocante" panose="02000000000000000000" pitchFamily="2" charset="0"/>
              </a:rPr>
              <a:t> - </a:t>
            </a:r>
            <a:r>
              <a:rPr lang="en-US" sz="5807" dirty="0" err="1">
                <a:solidFill>
                  <a:srgbClr val="FF0000"/>
                </a:solidFill>
                <a:effectLst>
                  <a:reflection blurRad="6350" stA="55000" endA="300" endPos="45500" dir="5400000" sy="-100000" algn="bl" rotWithShape="0"/>
                </a:effectLst>
                <a:latin typeface="iCiel Crocante" panose="02000000000000000000" pitchFamily="2" charset="0"/>
              </a:rPr>
              <a:t>dặn</a:t>
            </a:r>
            <a:r>
              <a:rPr lang="en-US" sz="5807" dirty="0">
                <a:solidFill>
                  <a:srgbClr val="FF0000"/>
                </a:solidFill>
                <a:effectLst>
                  <a:reflection blurRad="6350" stA="55000" endA="300" endPos="45500" dir="5400000" sy="-100000" algn="bl" rotWithShape="0"/>
                </a:effectLst>
                <a:latin typeface="iCiel Crocante" panose="02000000000000000000" pitchFamily="2" charset="0"/>
              </a:rPr>
              <a:t> </a:t>
            </a:r>
            <a:r>
              <a:rPr lang="en-US" sz="5807" dirty="0" err="1">
                <a:solidFill>
                  <a:srgbClr val="FF0000"/>
                </a:solidFill>
                <a:effectLst>
                  <a:reflection blurRad="6350" stA="55000" endA="300" endPos="45500" dir="5400000" sy="-100000" algn="bl" rotWithShape="0"/>
                </a:effectLst>
                <a:latin typeface="iCiel Crocante" panose="02000000000000000000" pitchFamily="2" charset="0"/>
              </a:rPr>
              <a:t>dò</a:t>
            </a:r>
            <a:endParaRPr lang="en-US" sz="5807" dirty="0">
              <a:solidFill>
                <a:srgbClr val="FF0000"/>
              </a:solidFill>
              <a:effectLst>
                <a:reflection blurRad="6350" stA="55000" endA="300" endPos="45500" dir="5400000" sy="-100000" algn="bl" rotWithShape="0"/>
              </a:effectLst>
              <a:latin typeface="iCiel Crocante" panose="02000000000000000000" pitchFamily="2" charset="0"/>
            </a:endParaRPr>
          </a:p>
        </p:txBody>
      </p:sp>
      <p:sp>
        <p:nvSpPr>
          <p:cNvPr id="7" name="TextBox 6">
            <a:extLst>
              <a:ext uri="{FF2B5EF4-FFF2-40B4-BE49-F238E27FC236}">
                <a16:creationId xmlns:a16="http://schemas.microsoft.com/office/drawing/2014/main" id="{D72DA03E-49DD-41F8-B79F-FB60F57AF135}"/>
              </a:ext>
            </a:extLst>
          </p:cNvPr>
          <p:cNvSpPr txBox="1"/>
          <p:nvPr/>
        </p:nvSpPr>
        <p:spPr>
          <a:xfrm>
            <a:off x="2521446" y="3607542"/>
            <a:ext cx="11982420" cy="3190773"/>
          </a:xfrm>
          <a:prstGeom prst="rect">
            <a:avLst/>
          </a:prstGeom>
          <a:noFill/>
        </p:spPr>
        <p:txBody>
          <a:bodyPr wrap="square" lIns="133694" tIns="66847" rIns="133694" bIns="66847">
            <a:spAutoFit/>
          </a:bodyPr>
          <a:lstStyle/>
          <a:p>
            <a:pPr marL="668473" indent="-668473">
              <a:lnSpc>
                <a:spcPct val="150000"/>
              </a:lnSpc>
              <a:buFontTx/>
              <a:buChar char="-"/>
            </a:pPr>
            <a:r>
              <a:rPr lang="en-US" sz="4602"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Tìm</a:t>
            </a:r>
            <a:r>
              <a:rPr lang="en-US" sz="4602"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602"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đọc</a:t>
            </a:r>
            <a:r>
              <a:rPr lang="en-US" sz="4602"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602"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602"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602"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thơ</a:t>
            </a:r>
            <a:r>
              <a:rPr lang="en-US" sz="4602"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602"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đồng</a:t>
            </a:r>
            <a:r>
              <a:rPr lang="en-US" sz="4602"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602"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dao</a:t>
            </a:r>
            <a:r>
              <a:rPr lang="en-US" sz="4602"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602"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về</a:t>
            </a:r>
            <a:r>
              <a:rPr lang="en-US" sz="4602"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602"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đồ</a:t>
            </a:r>
            <a:r>
              <a:rPr lang="en-US" sz="4602"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602"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chơi</a:t>
            </a:r>
            <a:r>
              <a:rPr lang="en-US" sz="4602"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602"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trò</a:t>
            </a:r>
            <a:r>
              <a:rPr lang="en-US" sz="4602"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602"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chơi</a:t>
            </a:r>
            <a:r>
              <a:rPr lang="en-US" sz="4602"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a:p>
            <a:pPr marL="668473" indent="-668473">
              <a:lnSpc>
                <a:spcPct val="150000"/>
              </a:lnSpc>
              <a:buFontTx/>
              <a:buChar char="-"/>
            </a:pPr>
            <a:r>
              <a:rPr lang="en-US" sz="4602"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Xem</a:t>
            </a:r>
            <a:r>
              <a:rPr lang="en-US" sz="4602"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602"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trước</a:t>
            </a:r>
            <a:r>
              <a:rPr lang="en-US" sz="4602"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602"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bài</a:t>
            </a:r>
            <a:r>
              <a:rPr lang="en-US" sz="4602"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 </a:t>
            </a:r>
            <a:r>
              <a:rPr lang="en-US" sz="4602" b="1" dirty="0" err="1">
                <a:solidFill>
                  <a:srgbClr val="002060"/>
                </a:solidFill>
                <a:latin typeface="Arial-Rounded" panose="020B0500000000000000" pitchFamily="34" charset="0"/>
                <a:ea typeface="Arial-Rounded" panose="020B0500000000000000" pitchFamily="34" charset="0"/>
                <a:cs typeface="Arial-Rounded" panose="020B0500000000000000" pitchFamily="34" charset="0"/>
              </a:rPr>
              <a:t>sau</a:t>
            </a:r>
            <a:r>
              <a:rPr lang="en-US" sz="4602"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a:t>
            </a:r>
          </a:p>
        </p:txBody>
      </p:sp>
      <p:pic>
        <p:nvPicPr>
          <p:cNvPr id="8" name="图片 35">
            <a:extLst>
              <a:ext uri="{FF2B5EF4-FFF2-40B4-BE49-F238E27FC236}">
                <a16:creationId xmlns:a16="http://schemas.microsoft.com/office/drawing/2014/main" id="{6D336546-DCB4-44A1-9408-72467C3E80A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069871" y="2462003"/>
            <a:ext cx="2989021" cy="2510016"/>
          </a:xfrm>
          <a:prstGeom prst="rect">
            <a:avLst/>
          </a:prstGeom>
        </p:spPr>
      </p:pic>
      <p:pic>
        <p:nvPicPr>
          <p:cNvPr id="10" name="图片 39">
            <a:extLst>
              <a:ext uri="{FF2B5EF4-FFF2-40B4-BE49-F238E27FC236}">
                <a16:creationId xmlns:a16="http://schemas.microsoft.com/office/drawing/2014/main" id="{BA3AC262-0CFA-437F-8EEC-1E1473D1C86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48" y="7088622"/>
            <a:ext cx="3309592" cy="3068428"/>
          </a:xfrm>
          <a:prstGeom prst="rect">
            <a:avLst/>
          </a:prstGeom>
        </p:spPr>
      </p:pic>
      <p:pic>
        <p:nvPicPr>
          <p:cNvPr id="11" name="图片 41">
            <a:extLst>
              <a:ext uri="{FF2B5EF4-FFF2-40B4-BE49-F238E27FC236}">
                <a16:creationId xmlns:a16="http://schemas.microsoft.com/office/drawing/2014/main" id="{F0CA763B-28AA-4F2E-B16E-CEE647F24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026923" y="192649"/>
            <a:ext cx="1882555" cy="3350276"/>
          </a:xfrm>
          <a:prstGeom prst="rect">
            <a:avLst/>
          </a:prstGeom>
        </p:spPr>
      </p:pic>
      <p:pic>
        <p:nvPicPr>
          <p:cNvPr id="12" name="图片 43">
            <a:extLst>
              <a:ext uri="{FF2B5EF4-FFF2-40B4-BE49-F238E27FC236}">
                <a16:creationId xmlns:a16="http://schemas.microsoft.com/office/drawing/2014/main" id="{88688721-FFAF-4DDA-811B-7DEE30BCC5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8412" y="5405545"/>
            <a:ext cx="1882555" cy="3328476"/>
          </a:xfrm>
          <a:prstGeom prst="rect">
            <a:avLst/>
          </a:prstGeom>
        </p:spPr>
      </p:pic>
      <p:pic>
        <p:nvPicPr>
          <p:cNvPr id="13" name="Picture 12">
            <a:extLst>
              <a:ext uri="{FF2B5EF4-FFF2-40B4-BE49-F238E27FC236}">
                <a16:creationId xmlns:a16="http://schemas.microsoft.com/office/drawing/2014/main" id="{47F7FCC9-1039-46C8-BD0B-1FC7198D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03412" y="7331269"/>
            <a:ext cx="1572757" cy="2550041"/>
          </a:xfrm>
          <a:prstGeom prst="rect">
            <a:avLst/>
          </a:prstGeom>
        </p:spPr>
      </p:pic>
    </p:spTree>
    <p:extLst>
      <p:ext uri="{BB962C8B-B14F-4D97-AF65-F5344CB8AC3E}">
        <p14:creationId xmlns:p14="http://schemas.microsoft.com/office/powerpoint/2010/main" val="1926972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fltVal val="0"/>
                                          </p:val>
                                        </p:tav>
                                        <p:tav tm="100000">
                                          <p:val>
                                            <p:strVal val="#ppt_w"/>
                                          </p:val>
                                        </p:tav>
                                      </p:tavLst>
                                    </p:anim>
                                    <p:anim calcmode="lin" valueType="num">
                                      <p:cBhvr>
                                        <p:cTn id="8" dur="750" fill="hold"/>
                                        <p:tgtEl>
                                          <p:spTgt spid="10"/>
                                        </p:tgtEl>
                                        <p:attrNameLst>
                                          <p:attrName>ppt_h</p:attrName>
                                        </p:attrNameLst>
                                      </p:cBhvr>
                                      <p:tavLst>
                                        <p:tav tm="0">
                                          <p:val>
                                            <p:fltVal val="0"/>
                                          </p:val>
                                        </p:tav>
                                        <p:tav tm="100000">
                                          <p:val>
                                            <p:strVal val="#ppt_h"/>
                                          </p:val>
                                        </p:tav>
                                      </p:tavLst>
                                    </p:anim>
                                    <p:animEffect transition="in" filter="fade">
                                      <p:cBhvr>
                                        <p:cTn id="9" dur="75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750" fill="hold"/>
                                        <p:tgtEl>
                                          <p:spTgt spid="8"/>
                                        </p:tgtEl>
                                        <p:attrNameLst>
                                          <p:attrName>ppt_w</p:attrName>
                                        </p:attrNameLst>
                                      </p:cBhvr>
                                      <p:tavLst>
                                        <p:tav tm="0">
                                          <p:val>
                                            <p:fltVal val="0"/>
                                          </p:val>
                                        </p:tav>
                                        <p:tav tm="100000">
                                          <p:val>
                                            <p:strVal val="#ppt_w"/>
                                          </p:val>
                                        </p:tav>
                                      </p:tavLst>
                                    </p:anim>
                                    <p:anim calcmode="lin" valueType="num">
                                      <p:cBhvr>
                                        <p:cTn id="18" dur="750" fill="hold"/>
                                        <p:tgtEl>
                                          <p:spTgt spid="8"/>
                                        </p:tgtEl>
                                        <p:attrNameLst>
                                          <p:attrName>ppt_h</p:attrName>
                                        </p:attrNameLst>
                                      </p:cBhvr>
                                      <p:tavLst>
                                        <p:tav tm="0">
                                          <p:val>
                                            <p:fltVal val="0"/>
                                          </p:val>
                                        </p:tav>
                                        <p:tav tm="100000">
                                          <p:val>
                                            <p:strVal val="#ppt_h"/>
                                          </p:val>
                                        </p:tav>
                                      </p:tavLst>
                                    </p:anim>
                                    <p:animEffect transition="in" filter="fade">
                                      <p:cBhvr>
                                        <p:cTn id="19" dur="750"/>
                                        <p:tgtEl>
                                          <p:spTgt spid="8"/>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750" fill="hold"/>
                                        <p:tgtEl>
                                          <p:spTgt spid="11"/>
                                        </p:tgtEl>
                                        <p:attrNameLst>
                                          <p:attrName>ppt_w</p:attrName>
                                        </p:attrNameLst>
                                      </p:cBhvr>
                                      <p:tavLst>
                                        <p:tav tm="0">
                                          <p:val>
                                            <p:fltVal val="0"/>
                                          </p:val>
                                        </p:tav>
                                        <p:tav tm="100000">
                                          <p:val>
                                            <p:strVal val="#ppt_w"/>
                                          </p:val>
                                        </p:tav>
                                      </p:tavLst>
                                    </p:anim>
                                    <p:anim calcmode="lin" valueType="num">
                                      <p:cBhvr>
                                        <p:cTn id="23" dur="750" fill="hold"/>
                                        <p:tgtEl>
                                          <p:spTgt spid="11"/>
                                        </p:tgtEl>
                                        <p:attrNameLst>
                                          <p:attrName>ppt_h</p:attrName>
                                        </p:attrNameLst>
                                      </p:cBhvr>
                                      <p:tavLst>
                                        <p:tav tm="0">
                                          <p:val>
                                            <p:fltVal val="0"/>
                                          </p:val>
                                        </p:tav>
                                        <p:tav tm="100000">
                                          <p:val>
                                            <p:strVal val="#ppt_h"/>
                                          </p:val>
                                        </p:tav>
                                      </p:tavLst>
                                    </p:anim>
                                    <p:animEffect transition="in" filter="fade">
                                      <p:cBhvr>
                                        <p:cTn id="24" dur="75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par>
                          <p:cTn id="28" fill="hold">
                            <p:stCondLst>
                              <p:cond delay="750"/>
                            </p:stCondLst>
                            <p:childTnLst>
                              <p:par>
                                <p:cTn id="29" presetID="16" presetClass="entr" presetSubtype="21"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47"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fade">
                                      <p:cBhvr>
                                        <p:cTn id="34" dur="1000"/>
                                        <p:tgtEl>
                                          <p:spTgt spid="13"/>
                                        </p:tgtEl>
                                      </p:cBhvr>
                                    </p:animEffect>
                                    <p:anim calcmode="lin" valueType="num">
                                      <p:cBhvr>
                                        <p:cTn id="35" dur="1000" fill="hold"/>
                                        <p:tgtEl>
                                          <p:spTgt spid="13"/>
                                        </p:tgtEl>
                                        <p:attrNameLst>
                                          <p:attrName>ppt_x</p:attrName>
                                        </p:attrNameLst>
                                      </p:cBhvr>
                                      <p:tavLst>
                                        <p:tav tm="0">
                                          <p:val>
                                            <p:strVal val="#ppt_x"/>
                                          </p:val>
                                        </p:tav>
                                        <p:tav tm="100000">
                                          <p:val>
                                            <p:strVal val="#ppt_x"/>
                                          </p:val>
                                        </p:tav>
                                      </p:tavLst>
                                    </p:anim>
                                    <p:anim calcmode="lin" valueType="num">
                                      <p:cBhvr>
                                        <p:cTn id="3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41">
            <a:extLst>
              <a:ext uri="{FF2B5EF4-FFF2-40B4-BE49-F238E27FC236}">
                <a16:creationId xmlns:a16="http://schemas.microsoft.com/office/drawing/2014/main" id="{C404B79C-321D-4A2D-AC10-89EBCFCF048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20809" y="196701"/>
            <a:ext cx="882017" cy="1492150"/>
          </a:xfrm>
          <a:prstGeom prst="rect">
            <a:avLst/>
          </a:prstGeom>
        </p:spPr>
      </p:pic>
      <p:pic>
        <p:nvPicPr>
          <p:cNvPr id="10" name="图片 43">
            <a:extLst>
              <a:ext uri="{FF2B5EF4-FFF2-40B4-BE49-F238E27FC236}">
                <a16:creationId xmlns:a16="http://schemas.microsoft.com/office/drawing/2014/main" id="{0203E267-C0F0-4C4D-B171-ADA7286AE0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8086" y="807751"/>
            <a:ext cx="618158" cy="1038963"/>
          </a:xfrm>
          <a:prstGeom prst="rect">
            <a:avLst/>
          </a:prstGeom>
        </p:spPr>
      </p:pic>
      <p:sp>
        <p:nvSpPr>
          <p:cNvPr id="12" name="TextBox 11">
            <a:extLst>
              <a:ext uri="{FF2B5EF4-FFF2-40B4-BE49-F238E27FC236}">
                <a16:creationId xmlns:a16="http://schemas.microsoft.com/office/drawing/2014/main" id="{CFBB8685-4316-45F5-9929-8BC6BC049418}"/>
              </a:ext>
            </a:extLst>
          </p:cNvPr>
          <p:cNvSpPr txBox="1"/>
          <p:nvPr/>
        </p:nvSpPr>
        <p:spPr>
          <a:xfrm>
            <a:off x="3072332" y="3044878"/>
            <a:ext cx="11764385" cy="2245606"/>
          </a:xfrm>
          <a:prstGeom prst="rect">
            <a:avLst/>
          </a:prstGeom>
          <a:noFill/>
        </p:spPr>
        <p:txBody>
          <a:bodyPr wrap="square" lIns="133657" tIns="66829" rIns="133657" bIns="66829" rtlCol="0">
            <a:spAutoFit/>
          </a:bodyPr>
          <a:lstStyle/>
          <a:p>
            <a:pPr algn="ctr" defTabSz="1336587">
              <a:lnSpc>
                <a:spcPct val="150000"/>
              </a:lnSpc>
            </a:pPr>
            <a:r>
              <a:rPr lang="en-US" sz="4821" dirty="0" err="1">
                <a:solidFill>
                  <a:srgbClr val="FF0000"/>
                </a:solidFill>
                <a:latin typeface="iCiel Crocante" panose="02000000000000000000" pitchFamily="2" charset="0"/>
              </a:rPr>
              <a:t>Tạm</a:t>
            </a:r>
            <a:r>
              <a:rPr lang="en-US" sz="4821" dirty="0">
                <a:solidFill>
                  <a:srgbClr val="FF0000"/>
                </a:solidFill>
                <a:latin typeface="iCiel Crocante" panose="02000000000000000000" pitchFamily="2" charset="0"/>
              </a:rPr>
              <a:t> </a:t>
            </a:r>
            <a:r>
              <a:rPr lang="en-US" sz="4821" dirty="0" err="1">
                <a:solidFill>
                  <a:srgbClr val="FF0000"/>
                </a:solidFill>
                <a:latin typeface="iCiel Crocante" panose="02000000000000000000" pitchFamily="2" charset="0"/>
              </a:rPr>
              <a:t>biệt</a:t>
            </a:r>
            <a:r>
              <a:rPr lang="en-US" sz="4821" dirty="0">
                <a:solidFill>
                  <a:srgbClr val="FF0000"/>
                </a:solidFill>
                <a:latin typeface="iCiel Crocante" panose="02000000000000000000" pitchFamily="2" charset="0"/>
              </a:rPr>
              <a:t> </a:t>
            </a:r>
            <a:r>
              <a:rPr lang="en-US" sz="4821" dirty="0" err="1">
                <a:solidFill>
                  <a:srgbClr val="FF0000"/>
                </a:solidFill>
                <a:latin typeface="iCiel Crocante" panose="02000000000000000000" pitchFamily="2" charset="0"/>
              </a:rPr>
              <a:t>và</a:t>
            </a:r>
            <a:r>
              <a:rPr lang="en-US" sz="4821" dirty="0">
                <a:solidFill>
                  <a:srgbClr val="FF0000"/>
                </a:solidFill>
                <a:latin typeface="iCiel Crocante" panose="02000000000000000000" pitchFamily="2" charset="0"/>
              </a:rPr>
              <a:t> </a:t>
            </a:r>
            <a:r>
              <a:rPr lang="en-US" sz="4821" dirty="0" err="1">
                <a:solidFill>
                  <a:srgbClr val="FF0000"/>
                </a:solidFill>
                <a:latin typeface="iCiel Crocante" panose="02000000000000000000" pitchFamily="2" charset="0"/>
              </a:rPr>
              <a:t>hẹn</a:t>
            </a:r>
            <a:r>
              <a:rPr lang="en-US" sz="4821" dirty="0">
                <a:solidFill>
                  <a:srgbClr val="FF0000"/>
                </a:solidFill>
                <a:latin typeface="iCiel Crocante" panose="02000000000000000000" pitchFamily="2" charset="0"/>
              </a:rPr>
              <a:t> </a:t>
            </a:r>
            <a:r>
              <a:rPr lang="en-US" sz="4821" dirty="0" err="1">
                <a:solidFill>
                  <a:srgbClr val="FF0000"/>
                </a:solidFill>
                <a:latin typeface="iCiel Crocante" panose="02000000000000000000" pitchFamily="2" charset="0"/>
              </a:rPr>
              <a:t>gặp</a:t>
            </a:r>
            <a:r>
              <a:rPr lang="en-US" sz="4821" dirty="0">
                <a:solidFill>
                  <a:srgbClr val="FF0000"/>
                </a:solidFill>
                <a:latin typeface="iCiel Crocante" panose="02000000000000000000" pitchFamily="2" charset="0"/>
              </a:rPr>
              <a:t> </a:t>
            </a:r>
            <a:r>
              <a:rPr lang="en-US" sz="4821" dirty="0" err="1">
                <a:solidFill>
                  <a:srgbClr val="FF0000"/>
                </a:solidFill>
                <a:latin typeface="iCiel Crocante" panose="02000000000000000000" pitchFamily="2" charset="0"/>
              </a:rPr>
              <a:t>lại</a:t>
            </a:r>
            <a:r>
              <a:rPr lang="en-US" sz="4821" dirty="0">
                <a:solidFill>
                  <a:srgbClr val="FF0000"/>
                </a:solidFill>
                <a:latin typeface="iCiel Crocante" panose="02000000000000000000" pitchFamily="2" charset="0"/>
              </a:rPr>
              <a:t> </a:t>
            </a:r>
          </a:p>
          <a:p>
            <a:pPr algn="ctr" defTabSz="1336587">
              <a:lnSpc>
                <a:spcPct val="150000"/>
              </a:lnSpc>
            </a:pPr>
            <a:r>
              <a:rPr lang="en-US" sz="4821" dirty="0" err="1">
                <a:solidFill>
                  <a:srgbClr val="FF0000"/>
                </a:solidFill>
                <a:latin typeface="iCiel Crocante" panose="02000000000000000000" pitchFamily="2" charset="0"/>
              </a:rPr>
              <a:t>các</a:t>
            </a:r>
            <a:r>
              <a:rPr lang="en-US" sz="4821" dirty="0">
                <a:solidFill>
                  <a:srgbClr val="FF0000"/>
                </a:solidFill>
                <a:latin typeface="iCiel Crocante" panose="02000000000000000000" pitchFamily="2" charset="0"/>
              </a:rPr>
              <a:t> con </a:t>
            </a:r>
            <a:r>
              <a:rPr lang="en-US" sz="4821" dirty="0" err="1">
                <a:solidFill>
                  <a:srgbClr val="FF0000"/>
                </a:solidFill>
                <a:latin typeface="iCiel Crocante" panose="02000000000000000000" pitchFamily="2" charset="0"/>
              </a:rPr>
              <a:t>vào</a:t>
            </a:r>
            <a:r>
              <a:rPr lang="en-US" sz="4821" dirty="0">
                <a:solidFill>
                  <a:srgbClr val="FF0000"/>
                </a:solidFill>
                <a:latin typeface="iCiel Crocante" panose="02000000000000000000" pitchFamily="2" charset="0"/>
              </a:rPr>
              <a:t> </a:t>
            </a:r>
            <a:r>
              <a:rPr lang="en-US" sz="4821" dirty="0" err="1">
                <a:solidFill>
                  <a:srgbClr val="FF0000"/>
                </a:solidFill>
                <a:latin typeface="iCiel Crocante" panose="02000000000000000000" pitchFamily="2" charset="0"/>
              </a:rPr>
              <a:t>những</a:t>
            </a:r>
            <a:r>
              <a:rPr lang="en-US" sz="4821" dirty="0">
                <a:solidFill>
                  <a:srgbClr val="FF0000"/>
                </a:solidFill>
                <a:latin typeface="iCiel Crocante" panose="02000000000000000000" pitchFamily="2" charset="0"/>
              </a:rPr>
              <a:t> </a:t>
            </a:r>
            <a:r>
              <a:rPr lang="en-US" sz="4821" dirty="0" err="1">
                <a:solidFill>
                  <a:srgbClr val="FF0000"/>
                </a:solidFill>
                <a:latin typeface="iCiel Crocante" panose="02000000000000000000" pitchFamily="2" charset="0"/>
              </a:rPr>
              <a:t>tiết</a:t>
            </a:r>
            <a:r>
              <a:rPr lang="en-US" sz="4821" dirty="0">
                <a:solidFill>
                  <a:srgbClr val="FF0000"/>
                </a:solidFill>
                <a:latin typeface="iCiel Crocante" panose="02000000000000000000" pitchFamily="2" charset="0"/>
              </a:rPr>
              <a:t> </a:t>
            </a:r>
            <a:r>
              <a:rPr lang="en-US" sz="4821" dirty="0" err="1">
                <a:solidFill>
                  <a:srgbClr val="FF0000"/>
                </a:solidFill>
                <a:latin typeface="iCiel Crocante" panose="02000000000000000000" pitchFamily="2" charset="0"/>
              </a:rPr>
              <a:t>học</a:t>
            </a:r>
            <a:r>
              <a:rPr lang="en-US" sz="4821" dirty="0">
                <a:solidFill>
                  <a:srgbClr val="FF0000"/>
                </a:solidFill>
                <a:latin typeface="iCiel Crocante" panose="02000000000000000000" pitchFamily="2" charset="0"/>
              </a:rPr>
              <a:t> </a:t>
            </a:r>
            <a:r>
              <a:rPr lang="en-US" sz="4821" dirty="0" err="1">
                <a:solidFill>
                  <a:srgbClr val="FF0000"/>
                </a:solidFill>
                <a:latin typeface="iCiel Crocante" panose="02000000000000000000" pitchFamily="2" charset="0"/>
              </a:rPr>
              <a:t>sau</a:t>
            </a:r>
            <a:r>
              <a:rPr lang="en-US" sz="4821" dirty="0">
                <a:solidFill>
                  <a:srgbClr val="FF0000"/>
                </a:solidFill>
                <a:latin typeface="iCiel Crocante" panose="02000000000000000000" pitchFamily="2" charset="0"/>
              </a:rPr>
              <a:t>!</a:t>
            </a:r>
          </a:p>
        </p:txBody>
      </p:sp>
      <p:pic>
        <p:nvPicPr>
          <p:cNvPr id="14" name="图片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30407" y="2563904"/>
            <a:ext cx="1183089" cy="1291506"/>
          </a:xfrm>
          <a:prstGeom prst="rect">
            <a:avLst/>
          </a:prstGeom>
        </p:spPr>
      </p:pic>
      <p:pic>
        <p:nvPicPr>
          <p:cNvPr id="11" name="图片 6">
            <a:extLst>
              <a:ext uri="{FF2B5EF4-FFF2-40B4-BE49-F238E27FC236}">
                <a16:creationId xmlns:a16="http://schemas.microsoft.com/office/drawing/2014/main" id="{F239F57B-F203-4AE3-AB1C-0AC06A6CC6BC}"/>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300000"/>
                    </a14:imgEffect>
                    <a14:imgEffect>
                      <a14:brightnessContrast contrast="40000"/>
                    </a14:imgEffect>
                  </a14:imgLayer>
                </a14:imgProps>
              </a:ext>
              <a:ext uri="{28A0092B-C50C-407E-A947-70E740481C1C}">
                <a14:useLocalDpi xmlns:a14="http://schemas.microsoft.com/office/drawing/2010/main" val="0"/>
              </a:ext>
            </a:extLst>
          </a:blip>
          <a:srcRect t="71035" b="9032"/>
          <a:stretch/>
        </p:blipFill>
        <p:spPr>
          <a:xfrm>
            <a:off x="1" y="8996629"/>
            <a:ext cx="17232313" cy="1153322"/>
          </a:xfrm>
          <a:prstGeom prst="rect">
            <a:avLst/>
          </a:prstGeom>
        </p:spPr>
      </p:pic>
      <p:grpSp>
        <p:nvGrpSpPr>
          <p:cNvPr id="17" name="Group 16">
            <a:extLst>
              <a:ext uri="{FF2B5EF4-FFF2-40B4-BE49-F238E27FC236}">
                <a16:creationId xmlns:a16="http://schemas.microsoft.com/office/drawing/2014/main" id="{7A807A5E-B68A-410C-AB0D-1D86BD6E42C7}"/>
              </a:ext>
            </a:extLst>
          </p:cNvPr>
          <p:cNvGrpSpPr/>
          <p:nvPr/>
        </p:nvGrpSpPr>
        <p:grpSpPr>
          <a:xfrm>
            <a:off x="1" y="-463774"/>
            <a:ext cx="17232313" cy="570379"/>
            <a:chOff x="0" y="-127508"/>
            <a:chExt cx="12192000" cy="1361811"/>
          </a:xfrm>
        </p:grpSpPr>
        <p:sp>
          <p:nvSpPr>
            <p:cNvPr id="18" name="Rectangle: Top Corners Rounded 17">
              <a:extLst>
                <a:ext uri="{FF2B5EF4-FFF2-40B4-BE49-F238E27FC236}">
                  <a16:creationId xmlns:a16="http://schemas.microsoft.com/office/drawing/2014/main" id="{0BDFF578-A78A-4078-813E-DF3D4663EE4C}"/>
                </a:ext>
              </a:extLst>
            </p:cNvPr>
            <p:cNvSpPr/>
            <p:nvPr/>
          </p:nvSpPr>
          <p:spPr>
            <a:xfrm rot="10800000">
              <a:off x="0" y="64722"/>
              <a:ext cx="12192000" cy="1169581"/>
            </a:xfrm>
            <a:prstGeom prst="round2SameRect">
              <a:avLst>
                <a:gd name="adj1" fmla="val 50000"/>
                <a:gd name="adj2" fmla="val 0"/>
              </a:avLst>
            </a:prstGeom>
            <a:solidFill>
              <a:srgbClr val="AFDF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6"/>
            </a:p>
          </p:txBody>
        </p:sp>
        <p:sp>
          <p:nvSpPr>
            <p:cNvPr id="19" name="Rectangle: Top Corners Rounded 18">
              <a:extLst>
                <a:ext uri="{FF2B5EF4-FFF2-40B4-BE49-F238E27FC236}">
                  <a16:creationId xmlns:a16="http://schemas.microsoft.com/office/drawing/2014/main" id="{AA290BAB-356E-4044-AAEE-F4B059773AF2}"/>
                </a:ext>
              </a:extLst>
            </p:cNvPr>
            <p:cNvSpPr/>
            <p:nvPr/>
          </p:nvSpPr>
          <p:spPr>
            <a:xfrm rot="10800000">
              <a:off x="0" y="-127508"/>
              <a:ext cx="12192000" cy="798297"/>
            </a:xfrm>
            <a:prstGeom prst="round2SameRect">
              <a:avLst>
                <a:gd name="adj1" fmla="val 50000"/>
                <a:gd name="adj2" fmla="val 0"/>
              </a:avLst>
            </a:prstGeom>
            <a:solidFill>
              <a:srgbClr val="71C6FF"/>
            </a:solidFill>
            <a:ln>
              <a:solidFill>
                <a:srgbClr val="71C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06"/>
            </a:p>
          </p:txBody>
        </p:sp>
      </p:grpSp>
      <p:pic>
        <p:nvPicPr>
          <p:cNvPr id="20" name="图片 35">
            <a:extLst>
              <a:ext uri="{FF2B5EF4-FFF2-40B4-BE49-F238E27FC236}">
                <a16:creationId xmlns:a16="http://schemas.microsoft.com/office/drawing/2014/main" id="{6D336546-DCB4-44A1-9408-72467C3E80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4069871" y="2462003"/>
            <a:ext cx="2989021" cy="2510016"/>
          </a:xfrm>
          <a:prstGeom prst="rect">
            <a:avLst/>
          </a:prstGeom>
        </p:spPr>
      </p:pic>
      <p:pic>
        <p:nvPicPr>
          <p:cNvPr id="21" name="图片 39">
            <a:extLst>
              <a:ext uri="{FF2B5EF4-FFF2-40B4-BE49-F238E27FC236}">
                <a16:creationId xmlns:a16="http://schemas.microsoft.com/office/drawing/2014/main" id="{BA3AC262-0CFA-437F-8EEC-1E1473D1C86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448" y="7088622"/>
            <a:ext cx="3309592" cy="3068428"/>
          </a:xfrm>
          <a:prstGeom prst="rect">
            <a:avLst/>
          </a:prstGeom>
        </p:spPr>
      </p:pic>
      <p:pic>
        <p:nvPicPr>
          <p:cNvPr id="22" name="图片 41">
            <a:extLst>
              <a:ext uri="{FF2B5EF4-FFF2-40B4-BE49-F238E27FC236}">
                <a16:creationId xmlns:a16="http://schemas.microsoft.com/office/drawing/2014/main" id="{F0CA763B-28AA-4F2E-B16E-CEE647F245D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026923" y="192649"/>
            <a:ext cx="1882555" cy="3350276"/>
          </a:xfrm>
          <a:prstGeom prst="rect">
            <a:avLst/>
          </a:prstGeom>
        </p:spPr>
      </p:pic>
      <p:pic>
        <p:nvPicPr>
          <p:cNvPr id="23" name="图片 43">
            <a:extLst>
              <a:ext uri="{FF2B5EF4-FFF2-40B4-BE49-F238E27FC236}">
                <a16:creationId xmlns:a16="http://schemas.microsoft.com/office/drawing/2014/main" id="{88688721-FFAF-4DDA-811B-7DEE30BCC51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98412" y="5405545"/>
            <a:ext cx="1882555" cy="3328476"/>
          </a:xfrm>
          <a:prstGeom prst="rect">
            <a:avLst/>
          </a:prstGeom>
        </p:spPr>
      </p:pic>
      <p:pic>
        <p:nvPicPr>
          <p:cNvPr id="24" name="Picture 23">
            <a:extLst>
              <a:ext uri="{FF2B5EF4-FFF2-40B4-BE49-F238E27FC236}">
                <a16:creationId xmlns:a16="http://schemas.microsoft.com/office/drawing/2014/main" id="{47F7FCC9-1039-46C8-BD0B-1FC7198DA85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5303412" y="7331269"/>
            <a:ext cx="1572757" cy="2550041"/>
          </a:xfrm>
          <a:prstGeom prst="rect">
            <a:avLst/>
          </a:prstGeom>
        </p:spPr>
      </p:pic>
    </p:spTree>
    <p:extLst>
      <p:ext uri="{BB962C8B-B14F-4D97-AF65-F5344CB8AC3E}">
        <p14:creationId xmlns:p14="http://schemas.microsoft.com/office/powerpoint/2010/main" val="306923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750" fill="hold"/>
                                        <p:tgtEl>
                                          <p:spTgt spid="9"/>
                                        </p:tgtEl>
                                        <p:attrNameLst>
                                          <p:attrName>ppt_w</p:attrName>
                                        </p:attrNameLst>
                                      </p:cBhvr>
                                      <p:tavLst>
                                        <p:tav tm="0">
                                          <p:val>
                                            <p:fltVal val="0"/>
                                          </p:val>
                                        </p:tav>
                                        <p:tav tm="100000">
                                          <p:val>
                                            <p:strVal val="#ppt_w"/>
                                          </p:val>
                                        </p:tav>
                                      </p:tavLst>
                                    </p:anim>
                                    <p:anim calcmode="lin" valueType="num">
                                      <p:cBhvr>
                                        <p:cTn id="8" dur="750" fill="hold"/>
                                        <p:tgtEl>
                                          <p:spTgt spid="9"/>
                                        </p:tgtEl>
                                        <p:attrNameLst>
                                          <p:attrName>ppt_h</p:attrName>
                                        </p:attrNameLst>
                                      </p:cBhvr>
                                      <p:tavLst>
                                        <p:tav tm="0">
                                          <p:val>
                                            <p:fltVal val="0"/>
                                          </p:val>
                                        </p:tav>
                                        <p:tav tm="100000">
                                          <p:val>
                                            <p:strVal val="#ppt_h"/>
                                          </p:val>
                                        </p:tav>
                                      </p:tavLst>
                                    </p:anim>
                                    <p:animEffect transition="in" filter="fade">
                                      <p:cBhvr>
                                        <p:cTn id="9" dur="75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750" fill="hold"/>
                                        <p:tgtEl>
                                          <p:spTgt spid="10"/>
                                        </p:tgtEl>
                                        <p:attrNameLst>
                                          <p:attrName>ppt_w</p:attrName>
                                        </p:attrNameLst>
                                      </p:cBhvr>
                                      <p:tavLst>
                                        <p:tav tm="0">
                                          <p:val>
                                            <p:fltVal val="0"/>
                                          </p:val>
                                        </p:tav>
                                        <p:tav tm="100000">
                                          <p:val>
                                            <p:strVal val="#ppt_w"/>
                                          </p:val>
                                        </p:tav>
                                      </p:tavLst>
                                    </p:anim>
                                    <p:anim calcmode="lin" valueType="num">
                                      <p:cBhvr>
                                        <p:cTn id="13" dur="750" fill="hold"/>
                                        <p:tgtEl>
                                          <p:spTgt spid="10"/>
                                        </p:tgtEl>
                                        <p:attrNameLst>
                                          <p:attrName>ppt_h</p:attrName>
                                        </p:attrNameLst>
                                      </p:cBhvr>
                                      <p:tavLst>
                                        <p:tav tm="0">
                                          <p:val>
                                            <p:fltVal val="0"/>
                                          </p:val>
                                        </p:tav>
                                        <p:tav tm="100000">
                                          <p:val>
                                            <p:strVal val="#ppt_h"/>
                                          </p:val>
                                        </p:tav>
                                      </p:tavLst>
                                    </p:anim>
                                    <p:animEffect transition="in" filter="fade">
                                      <p:cBhvr>
                                        <p:cTn id="14" dur="750"/>
                                        <p:tgtEl>
                                          <p:spTgt spid="10"/>
                                        </p:tgtEl>
                                      </p:cBhvr>
                                    </p:animEffect>
                                  </p:childTnLst>
                                </p:cTn>
                              </p:par>
                            </p:childTnLst>
                          </p:cTn>
                        </p:par>
                        <p:par>
                          <p:cTn id="15" fill="hold">
                            <p:stCondLst>
                              <p:cond delay="750"/>
                            </p:stCondLst>
                            <p:childTnLst>
                              <p:par>
                                <p:cTn id="16" presetID="6" presetClass="entr" presetSubtype="16"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par>
                          <p:cTn id="19" fill="hold">
                            <p:stCondLst>
                              <p:cond delay="2750"/>
                            </p:stCondLst>
                            <p:childTnLst>
                              <p:par>
                                <p:cTn id="20" presetID="42" presetClass="entr" presetSubtype="0"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750"/>
                                        <p:tgtEl>
                                          <p:spTgt spid="14"/>
                                        </p:tgtEl>
                                      </p:cBhvr>
                                    </p:animEffect>
                                    <p:anim calcmode="lin" valueType="num">
                                      <p:cBhvr>
                                        <p:cTn id="23" dur="750" fill="hold"/>
                                        <p:tgtEl>
                                          <p:spTgt spid="14"/>
                                        </p:tgtEl>
                                        <p:attrNameLst>
                                          <p:attrName>ppt_x</p:attrName>
                                        </p:attrNameLst>
                                      </p:cBhvr>
                                      <p:tavLst>
                                        <p:tav tm="0">
                                          <p:val>
                                            <p:strVal val="#ppt_x"/>
                                          </p:val>
                                        </p:tav>
                                        <p:tav tm="100000">
                                          <p:val>
                                            <p:strVal val="#ppt_x"/>
                                          </p:val>
                                        </p:tav>
                                      </p:tavLst>
                                    </p:anim>
                                    <p:anim calcmode="lin" valueType="num">
                                      <p:cBhvr>
                                        <p:cTn id="24" dur="750" fill="hold"/>
                                        <p:tgtEl>
                                          <p:spTgt spid="14"/>
                                        </p:tgtEl>
                                        <p:attrNameLst>
                                          <p:attrName>ppt_y</p:attrName>
                                        </p:attrNameLst>
                                      </p:cBhvr>
                                      <p:tavLst>
                                        <p:tav tm="0">
                                          <p:val>
                                            <p:strVal val="#ppt_y+.1"/>
                                          </p:val>
                                        </p:tav>
                                        <p:tav tm="100000">
                                          <p:val>
                                            <p:strVal val="#ppt_y"/>
                                          </p:val>
                                        </p:tav>
                                      </p:tavLst>
                                    </p:anim>
                                  </p:childTnLst>
                                </p:cTn>
                              </p:par>
                              <p:par>
                                <p:cTn id="25" presetID="53" presetClass="entr" presetSubtype="16"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750" fill="hold"/>
                                        <p:tgtEl>
                                          <p:spTgt spid="21"/>
                                        </p:tgtEl>
                                        <p:attrNameLst>
                                          <p:attrName>ppt_w</p:attrName>
                                        </p:attrNameLst>
                                      </p:cBhvr>
                                      <p:tavLst>
                                        <p:tav tm="0">
                                          <p:val>
                                            <p:fltVal val="0"/>
                                          </p:val>
                                        </p:tav>
                                        <p:tav tm="100000">
                                          <p:val>
                                            <p:strVal val="#ppt_w"/>
                                          </p:val>
                                        </p:tav>
                                      </p:tavLst>
                                    </p:anim>
                                    <p:anim calcmode="lin" valueType="num">
                                      <p:cBhvr>
                                        <p:cTn id="28" dur="750" fill="hold"/>
                                        <p:tgtEl>
                                          <p:spTgt spid="21"/>
                                        </p:tgtEl>
                                        <p:attrNameLst>
                                          <p:attrName>ppt_h</p:attrName>
                                        </p:attrNameLst>
                                      </p:cBhvr>
                                      <p:tavLst>
                                        <p:tav tm="0">
                                          <p:val>
                                            <p:fltVal val="0"/>
                                          </p:val>
                                        </p:tav>
                                        <p:tav tm="100000">
                                          <p:val>
                                            <p:strVal val="#ppt_h"/>
                                          </p:val>
                                        </p:tav>
                                      </p:tavLst>
                                    </p:anim>
                                    <p:animEffect transition="in" filter="fade">
                                      <p:cBhvr>
                                        <p:cTn id="29" dur="750"/>
                                        <p:tgtEl>
                                          <p:spTgt spid="21"/>
                                        </p:tgtEl>
                                      </p:cBhvr>
                                    </p:animEffect>
                                  </p:childTnLst>
                                </p:cTn>
                              </p:par>
                              <p:par>
                                <p:cTn id="30" presetID="53" presetClass="entr" presetSubtype="16"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 calcmode="lin" valueType="num">
                                      <p:cBhvr>
                                        <p:cTn id="32" dur="750" fill="hold"/>
                                        <p:tgtEl>
                                          <p:spTgt spid="23"/>
                                        </p:tgtEl>
                                        <p:attrNameLst>
                                          <p:attrName>ppt_w</p:attrName>
                                        </p:attrNameLst>
                                      </p:cBhvr>
                                      <p:tavLst>
                                        <p:tav tm="0">
                                          <p:val>
                                            <p:fltVal val="0"/>
                                          </p:val>
                                        </p:tav>
                                        <p:tav tm="100000">
                                          <p:val>
                                            <p:strVal val="#ppt_w"/>
                                          </p:val>
                                        </p:tav>
                                      </p:tavLst>
                                    </p:anim>
                                    <p:anim calcmode="lin" valueType="num">
                                      <p:cBhvr>
                                        <p:cTn id="33" dur="750" fill="hold"/>
                                        <p:tgtEl>
                                          <p:spTgt spid="23"/>
                                        </p:tgtEl>
                                        <p:attrNameLst>
                                          <p:attrName>ppt_h</p:attrName>
                                        </p:attrNameLst>
                                      </p:cBhvr>
                                      <p:tavLst>
                                        <p:tav tm="0">
                                          <p:val>
                                            <p:fltVal val="0"/>
                                          </p:val>
                                        </p:tav>
                                        <p:tav tm="100000">
                                          <p:val>
                                            <p:strVal val="#ppt_h"/>
                                          </p:val>
                                        </p:tav>
                                      </p:tavLst>
                                    </p:anim>
                                    <p:animEffect transition="in" filter="fade">
                                      <p:cBhvr>
                                        <p:cTn id="34" dur="750"/>
                                        <p:tgtEl>
                                          <p:spTgt spid="23"/>
                                        </p:tgtEl>
                                      </p:cBhvr>
                                    </p:animEffect>
                                  </p:childTnLst>
                                </p:cTn>
                              </p:par>
                              <p:par>
                                <p:cTn id="35" presetID="53" presetClass="entr" presetSubtype="16"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750" fill="hold"/>
                                        <p:tgtEl>
                                          <p:spTgt spid="20"/>
                                        </p:tgtEl>
                                        <p:attrNameLst>
                                          <p:attrName>ppt_w</p:attrName>
                                        </p:attrNameLst>
                                      </p:cBhvr>
                                      <p:tavLst>
                                        <p:tav tm="0">
                                          <p:val>
                                            <p:fltVal val="0"/>
                                          </p:val>
                                        </p:tav>
                                        <p:tav tm="100000">
                                          <p:val>
                                            <p:strVal val="#ppt_w"/>
                                          </p:val>
                                        </p:tav>
                                      </p:tavLst>
                                    </p:anim>
                                    <p:anim calcmode="lin" valueType="num">
                                      <p:cBhvr>
                                        <p:cTn id="38" dur="750" fill="hold"/>
                                        <p:tgtEl>
                                          <p:spTgt spid="20"/>
                                        </p:tgtEl>
                                        <p:attrNameLst>
                                          <p:attrName>ppt_h</p:attrName>
                                        </p:attrNameLst>
                                      </p:cBhvr>
                                      <p:tavLst>
                                        <p:tav tm="0">
                                          <p:val>
                                            <p:fltVal val="0"/>
                                          </p:val>
                                        </p:tav>
                                        <p:tav tm="100000">
                                          <p:val>
                                            <p:strVal val="#ppt_h"/>
                                          </p:val>
                                        </p:tav>
                                      </p:tavLst>
                                    </p:anim>
                                    <p:animEffect transition="in" filter="fade">
                                      <p:cBhvr>
                                        <p:cTn id="39" dur="750"/>
                                        <p:tgtEl>
                                          <p:spTgt spid="20"/>
                                        </p:tgtEl>
                                      </p:cBhvr>
                                    </p:animEffect>
                                  </p:childTnLst>
                                </p:cTn>
                              </p:par>
                              <p:par>
                                <p:cTn id="40" presetID="53" presetClass="entr" presetSubtype="1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750" fill="hold"/>
                                        <p:tgtEl>
                                          <p:spTgt spid="22"/>
                                        </p:tgtEl>
                                        <p:attrNameLst>
                                          <p:attrName>ppt_w</p:attrName>
                                        </p:attrNameLst>
                                      </p:cBhvr>
                                      <p:tavLst>
                                        <p:tav tm="0">
                                          <p:val>
                                            <p:fltVal val="0"/>
                                          </p:val>
                                        </p:tav>
                                        <p:tav tm="100000">
                                          <p:val>
                                            <p:strVal val="#ppt_w"/>
                                          </p:val>
                                        </p:tav>
                                      </p:tavLst>
                                    </p:anim>
                                    <p:anim calcmode="lin" valueType="num">
                                      <p:cBhvr>
                                        <p:cTn id="43" dur="750" fill="hold"/>
                                        <p:tgtEl>
                                          <p:spTgt spid="22"/>
                                        </p:tgtEl>
                                        <p:attrNameLst>
                                          <p:attrName>ppt_h</p:attrName>
                                        </p:attrNameLst>
                                      </p:cBhvr>
                                      <p:tavLst>
                                        <p:tav tm="0">
                                          <p:val>
                                            <p:fltVal val="0"/>
                                          </p:val>
                                        </p:tav>
                                        <p:tav tm="100000">
                                          <p:val>
                                            <p:strVal val="#ppt_h"/>
                                          </p:val>
                                        </p:tav>
                                      </p:tavLst>
                                    </p:anim>
                                    <p:animEffect transition="in" filter="fade">
                                      <p:cBhvr>
                                        <p:cTn id="44" dur="750"/>
                                        <p:tgtEl>
                                          <p:spTgt spid="22"/>
                                        </p:tgtEl>
                                      </p:cBhvr>
                                    </p:animEffect>
                                  </p:childTnLst>
                                </p:cTn>
                              </p:par>
                              <p:par>
                                <p:cTn id="45" presetID="47"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2347</TotalTime>
  <Words>660</Words>
  <Application>Microsoft Office PowerPoint</Application>
  <PresentationFormat>Custom</PresentationFormat>
  <Paragraphs>39</Paragraphs>
  <Slides>8</Slides>
  <Notes>4</Notes>
  <HiddenSlides>0</HiddenSlides>
  <MMClips>1</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8</vt:i4>
      </vt:variant>
    </vt:vector>
  </HeadingPairs>
  <TitlesOfParts>
    <vt:vector size="21" baseType="lpstr">
      <vt:lpstr>Arial</vt:lpstr>
      <vt:lpstr>Arial Rounded MT Bold</vt:lpstr>
      <vt:lpstr>Arial-Rounded</vt:lpstr>
      <vt:lpstr>Calibri</vt:lpstr>
      <vt:lpstr>Calibri Light</vt:lpstr>
      <vt:lpstr>Helvetica Neue</vt:lpstr>
      <vt:lpstr>HP001 4 hàng</vt:lpstr>
      <vt:lpstr>iCiel Cadena</vt:lpstr>
      <vt:lpstr>iCiel Crocante</vt:lpstr>
      <vt:lpstr>iCiel Pony</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Vip855</cp:lastModifiedBy>
  <cp:revision>610</cp:revision>
  <dcterms:created xsi:type="dcterms:W3CDTF">2020-12-08T15:48:47Z</dcterms:created>
  <dcterms:modified xsi:type="dcterms:W3CDTF">2023-11-20T04:59:25Z</dcterms:modified>
</cp:coreProperties>
</file>