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sldIdLst>
    <p:sldId id="257" r:id="rId3"/>
    <p:sldId id="258" r:id="rId4"/>
    <p:sldId id="256" r:id="rId5"/>
    <p:sldId id="261" r:id="rId6"/>
    <p:sldId id="287" r:id="rId7"/>
    <p:sldId id="288" r:id="rId8"/>
    <p:sldId id="259" r:id="rId9"/>
    <p:sldId id="283" r:id="rId10"/>
    <p:sldId id="272" r:id="rId11"/>
    <p:sldId id="286" r:id="rId12"/>
    <p:sldId id="273" r:id="rId13"/>
    <p:sldId id="274" r:id="rId14"/>
    <p:sldId id="284" r:id="rId15"/>
    <p:sldId id="285" r:id="rId16"/>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024"/>
    <a:srgbClr val="ADDC7A"/>
    <a:srgbClr val="9CD45E"/>
    <a:srgbClr val="259725"/>
    <a:srgbClr val="30C230"/>
    <a:srgbClr val="269A2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60" d="100"/>
          <a:sy n="60" d="100"/>
        </p:scale>
        <p:origin x="8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032828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83537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211863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3147645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94849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44740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512481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310843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255453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130134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4F2C4D-71A7-41CA-A3AB-87D2260E5DD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66556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706085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4F2C4D-71A7-41CA-A3AB-87D2260E5DDF}"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776087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4F2C4D-71A7-41CA-A3AB-87D2260E5DDF}"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3613104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F2C4D-71A7-41CA-A3AB-87D2260E5DDF}"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2465594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F2C4D-71A7-41CA-A3AB-87D2260E5DD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161082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F2C4D-71A7-41CA-A3AB-87D2260E5DD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2196478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240987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2754521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578576-3775-4947-98F3-E2BF4FD13CD3}"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2228656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78576-3775-4947-98F3-E2BF4FD13CD3}"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262471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78576-3775-4947-98F3-E2BF4FD13CD3}"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291744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98744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578576-3775-4947-98F3-E2BF4FD13CD3}"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3250603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78576-3775-4947-98F3-E2BF4FD13CD3}"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3060000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578576-3775-4947-98F3-E2BF4FD13CD3}"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1471216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78576-3775-4947-98F3-E2BF4FD13CD3}"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56951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578576-3775-4947-98F3-E2BF4FD13CD3}"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2735329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578576-3775-4947-98F3-E2BF4FD13CD3}"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1036466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78576-3775-4947-98F3-E2BF4FD13CD3}"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4076032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78576-3775-4947-98F3-E2BF4FD13CD3}"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E238-704E-495C-A96C-15205D36BC30}" type="slidenum">
              <a:rPr lang="en-US" smtClean="0"/>
              <a:t>‹#›</a:t>
            </a:fld>
            <a:endParaRPr lang="en-US"/>
          </a:p>
        </p:txBody>
      </p:sp>
    </p:spTree>
    <p:extLst>
      <p:ext uri="{BB962C8B-B14F-4D97-AF65-F5344CB8AC3E}">
        <p14:creationId xmlns:p14="http://schemas.microsoft.com/office/powerpoint/2010/main" val="210026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2237878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321975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40466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23774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124914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4F2C4D-71A7-41CA-A3AB-87D2260E5DD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9FF-88C6-49E7-92E3-FFE4B5F85113}" type="slidenum">
              <a:rPr lang="en-US" smtClean="0"/>
              <a:t>‹#›</a:t>
            </a:fld>
            <a:endParaRPr lang="en-US"/>
          </a:p>
        </p:txBody>
      </p:sp>
    </p:spTree>
    <p:extLst>
      <p:ext uri="{BB962C8B-B14F-4D97-AF65-F5344CB8AC3E}">
        <p14:creationId xmlns:p14="http://schemas.microsoft.com/office/powerpoint/2010/main" val="361099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F2C4D-71A7-41CA-A3AB-87D2260E5DDF}" type="datetimeFigureOut">
              <a:rPr lang="en-US" smtClean="0"/>
              <a:t>11/22/2021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E49FF-88C6-49E7-92E3-FFE4B5F85113}" type="slidenum">
              <a:rPr lang="en-US" smtClean="0"/>
              <a:t>‹#›</a:t>
            </a:fld>
            <a:endParaRPr lang="en-US"/>
          </a:p>
        </p:txBody>
      </p:sp>
    </p:spTree>
    <p:extLst>
      <p:ext uri="{BB962C8B-B14F-4D97-AF65-F5344CB8AC3E}">
        <p14:creationId xmlns:p14="http://schemas.microsoft.com/office/powerpoint/2010/main" val="2746964011"/>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 id="2147483662" r:id="rId14"/>
    <p:sldLayoutId id="2147483661" r:id="rId15"/>
    <p:sldLayoutId id="2147483660"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78576-3775-4947-98F3-E2BF4FD13CD3}" type="datetimeFigureOut">
              <a:rPr lang="en-US" smtClean="0"/>
              <a:t>11/22/2021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9E238-704E-495C-A96C-15205D36BC30}" type="slidenum">
              <a:rPr lang="en-US" smtClean="0"/>
              <a:t>‹#›</a:t>
            </a:fld>
            <a:endParaRPr lang="en-US"/>
          </a:p>
        </p:txBody>
      </p:sp>
    </p:spTree>
    <p:extLst>
      <p:ext uri="{BB962C8B-B14F-4D97-AF65-F5344CB8AC3E}">
        <p14:creationId xmlns:p14="http://schemas.microsoft.com/office/powerpoint/2010/main" val="39650315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file:///C:\Program%20Files\Inknoe%20ClassPoint\Images\slide_annotate_without%20result_default.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file:///C:\Program%20Files\Inknoe%20ClassPoint\Images\image_upload_without%20result_default.png"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7.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tags" Target="../tags/tag6.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xml"/><Relationship Id="rId11" Type="http://schemas.openxmlformats.org/officeDocument/2006/relationships/image" Target="../media/image16.png"/><Relationship Id="rId5" Type="http://schemas.openxmlformats.org/officeDocument/2006/relationships/tags" Target="../tags/tag8.xml"/><Relationship Id="rId10" Type="http://schemas.microsoft.com/office/2007/relationships/hdphoto" Target="../media/hdphoto2.wdp"/><Relationship Id="rId4" Type="http://schemas.openxmlformats.org/officeDocument/2006/relationships/tags" Target="../tags/tag7.xml"/><Relationship Id="rId9" Type="http://schemas.openxmlformats.org/officeDocument/2006/relationships/image" Target="../media/image15.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l="4193" t="2191" r="2694" b="6031"/>
          <a:stretch>
            <a:fillRect/>
          </a:stretch>
        </p:blipFill>
        <p:spPr>
          <a:xfrm>
            <a:off x="112395" y="3790950"/>
            <a:ext cx="3110704" cy="2827655"/>
          </a:xfrm>
          <a:prstGeom prst="rect">
            <a:avLst/>
          </a:prstGeom>
        </p:spPr>
      </p:pic>
      <p:pic>
        <p:nvPicPr>
          <p:cNvPr id="6" name="图片 9" descr="7025f93bab81e29a45dfc8ebfbf481b9"/>
          <p:cNvPicPr>
            <a:picLocks noChangeAspect="1"/>
          </p:cNvPicPr>
          <p:nvPr/>
        </p:nvPicPr>
        <p:blipFill>
          <a:blip r:embed="rId3"/>
          <a:stretch>
            <a:fillRect/>
          </a:stretch>
        </p:blipFill>
        <p:spPr>
          <a:xfrm>
            <a:off x="9219497" y="2457449"/>
            <a:ext cx="3575118" cy="5052695"/>
          </a:xfrm>
          <a:prstGeom prst="rect">
            <a:avLst/>
          </a:prstGeom>
        </p:spPr>
      </p:pic>
      <p:sp>
        <p:nvSpPr>
          <p:cNvPr id="7" name="矩形 8"/>
          <p:cNvSpPr/>
          <p:nvPr/>
        </p:nvSpPr>
        <p:spPr>
          <a:xfrm>
            <a:off x="106326"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Group 9"/>
          <p:cNvGrpSpPr/>
          <p:nvPr/>
        </p:nvGrpSpPr>
        <p:grpSpPr>
          <a:xfrm>
            <a:off x="1762275" y="-37467"/>
            <a:ext cx="10197496" cy="2018182"/>
            <a:chOff x="2180216" y="1968007"/>
            <a:chExt cx="6699183" cy="2018182"/>
          </a:xfrm>
        </p:grpSpPr>
        <p:sp>
          <p:nvSpPr>
            <p:cNvPr id="11" name="Rounded Rectangle 10"/>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ounded Rectangle 13"/>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8" name="TextBox 17"/>
          <p:cNvSpPr txBox="1"/>
          <p:nvPr/>
        </p:nvSpPr>
        <p:spPr>
          <a:xfrm>
            <a:off x="2407268" y="454163"/>
            <a:ext cx="9413248" cy="1323439"/>
          </a:xfrm>
          <a:prstGeom prst="rect">
            <a:avLst/>
          </a:prstGeom>
          <a:noFill/>
        </p:spPr>
        <p:txBody>
          <a:bodyPr wrap="square" rtlCol="0">
            <a:spAutoFit/>
          </a:bodyPr>
          <a:lstStyle/>
          <a:p>
            <a:pPr algn="ctr"/>
            <a:r>
              <a:rPr lang="en-US" sz="4000" dirty="0">
                <a:solidFill>
                  <a:srgbClr val="249024"/>
                </a:solidFill>
                <a:effectLst>
                  <a:reflection blurRad="6350" stA="55000" endA="300" endPos="45500" dir="5400000" sy="-100000" algn="bl" rotWithShape="0"/>
                </a:effectLst>
                <a:latin typeface="iCiel Crocante" panose="02000000000000000000" pitchFamily="2" charset="0"/>
              </a:rPr>
              <a:t>PHÉP TRỪ (CÓ NHỚ) SỐ CÓ HAI CHỮ SỐ</a:t>
            </a:r>
          </a:p>
          <a:p>
            <a:pPr algn="ctr"/>
            <a:r>
              <a:rPr lang="en-US" sz="4000" dirty="0">
                <a:solidFill>
                  <a:srgbClr val="249024"/>
                </a:solidFill>
                <a:effectLst>
                  <a:reflection blurRad="6350" stA="55000" endA="300" endPos="45500" dir="5400000" sy="-100000" algn="bl" rotWithShape="0"/>
                </a:effectLst>
                <a:latin typeface="iCiel Crocante" panose="02000000000000000000" pitchFamily="2" charset="0"/>
              </a:rPr>
              <a:t>CHO SỐ CÓ MỘT CHỮ SỐ </a:t>
            </a:r>
          </a:p>
        </p:txBody>
      </p:sp>
      <p:pic>
        <p:nvPicPr>
          <p:cNvPr id="33" name="Picture 32"/>
          <p:cNvPicPr>
            <a:picLocks noChangeAspect="1"/>
          </p:cNvPicPr>
          <p:nvPr/>
        </p:nvPicPr>
        <p:blipFill rotWithShape="1">
          <a:blip r:embed="rId4"/>
          <a:srcRect l="44582"/>
          <a:stretch/>
        </p:blipFill>
        <p:spPr>
          <a:xfrm>
            <a:off x="0" y="-237679"/>
            <a:ext cx="2329970" cy="2017012"/>
          </a:xfrm>
          <a:prstGeom prst="rect">
            <a:avLst/>
          </a:prstGeom>
        </p:spPr>
      </p:pic>
      <p:sp>
        <p:nvSpPr>
          <p:cNvPr id="34" name="TextBox 33"/>
          <p:cNvSpPr txBox="1"/>
          <p:nvPr/>
        </p:nvSpPr>
        <p:spPr>
          <a:xfrm>
            <a:off x="265644" y="326498"/>
            <a:ext cx="1903096" cy="646331"/>
          </a:xfrm>
          <a:prstGeom prst="rect">
            <a:avLst/>
          </a:prstGeom>
          <a:noFill/>
        </p:spPr>
        <p:txBody>
          <a:bodyPr wrap="square" rtlCol="0">
            <a:spAutoFit/>
          </a:bodyPr>
          <a:lstStyle/>
          <a:p>
            <a:r>
              <a:rPr lang="en-US" sz="3600" b="1" dirty="0" err="1">
                <a:solidFill>
                  <a:schemeClr val="bg1"/>
                </a:solidFill>
                <a:latin typeface="Arial Black" panose="020B0A04020102020204" pitchFamily="34" charset="0"/>
              </a:rPr>
              <a:t>Bài</a:t>
            </a:r>
            <a:r>
              <a:rPr lang="en-US" sz="3600" b="1" dirty="0">
                <a:solidFill>
                  <a:schemeClr val="bg1"/>
                </a:solidFill>
                <a:latin typeface="Arial Black" panose="020B0A04020102020204" pitchFamily="34" charset="0"/>
              </a:rPr>
              <a:t> 22</a:t>
            </a:r>
          </a:p>
        </p:txBody>
      </p:sp>
      <p:sp>
        <p:nvSpPr>
          <p:cNvPr id="36" name="文本框 22">
            <a:extLst>
              <a:ext uri="{FF2B5EF4-FFF2-40B4-BE49-F238E27FC236}">
                <a16:creationId xmlns:a16="http://schemas.microsoft.com/office/drawing/2014/main" id="{AB5745BD-0E13-4A2C-B56B-81F76B9E9B79}"/>
              </a:ext>
            </a:extLst>
          </p:cNvPr>
          <p:cNvSpPr txBox="1"/>
          <p:nvPr/>
        </p:nvSpPr>
        <p:spPr>
          <a:xfrm>
            <a:off x="3506869" y="2785902"/>
            <a:ext cx="5428858" cy="1569660"/>
          </a:xfrm>
          <a:prstGeom prst="rect">
            <a:avLst/>
          </a:prstGeom>
          <a:noFill/>
        </p:spPr>
        <p:txBody>
          <a:bodyPr wrap="none" rtlCol="0">
            <a:spAutoFit/>
          </a:bodyPr>
          <a:lstStyle/>
          <a:p>
            <a:r>
              <a:rPr lang="en-US" altLang="zh-CN" sz="9600">
                <a:solidFill>
                  <a:srgbClr val="FF0000"/>
                </a:solidFill>
                <a:latin typeface="iCiel Cadena" panose="02000503000000020004" pitchFamily="2" charset="0"/>
                <a:ea typeface="思源黑体 CN Bold" panose="020B0800000000000000" pitchFamily="34" charset="-122"/>
              </a:rPr>
              <a:t>Luyện </a:t>
            </a:r>
            <a:r>
              <a:rPr lang="en-US" altLang="zh-CN" sz="9600" dirty="0" err="1">
                <a:solidFill>
                  <a:srgbClr val="FF0000"/>
                </a:solidFill>
                <a:latin typeface="iCiel Cadena" panose="02000503000000020004" pitchFamily="2" charset="0"/>
                <a:ea typeface="思源黑体 CN Bold" panose="020B0800000000000000" pitchFamily="34" charset="-122"/>
              </a:rPr>
              <a:t>tập</a:t>
            </a:r>
            <a:endParaRPr lang="zh-CN" altLang="en-US" sz="96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id="{8CB65F1A-4B9C-4DE1-95E6-4CBFC02326AF}"/>
              </a:ext>
            </a:extLst>
          </p:cNvPr>
          <p:cNvSpPr txBox="1"/>
          <p:nvPr/>
        </p:nvSpPr>
        <p:spPr>
          <a:xfrm>
            <a:off x="4785520" y="4606751"/>
            <a:ext cx="2871555" cy="1107996"/>
          </a:xfrm>
          <a:prstGeom prst="rect">
            <a:avLst/>
          </a:prstGeom>
          <a:noFill/>
        </p:spPr>
        <p:txBody>
          <a:bodyPr wrap="none" rtlCol="0">
            <a:spAutoFit/>
          </a:bodyPr>
          <a:lstStyle/>
          <a:p>
            <a:r>
              <a:rPr lang="en-US" altLang="zh-CN" sz="6600">
                <a:solidFill>
                  <a:srgbClr val="FF0000"/>
                </a:solidFill>
                <a:latin typeface="iCiel Cadena" panose="02000503000000020004" pitchFamily="2" charset="0"/>
                <a:ea typeface="思源黑体 CN Bold" panose="020B0800000000000000" pitchFamily="34" charset="-122"/>
              </a:rPr>
              <a:t>(Tiết 2)</a:t>
            </a:r>
            <a:endParaRPr lang="zh-CN" altLang="en-US" sz="66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38668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C1F9B4A-4068-4AA7-A9C0-BFD8CF1AB9EE}"/>
              </a:ext>
            </a:extLst>
          </p:cNvPr>
          <p:cNvGrpSpPr/>
          <p:nvPr/>
        </p:nvGrpSpPr>
        <p:grpSpPr>
          <a:xfrm>
            <a:off x="1334604" y="1253203"/>
            <a:ext cx="9860937" cy="5372281"/>
            <a:chOff x="1334604" y="1253203"/>
            <a:chExt cx="9860937" cy="5372281"/>
          </a:xfrm>
        </p:grpSpPr>
        <p:pic>
          <p:nvPicPr>
            <p:cNvPr id="4" name="Picture 3">
              <a:extLst>
                <a:ext uri="{FF2B5EF4-FFF2-40B4-BE49-F238E27FC236}">
                  <a16:creationId xmlns:a16="http://schemas.microsoft.com/office/drawing/2014/main" id="{339BF459-2143-41EB-992A-6E577271A2EE}"/>
                </a:ext>
              </a:extLst>
            </p:cNvPr>
            <p:cNvPicPr>
              <a:picLocks noChangeAspect="1"/>
            </p:cNvPicPr>
            <p:nvPr/>
          </p:nvPicPr>
          <p:blipFill rotWithShape="1">
            <a:blip r:embed="rId4"/>
            <a:srcRect l="30546" t="37984" r="26588" b="12094"/>
            <a:stretch/>
          </p:blipFill>
          <p:spPr>
            <a:xfrm>
              <a:off x="1506021" y="1253203"/>
              <a:ext cx="9689520" cy="5372281"/>
            </a:xfrm>
            <a:prstGeom prst="roundRect">
              <a:avLst/>
            </a:prstGeom>
          </p:spPr>
        </p:pic>
        <p:sp>
          <p:nvSpPr>
            <p:cNvPr id="34" name="Oval 33">
              <a:extLst>
                <a:ext uri="{FF2B5EF4-FFF2-40B4-BE49-F238E27FC236}">
                  <a16:creationId xmlns:a16="http://schemas.microsoft.com/office/drawing/2014/main" id="{06900F05-F39C-4D26-8AAB-894281307D6F}"/>
                </a:ext>
              </a:extLst>
            </p:cNvPr>
            <p:cNvSpPr/>
            <p:nvPr/>
          </p:nvSpPr>
          <p:spPr>
            <a:xfrm>
              <a:off x="1334604" y="3411468"/>
              <a:ext cx="1282287" cy="1198756"/>
            </a:xfrm>
            <a:prstGeom prst="ellipse">
              <a:avLst/>
            </a:prstGeom>
            <a:solidFill>
              <a:srgbClr val="ADDC7A"/>
            </a:solidFill>
            <a:ln>
              <a:solidFill>
                <a:srgbClr val="ADD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5"/>
          <a:srcRect l="37348" t="19463" b="18295"/>
          <a:stretch/>
        </p:blipFill>
        <p:spPr>
          <a:xfrm rot="850378">
            <a:off x="9886941" y="193124"/>
            <a:ext cx="2730613" cy="698144"/>
          </a:xfrm>
          <a:prstGeom prst="rect">
            <a:avLst/>
          </a:prstGeom>
        </p:spPr>
      </p:pic>
      <p:pic>
        <p:nvPicPr>
          <p:cNvPr id="22" name="Picture 21"/>
          <p:cNvPicPr>
            <a:picLocks noChangeAspect="1"/>
          </p:cNvPicPr>
          <p:nvPr/>
        </p:nvPicPr>
        <p:blipFill rotWithShape="1">
          <a:blip r:embed="rId5"/>
          <a:srcRect l="37348" t="19463" b="18295"/>
          <a:stretch/>
        </p:blipFill>
        <p:spPr>
          <a:xfrm rot="2528252">
            <a:off x="10352627" y="524666"/>
            <a:ext cx="2215728" cy="698144"/>
          </a:xfrm>
          <a:prstGeom prst="rect">
            <a:avLst/>
          </a:prstGeom>
        </p:spPr>
      </p:pic>
      <p:grpSp>
        <p:nvGrpSpPr>
          <p:cNvPr id="11" name="Group 10">
            <a:extLst>
              <a:ext uri="{FF2B5EF4-FFF2-40B4-BE49-F238E27FC236}">
                <a16:creationId xmlns:a16="http://schemas.microsoft.com/office/drawing/2014/main" id="{C6B47B3A-5A50-4990-91C9-E62F1E3F6395}"/>
              </a:ext>
            </a:extLst>
          </p:cNvPr>
          <p:cNvGrpSpPr/>
          <p:nvPr/>
        </p:nvGrpSpPr>
        <p:grpSpPr>
          <a:xfrm>
            <a:off x="331822" y="211163"/>
            <a:ext cx="11721277" cy="954107"/>
            <a:chOff x="30507" y="1223659"/>
            <a:chExt cx="11721277" cy="954107"/>
          </a:xfrm>
        </p:grpSpPr>
        <p:sp>
          <p:nvSpPr>
            <p:cNvPr id="15" name="MH_Other_2">
              <a:extLst>
                <a:ext uri="{FF2B5EF4-FFF2-40B4-BE49-F238E27FC236}">
                  <a16:creationId xmlns:a16="http://schemas.microsoft.com/office/drawing/2014/main" id="{53478DC0-3DB1-4F82-AF08-42ACDC886C9F}"/>
                </a:ext>
              </a:extLst>
            </p:cNvPr>
            <p:cNvSpPr/>
            <p:nvPr>
              <p:custDataLst>
                <p:tags r:id="rId2"/>
              </p:custDataLst>
            </p:nvPr>
          </p:nvSpPr>
          <p:spPr>
            <a:xfrm>
              <a:off x="30507" y="1223659"/>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15">
              <a:extLst>
                <a:ext uri="{FF2B5EF4-FFF2-40B4-BE49-F238E27FC236}">
                  <a16:creationId xmlns:a16="http://schemas.microsoft.com/office/drawing/2014/main" id="{EE71417E-B24F-4B74-B666-AECA2FD061BA}"/>
                </a:ext>
              </a:extLst>
            </p:cNvPr>
            <p:cNvSpPr txBox="1"/>
            <p:nvPr/>
          </p:nvSpPr>
          <p:spPr>
            <a:xfrm>
              <a:off x="921691" y="1223659"/>
              <a:ext cx="10830093"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Đường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sóc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a:t>
              </a:r>
              <a:r>
                <a:rPr lang="en-US" sz="2800" b="1" dirty="0">
                  <a:solidFill>
                    <a:srgbClr val="002060"/>
                  </a:solidFill>
                  <a:latin typeface="Arial" panose="020B0604020202020204" pitchFamily="34" charset="0"/>
                  <a:cs typeface="Arial" panose="020B0604020202020204" pitchFamily="34" charset="0"/>
                </a:rPr>
                <a:t> qua </a:t>
              </a:r>
              <a:r>
                <a:rPr lang="en-US" sz="2800" b="1" dirty="0" err="1">
                  <a:solidFill>
                    <a:srgbClr val="002060"/>
                  </a:solidFill>
                  <a:latin typeface="Arial" panose="020B0604020202020204" pitchFamily="34" charset="0"/>
                  <a:cs typeface="Arial" panose="020B0604020202020204" pitchFamily="34" charset="0"/>
                </a:rPr>
                <a:t>ba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phép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quả</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nhau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sóc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grpSp>
      <p:pic>
        <p:nvPicPr>
          <p:cNvPr id="35" name="Picture 34">
            <a:extLst>
              <a:ext uri="{FF2B5EF4-FFF2-40B4-BE49-F238E27FC236}">
                <a16:creationId xmlns:a16="http://schemas.microsoft.com/office/drawing/2014/main" id="{1731E511-169F-4236-AEAB-18B79CDE2B8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1534" y1="15265" x2="18051" y2="33506"/>
                        <a14:foregroundMark x1="16773" y1="12031" x2="10383" y2="26003"/>
                        <a14:foregroundMark x1="33706" y1="13066" x2="26518" y2="27296"/>
                        <a14:foregroundMark x1="33706" y1="10091" x2="31310" y2="14489"/>
                        <a14:foregroundMark x1="17252" y1="12031" x2="10703" y2="15912"/>
                        <a14:foregroundMark x1="14058" y1="28719" x2="13738" y2="34929"/>
                        <a14:foregroundMark x1="29233" y1="34670" x2="21406" y2="41138"/>
                        <a14:foregroundMark x1="18211" y1="33635" x2="14856" y2="38422"/>
                      </a14:backgroundRemoval>
                    </a14:imgEffect>
                  </a14:imgLayer>
                </a14:imgProps>
              </a:ext>
              <a:ext uri="{28A0092B-C50C-407E-A947-70E740481C1C}">
                <a14:useLocalDpi xmlns:a14="http://schemas.microsoft.com/office/drawing/2010/main" val="0"/>
              </a:ext>
            </a:extLst>
          </a:blip>
          <a:stretch>
            <a:fillRect/>
          </a:stretch>
        </p:blipFill>
        <p:spPr>
          <a:xfrm flipH="1">
            <a:off x="1280410" y="2972119"/>
            <a:ext cx="1180213" cy="1457355"/>
          </a:xfrm>
          <a:prstGeom prst="rect">
            <a:avLst/>
          </a:prstGeom>
        </p:spPr>
      </p:pic>
      <p:pic>
        <p:nvPicPr>
          <p:cNvPr id="5" name="btnInknoeActivity">
            <a:extLst>
              <a:ext uri="{FF2B5EF4-FFF2-40B4-BE49-F238E27FC236}">
                <a16:creationId xmlns:a16="http://schemas.microsoft.com/office/drawing/2014/main" id="{A7BCED7E-17C7-43E3-808B-8A030479DB8E}"/>
              </a:ext>
            </a:extLst>
          </p:cNvPr>
          <p:cNvPicPr>
            <a:picLocks noChangeAspect="1"/>
          </p:cNvPicPr>
          <p:nvPr>
            <p:custDataLst>
              <p:tags r:id="rId1"/>
            </p:custDataLst>
          </p:nvPr>
        </p:nvPicPr>
        <p:blipFill>
          <a:blip r:embed="rId8" r:link="rId9" cstate="print">
            <a:extLst>
              <a:ext uri="{28A0092B-C50C-407E-A947-70E740481C1C}">
                <a14:useLocalDpi xmlns:a14="http://schemas.microsoft.com/office/drawing/2010/main" val="0"/>
              </a:ext>
            </a:extLst>
          </a:blip>
          <a:stretch>
            <a:fillRect/>
          </a:stretch>
        </p:blipFill>
        <p:spPr>
          <a:xfrm>
            <a:off x="159959" y="6075337"/>
            <a:ext cx="2219546" cy="571500"/>
          </a:xfrm>
          <a:prstGeom prst="rect">
            <a:avLst/>
          </a:prstGeom>
        </p:spPr>
      </p:pic>
      <p:sp>
        <p:nvSpPr>
          <p:cNvPr id="18" name="Thought Bubble: Cloud 17">
            <a:extLst>
              <a:ext uri="{FF2B5EF4-FFF2-40B4-BE49-F238E27FC236}">
                <a16:creationId xmlns:a16="http://schemas.microsoft.com/office/drawing/2014/main" id="{ACEE8D9C-CD8E-4291-AFDD-B708381D5395}"/>
              </a:ext>
            </a:extLst>
          </p:cNvPr>
          <p:cNvSpPr/>
          <p:nvPr/>
        </p:nvSpPr>
        <p:spPr>
          <a:xfrm>
            <a:off x="2929384" y="1719623"/>
            <a:ext cx="3898697" cy="1378558"/>
          </a:xfrm>
          <a:prstGeom prst="cloudCallout">
            <a:avLst>
              <a:gd name="adj1" fmla="val -59706"/>
              <a:gd name="adj2" fmla="val 68768"/>
            </a:avLst>
          </a:prstGeom>
          <a:solidFill>
            <a:schemeClr val="accent1">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r>
              <a:rPr lang="en-US" sz="3200" i="1"/>
              <a:t>Đường về nhà sóc thế nào?</a:t>
            </a:r>
            <a:endParaRPr lang="en-US" sz="3200"/>
          </a:p>
        </p:txBody>
      </p:sp>
      <p:cxnSp>
        <p:nvCxnSpPr>
          <p:cNvPr id="6" name="Straight Connector 5">
            <a:extLst>
              <a:ext uri="{FF2B5EF4-FFF2-40B4-BE49-F238E27FC236}">
                <a16:creationId xmlns:a16="http://schemas.microsoft.com/office/drawing/2014/main" id="{3ADE8EDF-0192-4F2C-9A10-10811132FDFC}"/>
              </a:ext>
            </a:extLst>
          </p:cNvPr>
          <p:cNvCxnSpPr/>
          <p:nvPr/>
        </p:nvCxnSpPr>
        <p:spPr>
          <a:xfrm>
            <a:off x="1373546" y="674683"/>
            <a:ext cx="995447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D8521A80-D396-40B5-B515-D6860181B65E}"/>
              </a:ext>
            </a:extLst>
          </p:cNvPr>
          <p:cNvCxnSpPr>
            <a:cxnSpLocks/>
          </p:cNvCxnSpPr>
          <p:nvPr/>
        </p:nvCxnSpPr>
        <p:spPr>
          <a:xfrm>
            <a:off x="1373546" y="1082265"/>
            <a:ext cx="284403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102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C1F9B4A-4068-4AA7-A9C0-BFD8CF1AB9EE}"/>
              </a:ext>
            </a:extLst>
          </p:cNvPr>
          <p:cNvGrpSpPr/>
          <p:nvPr/>
        </p:nvGrpSpPr>
        <p:grpSpPr>
          <a:xfrm>
            <a:off x="1334604" y="1253203"/>
            <a:ext cx="9860937" cy="5372281"/>
            <a:chOff x="1334604" y="1253203"/>
            <a:chExt cx="9860937" cy="5372281"/>
          </a:xfrm>
        </p:grpSpPr>
        <p:pic>
          <p:nvPicPr>
            <p:cNvPr id="4" name="Picture 3">
              <a:extLst>
                <a:ext uri="{FF2B5EF4-FFF2-40B4-BE49-F238E27FC236}">
                  <a16:creationId xmlns:a16="http://schemas.microsoft.com/office/drawing/2014/main" id="{339BF459-2143-41EB-992A-6E577271A2EE}"/>
                </a:ext>
              </a:extLst>
            </p:cNvPr>
            <p:cNvPicPr>
              <a:picLocks noChangeAspect="1"/>
            </p:cNvPicPr>
            <p:nvPr/>
          </p:nvPicPr>
          <p:blipFill rotWithShape="1">
            <a:blip r:embed="rId3"/>
            <a:srcRect l="30546" t="37984" r="26588" b="12094"/>
            <a:stretch/>
          </p:blipFill>
          <p:spPr>
            <a:xfrm>
              <a:off x="1506021" y="1253203"/>
              <a:ext cx="9689520" cy="5372281"/>
            </a:xfrm>
            <a:prstGeom prst="roundRect">
              <a:avLst/>
            </a:prstGeom>
          </p:spPr>
        </p:pic>
        <p:sp>
          <p:nvSpPr>
            <p:cNvPr id="34" name="Oval 33">
              <a:extLst>
                <a:ext uri="{FF2B5EF4-FFF2-40B4-BE49-F238E27FC236}">
                  <a16:creationId xmlns:a16="http://schemas.microsoft.com/office/drawing/2014/main" id="{06900F05-F39C-4D26-8AAB-894281307D6F}"/>
                </a:ext>
              </a:extLst>
            </p:cNvPr>
            <p:cNvSpPr/>
            <p:nvPr/>
          </p:nvSpPr>
          <p:spPr>
            <a:xfrm>
              <a:off x="1334604" y="3411468"/>
              <a:ext cx="1282287" cy="1198756"/>
            </a:xfrm>
            <a:prstGeom prst="ellipse">
              <a:avLst/>
            </a:prstGeom>
            <a:solidFill>
              <a:srgbClr val="ADDC7A"/>
            </a:solidFill>
            <a:ln>
              <a:solidFill>
                <a:srgbClr val="ADD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4"/>
          <a:srcRect l="37348" t="19463" b="18295"/>
          <a:stretch/>
        </p:blipFill>
        <p:spPr>
          <a:xfrm rot="850378">
            <a:off x="9886941" y="193124"/>
            <a:ext cx="2730613" cy="698144"/>
          </a:xfrm>
          <a:prstGeom prst="rect">
            <a:avLst/>
          </a:prstGeom>
        </p:spPr>
      </p:pic>
      <p:pic>
        <p:nvPicPr>
          <p:cNvPr id="22" name="Picture 21"/>
          <p:cNvPicPr>
            <a:picLocks noChangeAspect="1"/>
          </p:cNvPicPr>
          <p:nvPr/>
        </p:nvPicPr>
        <p:blipFill rotWithShape="1">
          <a:blip r:embed="rId4"/>
          <a:srcRect l="37348" t="19463" b="18295"/>
          <a:stretch/>
        </p:blipFill>
        <p:spPr>
          <a:xfrm rot="2528252">
            <a:off x="10352627" y="524666"/>
            <a:ext cx="2215728" cy="698144"/>
          </a:xfrm>
          <a:prstGeom prst="rect">
            <a:avLst/>
          </a:prstGeom>
        </p:spPr>
      </p:pic>
      <p:grpSp>
        <p:nvGrpSpPr>
          <p:cNvPr id="11" name="Group 10">
            <a:extLst>
              <a:ext uri="{FF2B5EF4-FFF2-40B4-BE49-F238E27FC236}">
                <a16:creationId xmlns:a16="http://schemas.microsoft.com/office/drawing/2014/main" id="{C6B47B3A-5A50-4990-91C9-E62F1E3F6395}"/>
              </a:ext>
            </a:extLst>
          </p:cNvPr>
          <p:cNvGrpSpPr/>
          <p:nvPr/>
        </p:nvGrpSpPr>
        <p:grpSpPr>
          <a:xfrm>
            <a:off x="331822" y="211163"/>
            <a:ext cx="11721277" cy="954107"/>
            <a:chOff x="30507" y="1223659"/>
            <a:chExt cx="11721277" cy="954107"/>
          </a:xfrm>
        </p:grpSpPr>
        <p:sp>
          <p:nvSpPr>
            <p:cNvPr id="15" name="MH_Other_2">
              <a:extLst>
                <a:ext uri="{FF2B5EF4-FFF2-40B4-BE49-F238E27FC236}">
                  <a16:creationId xmlns:a16="http://schemas.microsoft.com/office/drawing/2014/main" id="{53478DC0-3DB1-4F82-AF08-42ACDC886C9F}"/>
                </a:ext>
              </a:extLst>
            </p:cNvPr>
            <p:cNvSpPr/>
            <p:nvPr>
              <p:custDataLst>
                <p:tags r:id="rId1"/>
              </p:custDataLst>
            </p:nvPr>
          </p:nvSpPr>
          <p:spPr>
            <a:xfrm>
              <a:off x="30507" y="1223659"/>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15">
              <a:extLst>
                <a:ext uri="{FF2B5EF4-FFF2-40B4-BE49-F238E27FC236}">
                  <a16:creationId xmlns:a16="http://schemas.microsoft.com/office/drawing/2014/main" id="{EE71417E-B24F-4B74-B666-AECA2FD061BA}"/>
                </a:ext>
              </a:extLst>
            </p:cNvPr>
            <p:cNvSpPr txBox="1"/>
            <p:nvPr/>
          </p:nvSpPr>
          <p:spPr>
            <a:xfrm>
              <a:off x="921691" y="1223659"/>
              <a:ext cx="10830093"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Đường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sóc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a:t>
              </a:r>
              <a:r>
                <a:rPr lang="en-US" sz="2800" b="1" dirty="0">
                  <a:solidFill>
                    <a:srgbClr val="002060"/>
                  </a:solidFill>
                  <a:latin typeface="Arial" panose="020B0604020202020204" pitchFamily="34" charset="0"/>
                  <a:cs typeface="Arial" panose="020B0604020202020204" pitchFamily="34" charset="0"/>
                </a:rPr>
                <a:t> qua </a:t>
              </a:r>
              <a:r>
                <a:rPr lang="en-US" sz="2800" b="1" dirty="0" err="1">
                  <a:solidFill>
                    <a:srgbClr val="002060"/>
                  </a:solidFill>
                  <a:latin typeface="Arial" panose="020B0604020202020204" pitchFamily="34" charset="0"/>
                  <a:cs typeface="Arial" panose="020B0604020202020204" pitchFamily="34" charset="0"/>
                </a:rPr>
                <a:t>ba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phép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quả</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nhau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sóc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93364DB0-7536-4697-AC7A-523AB1F25193}"/>
              </a:ext>
            </a:extLst>
          </p:cNvPr>
          <p:cNvSpPr txBox="1"/>
          <p:nvPr/>
        </p:nvSpPr>
        <p:spPr>
          <a:xfrm>
            <a:off x="4061502" y="3714924"/>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46</a:t>
            </a:r>
          </a:p>
        </p:txBody>
      </p:sp>
      <p:sp>
        <p:nvSpPr>
          <p:cNvPr id="24" name="TextBox 23">
            <a:extLst>
              <a:ext uri="{FF2B5EF4-FFF2-40B4-BE49-F238E27FC236}">
                <a16:creationId xmlns:a16="http://schemas.microsoft.com/office/drawing/2014/main" id="{E3BDD6CC-B642-4E74-B12B-8476C559C89E}"/>
              </a:ext>
            </a:extLst>
          </p:cNvPr>
          <p:cNvSpPr txBox="1"/>
          <p:nvPr/>
        </p:nvSpPr>
        <p:spPr>
          <a:xfrm>
            <a:off x="8004220" y="3085313"/>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46</a:t>
            </a:r>
          </a:p>
        </p:txBody>
      </p:sp>
      <p:sp>
        <p:nvSpPr>
          <p:cNvPr id="25" name="TextBox 24">
            <a:extLst>
              <a:ext uri="{FF2B5EF4-FFF2-40B4-BE49-F238E27FC236}">
                <a16:creationId xmlns:a16="http://schemas.microsoft.com/office/drawing/2014/main" id="{2C343C90-EB0E-44C1-8136-436196378E56}"/>
              </a:ext>
            </a:extLst>
          </p:cNvPr>
          <p:cNvSpPr txBox="1"/>
          <p:nvPr/>
        </p:nvSpPr>
        <p:spPr>
          <a:xfrm>
            <a:off x="6175964" y="2932530"/>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46</a:t>
            </a:r>
          </a:p>
        </p:txBody>
      </p:sp>
      <p:sp>
        <p:nvSpPr>
          <p:cNvPr id="6" name="Freeform: Shape 5">
            <a:extLst>
              <a:ext uri="{FF2B5EF4-FFF2-40B4-BE49-F238E27FC236}">
                <a16:creationId xmlns:a16="http://schemas.microsoft.com/office/drawing/2014/main" id="{03194195-8A9B-406D-ACD3-5F0AB07CB6AA}"/>
              </a:ext>
            </a:extLst>
          </p:cNvPr>
          <p:cNvSpPr/>
          <p:nvPr/>
        </p:nvSpPr>
        <p:spPr>
          <a:xfrm>
            <a:off x="3885106" y="3955308"/>
            <a:ext cx="1133461" cy="277741"/>
          </a:xfrm>
          <a:custGeom>
            <a:avLst/>
            <a:gdLst>
              <a:gd name="connsiteX0" fmla="*/ 0 w 1137684"/>
              <a:gd name="connsiteY0" fmla="*/ 340241 h 357534"/>
              <a:gd name="connsiteX1" fmla="*/ 563526 w 1137684"/>
              <a:gd name="connsiteY1" fmla="*/ 318976 h 357534"/>
              <a:gd name="connsiteX2" fmla="*/ 1137684 w 1137684"/>
              <a:gd name="connsiteY2" fmla="*/ 0 h 357534"/>
            </a:gdLst>
            <a:ahLst/>
            <a:cxnLst>
              <a:cxn ang="0">
                <a:pos x="connsiteX0" y="connsiteY0"/>
              </a:cxn>
              <a:cxn ang="0">
                <a:pos x="connsiteX1" y="connsiteY1"/>
              </a:cxn>
              <a:cxn ang="0">
                <a:pos x="connsiteX2" y="connsiteY2"/>
              </a:cxn>
            </a:cxnLst>
            <a:rect l="l" t="t" r="r" b="b"/>
            <a:pathLst>
              <a:path w="1137684" h="357534">
                <a:moveTo>
                  <a:pt x="0" y="340241"/>
                </a:moveTo>
                <a:cubicBezTo>
                  <a:pt x="186956" y="357962"/>
                  <a:pt x="373912" y="375683"/>
                  <a:pt x="563526" y="318976"/>
                </a:cubicBezTo>
                <a:cubicBezTo>
                  <a:pt x="753140" y="262269"/>
                  <a:pt x="945412" y="131134"/>
                  <a:pt x="1137684"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5C225B36-4098-4F9D-909B-893B19D6E9C4}"/>
              </a:ext>
            </a:extLst>
          </p:cNvPr>
          <p:cNvSpPr/>
          <p:nvPr/>
        </p:nvSpPr>
        <p:spPr>
          <a:xfrm>
            <a:off x="5911702" y="2902688"/>
            <a:ext cx="1180214" cy="329610"/>
          </a:xfrm>
          <a:custGeom>
            <a:avLst/>
            <a:gdLst>
              <a:gd name="connsiteX0" fmla="*/ 0 w 1180214"/>
              <a:gd name="connsiteY0" fmla="*/ 382784 h 393417"/>
              <a:gd name="connsiteX1" fmla="*/ 701749 w 1180214"/>
              <a:gd name="connsiteY1" fmla="*/ 12 h 393417"/>
              <a:gd name="connsiteX2" fmla="*/ 1180214 w 1180214"/>
              <a:gd name="connsiteY2" fmla="*/ 393417 h 393417"/>
            </a:gdLst>
            <a:ahLst/>
            <a:cxnLst>
              <a:cxn ang="0">
                <a:pos x="connsiteX0" y="connsiteY0"/>
              </a:cxn>
              <a:cxn ang="0">
                <a:pos x="connsiteX1" y="connsiteY1"/>
              </a:cxn>
              <a:cxn ang="0">
                <a:pos x="connsiteX2" y="connsiteY2"/>
              </a:cxn>
            </a:cxnLst>
            <a:rect l="l" t="t" r="r" b="b"/>
            <a:pathLst>
              <a:path w="1180214" h="393417">
                <a:moveTo>
                  <a:pt x="0" y="382784"/>
                </a:moveTo>
                <a:cubicBezTo>
                  <a:pt x="252523" y="190512"/>
                  <a:pt x="505047" y="-1760"/>
                  <a:pt x="701749" y="12"/>
                </a:cubicBezTo>
                <a:cubicBezTo>
                  <a:pt x="898451" y="1784"/>
                  <a:pt x="1039332" y="197600"/>
                  <a:pt x="1180214" y="39341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A411131-592A-40B3-8FF5-3B0937E2B2C6}"/>
              </a:ext>
            </a:extLst>
          </p:cNvPr>
          <p:cNvSpPr/>
          <p:nvPr/>
        </p:nvSpPr>
        <p:spPr>
          <a:xfrm>
            <a:off x="8112642" y="3606800"/>
            <a:ext cx="1477925" cy="126577"/>
          </a:xfrm>
          <a:custGeom>
            <a:avLst/>
            <a:gdLst>
              <a:gd name="connsiteX0" fmla="*/ 0 w 1477925"/>
              <a:gd name="connsiteY0" fmla="*/ 18902 h 126577"/>
              <a:gd name="connsiteX1" fmla="*/ 510363 w 1477925"/>
              <a:gd name="connsiteY1" fmla="*/ 8270 h 126577"/>
              <a:gd name="connsiteX2" fmla="*/ 935665 w 1477925"/>
              <a:gd name="connsiteY2" fmla="*/ 125228 h 126577"/>
              <a:gd name="connsiteX3" fmla="*/ 1477925 w 1477925"/>
              <a:gd name="connsiteY3" fmla="*/ 61433 h 126577"/>
            </a:gdLst>
            <a:ahLst/>
            <a:cxnLst>
              <a:cxn ang="0">
                <a:pos x="connsiteX0" y="connsiteY0"/>
              </a:cxn>
              <a:cxn ang="0">
                <a:pos x="connsiteX1" y="connsiteY1"/>
              </a:cxn>
              <a:cxn ang="0">
                <a:pos x="connsiteX2" y="connsiteY2"/>
              </a:cxn>
              <a:cxn ang="0">
                <a:pos x="connsiteX3" y="connsiteY3"/>
              </a:cxn>
            </a:cxnLst>
            <a:rect l="l" t="t" r="r" b="b"/>
            <a:pathLst>
              <a:path w="1477925" h="126577">
                <a:moveTo>
                  <a:pt x="0" y="18902"/>
                </a:moveTo>
                <a:cubicBezTo>
                  <a:pt x="177209" y="4725"/>
                  <a:pt x="354419" y="-9451"/>
                  <a:pt x="510363" y="8270"/>
                </a:cubicBezTo>
                <a:cubicBezTo>
                  <a:pt x="666307" y="25991"/>
                  <a:pt x="774405" y="116367"/>
                  <a:pt x="935665" y="125228"/>
                </a:cubicBezTo>
                <a:cubicBezTo>
                  <a:pt x="1096925" y="134089"/>
                  <a:pt x="1287425" y="97761"/>
                  <a:pt x="1477925" y="6143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E983F58-4677-48EB-BD3F-4495286DA3FA}"/>
              </a:ext>
            </a:extLst>
          </p:cNvPr>
          <p:cNvSpPr txBox="1"/>
          <p:nvPr/>
        </p:nvSpPr>
        <p:spPr>
          <a:xfrm>
            <a:off x="8339145" y="4429474"/>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id="{4B35575C-CDA9-4FF5-B3F0-6FBDBB12A965}"/>
              </a:ext>
            </a:extLst>
          </p:cNvPr>
          <p:cNvSpPr txBox="1"/>
          <p:nvPr/>
        </p:nvSpPr>
        <p:spPr>
          <a:xfrm>
            <a:off x="7903369" y="1953135"/>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51</a:t>
            </a:r>
          </a:p>
        </p:txBody>
      </p:sp>
      <p:sp>
        <p:nvSpPr>
          <p:cNvPr id="29" name="TextBox 28">
            <a:extLst>
              <a:ext uri="{FF2B5EF4-FFF2-40B4-BE49-F238E27FC236}">
                <a16:creationId xmlns:a16="http://schemas.microsoft.com/office/drawing/2014/main" id="{79B88CAB-D17E-4521-A316-A39F76BDD813}"/>
              </a:ext>
            </a:extLst>
          </p:cNvPr>
          <p:cNvSpPr txBox="1"/>
          <p:nvPr/>
        </p:nvSpPr>
        <p:spPr>
          <a:xfrm>
            <a:off x="5911702" y="5233966"/>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46</a:t>
            </a:r>
          </a:p>
        </p:txBody>
      </p:sp>
      <p:sp>
        <p:nvSpPr>
          <p:cNvPr id="30" name="TextBox 29">
            <a:extLst>
              <a:ext uri="{FF2B5EF4-FFF2-40B4-BE49-F238E27FC236}">
                <a16:creationId xmlns:a16="http://schemas.microsoft.com/office/drawing/2014/main" id="{0473CEBB-A022-431B-9312-B647871E46BD}"/>
              </a:ext>
            </a:extLst>
          </p:cNvPr>
          <p:cNvSpPr txBox="1"/>
          <p:nvPr/>
        </p:nvSpPr>
        <p:spPr>
          <a:xfrm>
            <a:off x="8339145" y="5846683"/>
            <a:ext cx="669851" cy="584775"/>
          </a:xfrm>
          <a:prstGeom prst="rect">
            <a:avLst/>
          </a:prstGeom>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57</a:t>
            </a:r>
          </a:p>
        </p:txBody>
      </p:sp>
      <p:pic>
        <p:nvPicPr>
          <p:cNvPr id="35" name="Picture 34">
            <a:extLst>
              <a:ext uri="{FF2B5EF4-FFF2-40B4-BE49-F238E27FC236}">
                <a16:creationId xmlns:a16="http://schemas.microsoft.com/office/drawing/2014/main" id="{1731E511-169F-4236-AEAB-18B79CDE2B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1534" y1="15265" x2="18051" y2="33506"/>
                        <a14:foregroundMark x1="16773" y1="12031" x2="10383" y2="26003"/>
                        <a14:foregroundMark x1="33706" y1="13066" x2="26518" y2="27296"/>
                        <a14:foregroundMark x1="33706" y1="10091" x2="31310" y2="14489"/>
                        <a14:foregroundMark x1="17252" y1="12031" x2="10703" y2="15912"/>
                        <a14:foregroundMark x1="14058" y1="28719" x2="13738" y2="34929"/>
                        <a14:foregroundMark x1="29233" y1="34670" x2="21406" y2="41138"/>
                        <a14:foregroundMark x1="18211" y1="33635" x2="14856" y2="38422"/>
                      </a14:backgroundRemoval>
                    </a14:imgEffect>
                  </a14:imgLayer>
                </a14:imgProps>
              </a:ext>
              <a:ext uri="{28A0092B-C50C-407E-A947-70E740481C1C}">
                <a14:useLocalDpi xmlns:a14="http://schemas.microsoft.com/office/drawing/2010/main" val="0"/>
              </a:ext>
            </a:extLst>
          </a:blip>
          <a:stretch>
            <a:fillRect/>
          </a:stretch>
        </p:blipFill>
        <p:spPr>
          <a:xfrm flipH="1">
            <a:off x="1280410" y="2972119"/>
            <a:ext cx="1180213" cy="1457355"/>
          </a:xfrm>
          <a:prstGeom prst="rect">
            <a:avLst/>
          </a:prstGeom>
        </p:spPr>
      </p:pic>
    </p:spTree>
    <p:extLst>
      <p:ext uri="{BB962C8B-B14F-4D97-AF65-F5344CB8AC3E}">
        <p14:creationId xmlns:p14="http://schemas.microsoft.com/office/powerpoint/2010/main" val="328137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58333E-6 -0.01111 L 0.08216 0.00139 L 0.14231 0.00857 L 0.17669 0.00857 L 0.22239 -0.01967 L 0.28476 -0.11088 L 0.34843 -0.18958 L 0.36731 -0.20069 L 0.4138 -0.11643 L 0.49843 -0.08287 L 0.54778 -0.07014 L 0.60286 -0.08148 " pathEditMode="relative" rAng="0" ptsTypes="AAAAAAAAAAAA">
                                      <p:cBhvr>
                                        <p:cTn id="17" dur="5000" fill="hold"/>
                                        <p:tgtEl>
                                          <p:spTgt spid="35"/>
                                        </p:tgtEl>
                                        <p:attrNameLst>
                                          <p:attrName>ppt_x</p:attrName>
                                          <p:attrName>ppt_y</p:attrName>
                                        </p:attrNameLst>
                                      </p:cBhvr>
                                      <p:rCtr x="30143" y="-8495"/>
                                    </p:animMotion>
                                  </p:childTnLst>
                                </p:cTn>
                              </p:par>
                              <p:par>
                                <p:cTn id="18" presetID="22" presetClass="entr" presetSubtype="8"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25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375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P spid="6" grpId="0" animBg="1"/>
      <p:bldP spid="7" grpId="0" animBg="1"/>
      <p:bldP spid="9"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ext, crossword puzzle, receipt&#10;&#10;Description automatically generated">
            <a:extLst>
              <a:ext uri="{FF2B5EF4-FFF2-40B4-BE49-F238E27FC236}">
                <a16:creationId xmlns:a16="http://schemas.microsoft.com/office/drawing/2014/main" id="{B41A56F4-F538-4234-AF25-F2C61C4A4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911" y="3554828"/>
            <a:ext cx="10302535" cy="2992582"/>
          </a:xfrm>
          <a:prstGeom prst="rect">
            <a:avLst/>
          </a:prstGeom>
        </p:spPr>
      </p:pic>
      <p:cxnSp>
        <p:nvCxnSpPr>
          <p:cNvPr id="28" name="Straight Connector 27">
            <a:extLst>
              <a:ext uri="{FF2B5EF4-FFF2-40B4-BE49-F238E27FC236}">
                <a16:creationId xmlns:a16="http://schemas.microsoft.com/office/drawing/2014/main" id="{EB0C0BCA-2E35-4A6A-8B0D-D93FDFE3BD1F}"/>
              </a:ext>
            </a:extLst>
          </p:cNvPr>
          <p:cNvCxnSpPr>
            <a:cxnSpLocks/>
          </p:cNvCxnSpPr>
          <p:nvPr/>
        </p:nvCxnSpPr>
        <p:spPr>
          <a:xfrm>
            <a:off x="4107911" y="3554828"/>
            <a:ext cx="0" cy="2937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A57E649F-D3C7-4874-A1F3-84FABA645421}"/>
              </a:ext>
            </a:extLst>
          </p:cNvPr>
          <p:cNvPicPr>
            <a:picLocks noChangeAspect="1"/>
          </p:cNvPicPr>
          <p:nvPr/>
        </p:nvPicPr>
        <p:blipFill rotWithShape="1">
          <a:blip r:embed="rId5"/>
          <a:srcRect l="31667" t="42592" r="27292" b="14815"/>
          <a:stretch/>
        </p:blipFill>
        <p:spPr>
          <a:xfrm>
            <a:off x="139290" y="3572848"/>
            <a:ext cx="3914689" cy="2285226"/>
          </a:xfrm>
          <a:prstGeom prst="roundRect">
            <a:avLst/>
          </a:prstGeom>
        </p:spPr>
      </p:pic>
      <p:grpSp>
        <p:nvGrpSpPr>
          <p:cNvPr id="20" name="Group 19">
            <a:extLst>
              <a:ext uri="{FF2B5EF4-FFF2-40B4-BE49-F238E27FC236}">
                <a16:creationId xmlns:a16="http://schemas.microsoft.com/office/drawing/2014/main" id="{E2975F84-38EA-4980-AC4C-EEAA205884BF}"/>
              </a:ext>
            </a:extLst>
          </p:cNvPr>
          <p:cNvGrpSpPr/>
          <p:nvPr/>
        </p:nvGrpSpPr>
        <p:grpSpPr>
          <a:xfrm>
            <a:off x="353396" y="159290"/>
            <a:ext cx="11611776" cy="954107"/>
            <a:chOff x="52079" y="1498478"/>
            <a:chExt cx="11611776" cy="954107"/>
          </a:xfrm>
        </p:grpSpPr>
        <p:sp>
          <p:nvSpPr>
            <p:cNvPr id="21" name="MH_Other_2">
              <a:extLst>
                <a:ext uri="{FF2B5EF4-FFF2-40B4-BE49-F238E27FC236}">
                  <a16:creationId xmlns:a16="http://schemas.microsoft.com/office/drawing/2014/main" id="{EC1B6EBE-7D26-43E4-819C-B2B868907106}"/>
                </a:ext>
              </a:extLst>
            </p:cNvPr>
            <p:cNvSpPr/>
            <p:nvPr>
              <p:custDataLst>
                <p:tags r:id="rId2"/>
              </p:custDataLst>
            </p:nvPr>
          </p:nvSpPr>
          <p:spPr>
            <a:xfrm>
              <a:off x="52079" y="1616607"/>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Box 23">
              <a:extLst>
                <a:ext uri="{FF2B5EF4-FFF2-40B4-BE49-F238E27FC236}">
                  <a16:creationId xmlns:a16="http://schemas.microsoft.com/office/drawing/2014/main" id="{6B7AF8E9-91CB-45C3-A41C-38A9DC4778DD}"/>
                </a:ext>
              </a:extLst>
            </p:cNvPr>
            <p:cNvSpPr txBox="1"/>
            <p:nvPr/>
          </p:nvSpPr>
          <p:spPr>
            <a:xfrm>
              <a:off x="926121" y="1498478"/>
              <a:ext cx="10737734"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30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hoa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hồng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hoa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cúc</a:t>
              </a:r>
              <a:r>
                <a:rPr lang="en-US" sz="2800" b="1" dirty="0">
                  <a:solidFill>
                    <a:srgbClr val="002060"/>
                  </a:solidFill>
                  <a:latin typeface="Arial" panose="020B0604020202020204" pitchFamily="34" charset="0"/>
                  <a:cs typeface="Arial" panose="020B0604020202020204" pitchFamily="34" charset="0"/>
                </a:rPr>
                <a:t>. Mi </a:t>
              </a:r>
              <a:r>
                <a:rPr lang="en-US" sz="2800" b="1" dirty="0" err="1">
                  <a:solidFill>
                    <a:srgbClr val="002060"/>
                  </a:solidFill>
                  <a:latin typeface="Arial" panose="020B0604020202020204" pitchFamily="34" charset="0"/>
                  <a:cs typeface="Arial" panose="020B0604020202020204" pitchFamily="34" charset="0"/>
                </a:rPr>
                <a:t>đếm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được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9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hoa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cúc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Hỏi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bao </a:t>
              </a:r>
              <a:r>
                <a:rPr lang="en-US" sz="2800" b="1" dirty="0" err="1">
                  <a:solidFill>
                    <a:srgbClr val="002060"/>
                  </a:solidFill>
                  <a:latin typeface="Arial" panose="020B0604020202020204" pitchFamily="34" charset="0"/>
                  <a:cs typeface="Arial" panose="020B0604020202020204" pitchFamily="34" charset="0"/>
                </a:rPr>
                <a:t>nhiêu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hoa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hồng</a:t>
              </a:r>
              <a:r>
                <a:rPr lang="en-US" sz="2800" b="1" dirty="0">
                  <a:solidFill>
                    <a:srgbClr val="002060"/>
                  </a:solidFill>
                  <a:latin typeface="Arial" panose="020B0604020202020204" pitchFamily="34" charset="0"/>
                  <a:cs typeface="Arial" panose="020B0604020202020204" pitchFamily="34" charset="0"/>
                </a:rPr>
                <a:t>?</a:t>
              </a:r>
            </a:p>
          </p:txBody>
        </p:sp>
      </p:grpSp>
      <p:sp>
        <p:nvSpPr>
          <p:cNvPr id="53" name="Rounded Rectangle 6">
            <a:extLst>
              <a:ext uri="{FF2B5EF4-FFF2-40B4-BE49-F238E27FC236}">
                <a16:creationId xmlns:a16="http://schemas.microsoft.com/office/drawing/2014/main" id="{E2B78E64-506C-44F3-A0E4-B9356A9C35C9}"/>
              </a:ext>
            </a:extLst>
          </p:cNvPr>
          <p:cNvSpPr/>
          <p:nvPr/>
        </p:nvSpPr>
        <p:spPr>
          <a:xfrm>
            <a:off x="4898919" y="1125968"/>
            <a:ext cx="2282782"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1"/>
            <a:r>
              <a:rPr lang="en-US" sz="3200" b="1" dirty="0" err="1">
                <a:solidFill>
                  <a:srgbClr val="008A3E"/>
                </a:solidFill>
                <a:latin typeface="Arial" pitchFamily="34" charset="0"/>
                <a:cs typeface="Arial" pitchFamily="34" charset="0"/>
              </a:rPr>
              <a:t>Tóm</a:t>
            </a:r>
            <a:r>
              <a:rPr lang="en-US" sz="3200" b="1" dirty="0">
                <a:solidFill>
                  <a:srgbClr val="008A3E"/>
                </a:solidFill>
                <a:latin typeface="Arial" pitchFamily="34" charset="0"/>
                <a:cs typeface="Arial" pitchFamily="34" charset="0"/>
              </a:rPr>
              <a:t> </a:t>
            </a:r>
            <a:r>
              <a:rPr lang="en-US" sz="3200" b="1" dirty="0" err="1">
                <a:solidFill>
                  <a:srgbClr val="008A3E"/>
                </a:solidFill>
                <a:latin typeface="Arial" pitchFamily="34" charset="0"/>
                <a:cs typeface="Arial" pitchFamily="34" charset="0"/>
              </a:rPr>
              <a:t>tắt</a:t>
            </a:r>
            <a:endParaRPr lang="en-US" sz="3200" b="1" dirty="0">
              <a:solidFill>
                <a:srgbClr val="008A3E"/>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9A4B8ED9-8840-4DDD-AD39-32405C239D24}"/>
              </a:ext>
            </a:extLst>
          </p:cNvPr>
          <p:cNvSpPr txBox="1"/>
          <p:nvPr/>
        </p:nvSpPr>
        <p:spPr>
          <a:xfrm>
            <a:off x="6910559" y="3951364"/>
            <a:ext cx="23891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7030A0"/>
                </a:solidFill>
                <a:effectLst/>
                <a:uLnTx/>
                <a:uFillTx/>
                <a:latin typeface="HP001 4 hàng" panose="020B0603050302020204" pitchFamily="34" charset="0"/>
                <a:ea typeface="+mn-ea"/>
                <a:cs typeface="+mn-cs"/>
              </a:rPr>
              <a:t>Bài</a:t>
            </a:r>
            <a:r>
              <a:rPr kumimoji="0" lang="en-US" sz="36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 giải </a:t>
            </a:r>
            <a:endParaRPr kumimoji="0" 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33" name="TextBox 32">
            <a:extLst>
              <a:ext uri="{FF2B5EF4-FFF2-40B4-BE49-F238E27FC236}">
                <a16:creationId xmlns:a16="http://schemas.microsoft.com/office/drawing/2014/main" id="{65F90498-70F1-4C25-B220-371A08B3A683}"/>
              </a:ext>
            </a:extLst>
          </p:cNvPr>
          <p:cNvSpPr txBox="1"/>
          <p:nvPr/>
        </p:nvSpPr>
        <p:spPr>
          <a:xfrm>
            <a:off x="4708548" y="4671065"/>
            <a:ext cx="8427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Trong vườn</a:t>
            </a:r>
            <a:r>
              <a:rPr kumimoji="0" lang="en-US" sz="3600" b="1" i="0" u="none" strike="noStrike" kern="1200" cap="none" spc="0" normalizeH="0" noProof="0">
                <a:ln>
                  <a:noFill/>
                </a:ln>
                <a:solidFill>
                  <a:srgbClr val="7030A0"/>
                </a:solidFill>
                <a:effectLst/>
                <a:uLnTx/>
                <a:uFillTx/>
                <a:latin typeface="HP001 4 hàng" panose="020B0603050302020204" pitchFamily="34" charset="0"/>
                <a:ea typeface="+mn-ea"/>
                <a:cs typeface="+mn-cs"/>
              </a:rPr>
              <a:t> có số cây hoa hồng là: </a:t>
            </a:r>
            <a:endParaRPr kumimoji="0" 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35" name="TextBox 34">
            <a:extLst>
              <a:ext uri="{FF2B5EF4-FFF2-40B4-BE49-F238E27FC236}">
                <a16:creationId xmlns:a16="http://schemas.microsoft.com/office/drawing/2014/main" id="{2C02534D-8629-463B-81AD-3ED0D61EF825}"/>
              </a:ext>
            </a:extLst>
          </p:cNvPr>
          <p:cNvSpPr txBox="1"/>
          <p:nvPr/>
        </p:nvSpPr>
        <p:spPr>
          <a:xfrm>
            <a:off x="5469097" y="5396645"/>
            <a:ext cx="67229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30 – 9 = 21 (cây)</a:t>
            </a:r>
            <a:endParaRPr kumimoji="0" 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36" name="TextBox 35">
            <a:extLst>
              <a:ext uri="{FF2B5EF4-FFF2-40B4-BE49-F238E27FC236}">
                <a16:creationId xmlns:a16="http://schemas.microsoft.com/office/drawing/2014/main" id="{7BC28FFB-B7B8-46E1-A73D-AEE9E7B228AB}"/>
              </a:ext>
            </a:extLst>
          </p:cNvPr>
          <p:cNvSpPr txBox="1"/>
          <p:nvPr/>
        </p:nvSpPr>
        <p:spPr>
          <a:xfrm>
            <a:off x="6910559" y="6135035"/>
            <a:ext cx="63459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7030A0"/>
                </a:solidFill>
                <a:latin typeface="HP001 4 hàng" panose="020B0603050302020204" pitchFamily="34" charset="0"/>
              </a:rPr>
              <a:t>Đáp số: 21 cây hoa hồng</a:t>
            </a:r>
            <a:endParaRPr kumimoji="0" 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cxnSp>
        <p:nvCxnSpPr>
          <p:cNvPr id="3" name="Straight Connector 2">
            <a:extLst>
              <a:ext uri="{FF2B5EF4-FFF2-40B4-BE49-F238E27FC236}">
                <a16:creationId xmlns:a16="http://schemas.microsoft.com/office/drawing/2014/main" id="{A2CBF690-4F73-46C4-BE4D-C89C5A68CF75}"/>
              </a:ext>
            </a:extLst>
          </p:cNvPr>
          <p:cNvCxnSpPr>
            <a:cxnSpLocks/>
          </p:cNvCxnSpPr>
          <p:nvPr/>
        </p:nvCxnSpPr>
        <p:spPr>
          <a:xfrm>
            <a:off x="3425718" y="629061"/>
            <a:ext cx="52291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E669B10-B424-4A24-A031-FCFF3EAE7463}"/>
              </a:ext>
            </a:extLst>
          </p:cNvPr>
          <p:cNvCxnSpPr>
            <a:cxnSpLocks/>
          </p:cNvCxnSpPr>
          <p:nvPr/>
        </p:nvCxnSpPr>
        <p:spPr>
          <a:xfrm>
            <a:off x="1304203" y="1009888"/>
            <a:ext cx="24278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773696-293A-4D8A-99DB-AB45EB4CD1C4}"/>
              </a:ext>
            </a:extLst>
          </p:cNvPr>
          <p:cNvCxnSpPr>
            <a:cxnSpLocks/>
          </p:cNvCxnSpPr>
          <p:nvPr/>
        </p:nvCxnSpPr>
        <p:spPr>
          <a:xfrm>
            <a:off x="4539010" y="1009888"/>
            <a:ext cx="65826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btnInknoeActivity">
            <a:extLst>
              <a:ext uri="{FF2B5EF4-FFF2-40B4-BE49-F238E27FC236}">
                <a16:creationId xmlns:a16="http://schemas.microsoft.com/office/drawing/2014/main" id="{2948D5C3-B1AC-4B00-9639-973C2DC2BBB4}"/>
              </a:ext>
            </a:extLst>
          </p:cNvPr>
          <p:cNvPicPr>
            <a:picLocks noChangeAspect="1"/>
          </p:cNvPicPr>
          <p:nvPr>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831354" y="6127210"/>
            <a:ext cx="2219546" cy="571500"/>
          </a:xfrm>
          <a:prstGeom prst="rect">
            <a:avLst/>
          </a:prstGeom>
        </p:spPr>
      </p:pic>
      <p:sp>
        <p:nvSpPr>
          <p:cNvPr id="2" name="TextBox 1">
            <a:extLst>
              <a:ext uri="{FF2B5EF4-FFF2-40B4-BE49-F238E27FC236}">
                <a16:creationId xmlns:a16="http://schemas.microsoft.com/office/drawing/2014/main" id="{E3A6CDB6-00B1-4497-AC7B-774BB7EF0BE0}"/>
              </a:ext>
            </a:extLst>
          </p:cNvPr>
          <p:cNvSpPr txBox="1"/>
          <p:nvPr/>
        </p:nvSpPr>
        <p:spPr>
          <a:xfrm>
            <a:off x="4272876" y="1729590"/>
            <a:ext cx="824265" cy="523220"/>
          </a:xfrm>
          <a:prstGeom prst="rect">
            <a:avLst/>
          </a:prstGeom>
          <a:noFill/>
        </p:spPr>
        <p:txBody>
          <a:bodyPr wrap="none" rtlCol="0">
            <a:spAutoFit/>
          </a:bodyPr>
          <a:lstStyle/>
          <a:p>
            <a:r>
              <a:rPr lang="en-US" sz="2800"/>
              <a:t>Có : </a:t>
            </a:r>
          </a:p>
        </p:txBody>
      </p:sp>
      <p:sp>
        <p:nvSpPr>
          <p:cNvPr id="38" name="TextBox 37">
            <a:extLst>
              <a:ext uri="{FF2B5EF4-FFF2-40B4-BE49-F238E27FC236}">
                <a16:creationId xmlns:a16="http://schemas.microsoft.com/office/drawing/2014/main" id="{7ACEE49F-665A-456C-98C3-4109563E0C0E}"/>
              </a:ext>
            </a:extLst>
          </p:cNvPr>
          <p:cNvSpPr txBox="1"/>
          <p:nvPr/>
        </p:nvSpPr>
        <p:spPr>
          <a:xfrm>
            <a:off x="5259120" y="1745299"/>
            <a:ext cx="4174091" cy="523220"/>
          </a:xfrm>
          <a:prstGeom prst="rect">
            <a:avLst/>
          </a:prstGeom>
          <a:noFill/>
        </p:spPr>
        <p:txBody>
          <a:bodyPr wrap="none" rtlCol="0">
            <a:spAutoFit/>
          </a:bodyPr>
          <a:lstStyle/>
          <a:p>
            <a:r>
              <a:rPr lang="en-US" sz="2800">
                <a:solidFill>
                  <a:srgbClr val="FF0000"/>
                </a:solidFill>
              </a:rPr>
              <a:t>30</a:t>
            </a:r>
            <a:r>
              <a:rPr lang="en-US" sz="2800"/>
              <a:t> cây hoa hồng và hoa cúc</a:t>
            </a:r>
          </a:p>
        </p:txBody>
      </p:sp>
      <p:sp>
        <p:nvSpPr>
          <p:cNvPr id="40" name="TextBox 39">
            <a:extLst>
              <a:ext uri="{FF2B5EF4-FFF2-40B4-BE49-F238E27FC236}">
                <a16:creationId xmlns:a16="http://schemas.microsoft.com/office/drawing/2014/main" id="{E72C2E32-4EA9-46B1-B3CC-1929A161247A}"/>
              </a:ext>
            </a:extLst>
          </p:cNvPr>
          <p:cNvSpPr txBox="1"/>
          <p:nvPr/>
        </p:nvSpPr>
        <p:spPr>
          <a:xfrm>
            <a:off x="3195849" y="2125275"/>
            <a:ext cx="1909497" cy="523220"/>
          </a:xfrm>
          <a:prstGeom prst="rect">
            <a:avLst/>
          </a:prstGeom>
          <a:noFill/>
        </p:spPr>
        <p:txBody>
          <a:bodyPr wrap="none" rtlCol="0">
            <a:spAutoFit/>
          </a:bodyPr>
          <a:lstStyle/>
          <a:p>
            <a:r>
              <a:rPr lang="en-US" sz="2800"/>
              <a:t>Đếm được: </a:t>
            </a:r>
          </a:p>
        </p:txBody>
      </p:sp>
      <p:sp>
        <p:nvSpPr>
          <p:cNvPr id="41" name="TextBox 40">
            <a:extLst>
              <a:ext uri="{FF2B5EF4-FFF2-40B4-BE49-F238E27FC236}">
                <a16:creationId xmlns:a16="http://schemas.microsoft.com/office/drawing/2014/main" id="{9DC5CF9B-A2D6-42F8-8BD4-B09831F933AB}"/>
              </a:ext>
            </a:extLst>
          </p:cNvPr>
          <p:cNvSpPr txBox="1"/>
          <p:nvPr/>
        </p:nvSpPr>
        <p:spPr>
          <a:xfrm>
            <a:off x="5250915" y="2167815"/>
            <a:ext cx="2132315" cy="523220"/>
          </a:xfrm>
          <a:prstGeom prst="rect">
            <a:avLst/>
          </a:prstGeom>
          <a:noFill/>
        </p:spPr>
        <p:txBody>
          <a:bodyPr wrap="none" rtlCol="0">
            <a:spAutoFit/>
          </a:bodyPr>
          <a:lstStyle/>
          <a:p>
            <a:r>
              <a:rPr lang="en-US" sz="2800">
                <a:solidFill>
                  <a:srgbClr val="FF0000"/>
                </a:solidFill>
              </a:rPr>
              <a:t>9</a:t>
            </a:r>
            <a:r>
              <a:rPr lang="en-US" sz="2800"/>
              <a:t> cây hoa cúc</a:t>
            </a:r>
          </a:p>
        </p:txBody>
      </p:sp>
      <p:sp>
        <p:nvSpPr>
          <p:cNvPr id="43" name="TextBox 42">
            <a:extLst>
              <a:ext uri="{FF2B5EF4-FFF2-40B4-BE49-F238E27FC236}">
                <a16:creationId xmlns:a16="http://schemas.microsoft.com/office/drawing/2014/main" id="{7374FD3F-26C8-41B9-ACF6-FC435DE082B2}"/>
              </a:ext>
            </a:extLst>
          </p:cNvPr>
          <p:cNvSpPr txBox="1"/>
          <p:nvPr/>
        </p:nvSpPr>
        <p:spPr>
          <a:xfrm>
            <a:off x="2985022" y="2618423"/>
            <a:ext cx="2120324" cy="523220"/>
          </a:xfrm>
          <a:prstGeom prst="rect">
            <a:avLst/>
          </a:prstGeom>
          <a:noFill/>
        </p:spPr>
        <p:txBody>
          <a:bodyPr wrap="none" rtlCol="0">
            <a:spAutoFit/>
          </a:bodyPr>
          <a:lstStyle/>
          <a:p>
            <a:r>
              <a:rPr lang="en-US" sz="2800"/>
              <a:t>Trong vườn : </a:t>
            </a:r>
          </a:p>
        </p:txBody>
      </p:sp>
      <p:sp>
        <p:nvSpPr>
          <p:cNvPr id="51" name="TextBox 50">
            <a:extLst>
              <a:ext uri="{FF2B5EF4-FFF2-40B4-BE49-F238E27FC236}">
                <a16:creationId xmlns:a16="http://schemas.microsoft.com/office/drawing/2014/main" id="{41A16523-7E95-4D69-80B4-D15C0DE327C7}"/>
              </a:ext>
            </a:extLst>
          </p:cNvPr>
          <p:cNvSpPr txBox="1"/>
          <p:nvPr/>
        </p:nvSpPr>
        <p:spPr>
          <a:xfrm>
            <a:off x="5259120" y="2603332"/>
            <a:ext cx="2531462" cy="523220"/>
          </a:xfrm>
          <a:prstGeom prst="rect">
            <a:avLst/>
          </a:prstGeom>
          <a:noFill/>
        </p:spPr>
        <p:txBody>
          <a:bodyPr wrap="none" rtlCol="0">
            <a:spAutoFit/>
          </a:bodyPr>
          <a:lstStyle/>
          <a:p>
            <a:r>
              <a:rPr lang="en-US" sz="2800"/>
              <a:t>…. cây hoa hồng</a:t>
            </a:r>
          </a:p>
        </p:txBody>
      </p:sp>
    </p:spTree>
    <p:extLst>
      <p:ext uri="{BB962C8B-B14F-4D97-AF65-F5344CB8AC3E}">
        <p14:creationId xmlns:p14="http://schemas.microsoft.com/office/powerpoint/2010/main" val="18023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16" presetClass="entr" presetSubtype="37"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out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barn(inVertical)">
                                      <p:cBhvr>
                                        <p:cTn id="33" dur="500"/>
                                        <p:tgtEl>
                                          <p:spTgt spid="3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
                                            <p:txEl>
                                              <p:pRg st="0" end="0"/>
                                            </p:txEl>
                                          </p:spTgt>
                                        </p:tgtEl>
                                        <p:attrNameLst>
                                          <p:attrName>style.visibility</p:attrName>
                                        </p:attrNameLst>
                                      </p:cBhvr>
                                      <p:to>
                                        <p:strVal val="visible"/>
                                      </p:to>
                                    </p:set>
                                    <p:animEffect transition="in" filter="barn(inVertical)">
                                      <p:cBhvr>
                                        <p:cTn id="38" dur="500"/>
                                        <p:tgtEl>
                                          <p:spTgt spid="40">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Effect transition="in" filter="barn(inVertical)">
                                      <p:cBhvr>
                                        <p:cTn id="41" dur="500"/>
                                        <p:tgtEl>
                                          <p:spTgt spid="4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3">
                                            <p:txEl>
                                              <p:pRg st="0" end="0"/>
                                            </p:txEl>
                                          </p:spTgt>
                                        </p:tgtEl>
                                        <p:attrNameLst>
                                          <p:attrName>style.visibility</p:attrName>
                                        </p:attrNameLst>
                                      </p:cBhvr>
                                      <p:to>
                                        <p:strVal val="visible"/>
                                      </p:to>
                                    </p:set>
                                    <p:animEffect transition="in" filter="barn(inVertical)">
                                      <p:cBhvr>
                                        <p:cTn id="46" dur="500"/>
                                        <p:tgtEl>
                                          <p:spTgt spid="43">
                                            <p:txEl>
                                              <p:pRg st="0" end="0"/>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51">
                                            <p:txEl>
                                              <p:pRg st="0" end="0"/>
                                            </p:txEl>
                                          </p:spTgt>
                                        </p:tgtEl>
                                        <p:attrNameLst>
                                          <p:attrName>style.visibility</p:attrName>
                                        </p:attrNameLst>
                                      </p:cBhvr>
                                      <p:to>
                                        <p:strVal val="visible"/>
                                      </p:to>
                                    </p:set>
                                    <p:animEffect transition="in" filter="barn(inVertical)">
                                      <p:cBhvr>
                                        <p:cTn id="49" dur="500"/>
                                        <p:tgtEl>
                                          <p:spTgt spid="51">
                                            <p:txEl>
                                              <p:pRg st="0" end="0"/>
                                            </p:txEl>
                                          </p:spTgt>
                                        </p:tgtEl>
                                      </p:cBhvr>
                                    </p:animEffect>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anim calcmode="lin" valueType="num">
                                      <p:cBhvr>
                                        <p:cTn id="79" dur="1000" fill="hold"/>
                                        <p:tgtEl>
                                          <p:spTgt spid="35"/>
                                        </p:tgtEl>
                                        <p:attrNameLst>
                                          <p:attrName>ppt_x</p:attrName>
                                        </p:attrNameLst>
                                      </p:cBhvr>
                                      <p:tavLst>
                                        <p:tav tm="0">
                                          <p:val>
                                            <p:strVal val="#ppt_x"/>
                                          </p:val>
                                        </p:tav>
                                        <p:tav tm="100000">
                                          <p:val>
                                            <p:strVal val="#ppt_x"/>
                                          </p:val>
                                        </p:tav>
                                      </p:tavLst>
                                    </p:anim>
                                    <p:anim calcmode="lin" valueType="num">
                                      <p:cBhvr>
                                        <p:cTn id="8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1000"/>
                                        <p:tgtEl>
                                          <p:spTgt spid="36"/>
                                        </p:tgtEl>
                                      </p:cBhvr>
                                    </p:animEffect>
                                    <p:anim calcmode="lin" valueType="num">
                                      <p:cBhvr>
                                        <p:cTn id="86" dur="1000" fill="hold"/>
                                        <p:tgtEl>
                                          <p:spTgt spid="36"/>
                                        </p:tgtEl>
                                        <p:attrNameLst>
                                          <p:attrName>ppt_x</p:attrName>
                                        </p:attrNameLst>
                                      </p:cBhvr>
                                      <p:tavLst>
                                        <p:tav tm="0">
                                          <p:val>
                                            <p:strVal val="#ppt_x"/>
                                          </p:val>
                                        </p:tav>
                                        <p:tav tm="100000">
                                          <p:val>
                                            <p:strVal val="#ppt_x"/>
                                          </p:val>
                                        </p:tav>
                                      </p:tavLst>
                                    </p:anim>
                                    <p:anim calcmode="lin" valueType="num">
                                      <p:cBhvr>
                                        <p:cTn id="8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1" grpId="0"/>
      <p:bldP spid="33" grpId="0"/>
      <p:bldP spid="35" grpId="0"/>
      <p:bldP spid="3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6" name="图片 7">
            <a:extLst>
              <a:ext uri="{FF2B5EF4-FFF2-40B4-BE49-F238E27FC236}">
                <a16:creationId xmlns:a16="http://schemas.microsoft.com/office/drawing/2014/main" id="{ECFE7F32-E210-4144-98C2-568F47AE1DDE}"/>
              </a:ext>
            </a:extLst>
          </p:cNvPr>
          <p:cNvPicPr>
            <a:picLocks noChangeAspect="1"/>
          </p:cNvPicPr>
          <p:nvPr/>
        </p:nvPicPr>
        <p:blipFill rotWithShape="1">
          <a:blip r:embed="rId2">
            <a:extLst>
              <a:ext uri="{28A0092B-C50C-407E-A947-70E740481C1C}">
                <a14:useLocalDpi xmlns:a14="http://schemas.microsoft.com/office/drawing/2010/main" val="0"/>
              </a:ext>
            </a:extLst>
          </a:blip>
          <a:srcRect l="15806" t="12258" r="11253" b="65141"/>
          <a:stretch>
            <a:fillRect/>
          </a:stretch>
        </p:blipFill>
        <p:spPr>
          <a:xfrm>
            <a:off x="2395496" y="0"/>
            <a:ext cx="7320003" cy="2272801"/>
          </a:xfrm>
          <a:prstGeom prst="rect">
            <a:avLst/>
          </a:prstGeom>
        </p:spPr>
      </p:pic>
      <p:pic>
        <p:nvPicPr>
          <p:cNvPr id="21" name="图片 1">
            <a:extLst>
              <a:ext uri="{FF2B5EF4-FFF2-40B4-BE49-F238E27FC236}">
                <a16:creationId xmlns:a16="http://schemas.microsoft.com/office/drawing/2014/main" id="{BF226982-2770-43FE-90FA-182DD5A5C331}"/>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30839" y="2938716"/>
            <a:ext cx="3110704" cy="2827655"/>
          </a:xfrm>
          <a:prstGeom prst="rect">
            <a:avLst/>
          </a:prstGeom>
        </p:spPr>
      </p:pic>
      <p:pic>
        <p:nvPicPr>
          <p:cNvPr id="24" name="图片 9" descr="7025f93bab81e29a45dfc8ebfbf481b9">
            <a:extLst>
              <a:ext uri="{FF2B5EF4-FFF2-40B4-BE49-F238E27FC236}">
                <a16:creationId xmlns:a16="http://schemas.microsoft.com/office/drawing/2014/main" id="{F9816A47-7C1D-4A75-BD97-6845353D4E34}"/>
              </a:ext>
            </a:extLst>
          </p:cNvPr>
          <p:cNvPicPr>
            <a:picLocks noChangeAspect="1"/>
          </p:cNvPicPr>
          <p:nvPr/>
        </p:nvPicPr>
        <p:blipFill>
          <a:blip r:embed="rId4"/>
          <a:stretch>
            <a:fillRect/>
          </a:stretch>
        </p:blipFill>
        <p:spPr>
          <a:xfrm>
            <a:off x="9314948" y="1652793"/>
            <a:ext cx="3575118" cy="5052695"/>
          </a:xfrm>
          <a:prstGeom prst="rect">
            <a:avLst/>
          </a:prstGeom>
        </p:spPr>
      </p:pic>
      <p:grpSp>
        <p:nvGrpSpPr>
          <p:cNvPr id="25" name="组合 1">
            <a:extLst>
              <a:ext uri="{FF2B5EF4-FFF2-40B4-BE49-F238E27FC236}">
                <a16:creationId xmlns:a16="http://schemas.microsoft.com/office/drawing/2014/main" id="{777A2750-8F01-4975-98DA-CCD450760203}"/>
              </a:ext>
            </a:extLst>
          </p:cNvPr>
          <p:cNvGrpSpPr/>
          <p:nvPr/>
        </p:nvGrpSpPr>
        <p:grpSpPr>
          <a:xfrm>
            <a:off x="0" y="4352544"/>
            <a:ext cx="12283440" cy="2505456"/>
            <a:chOff x="-91440" y="4352544"/>
            <a:chExt cx="12283440" cy="2505456"/>
          </a:xfrm>
        </p:grpSpPr>
        <p:pic>
          <p:nvPicPr>
            <p:cNvPr id="26" name="图片 4">
              <a:extLst>
                <a:ext uri="{FF2B5EF4-FFF2-40B4-BE49-F238E27FC236}">
                  <a16:creationId xmlns:a16="http://schemas.microsoft.com/office/drawing/2014/main" id="{32E4D0CC-E5EA-4868-A120-A59624F6D4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27" name="图片 7">
              <a:extLst>
                <a:ext uri="{FF2B5EF4-FFF2-40B4-BE49-F238E27FC236}">
                  <a16:creationId xmlns:a16="http://schemas.microsoft.com/office/drawing/2014/main" id="{B628D599-3C83-4745-B496-81D783B778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8" name="TextBox 27">
            <a:extLst>
              <a:ext uri="{FF2B5EF4-FFF2-40B4-BE49-F238E27FC236}">
                <a16:creationId xmlns:a16="http://schemas.microsoft.com/office/drawing/2014/main" id="{B3A88B45-7BC6-430D-8C66-2798ACB26A2B}"/>
              </a:ext>
            </a:extLst>
          </p:cNvPr>
          <p:cNvSpPr txBox="1"/>
          <p:nvPr/>
        </p:nvSpPr>
        <p:spPr>
          <a:xfrm>
            <a:off x="2395496" y="1813252"/>
            <a:ext cx="7942717" cy="3313664"/>
          </a:xfrm>
          <a:prstGeom prst="rect">
            <a:avLst/>
          </a:prstGeom>
          <a:noFill/>
        </p:spPr>
        <p:txBody>
          <a:bodyPr wrap="square" rtlCol="0">
            <a:spAutoFit/>
          </a:bodyPr>
          <a:lstStyle/>
          <a:p>
            <a:pPr marL="457200" indent="-457200">
              <a:lnSpc>
                <a:spcPct val="150000"/>
              </a:lnSpc>
              <a:buFontTx/>
              <a:buChar char="-"/>
            </a:pPr>
            <a:r>
              <a:rPr lang="en-US" sz="3600" b="1" dirty="0" err="1">
                <a:solidFill>
                  <a:srgbClr val="002060"/>
                </a:solidFill>
                <a:latin typeface="Arial" pitchFamily="34" charset="0"/>
                <a:cs typeface="Arial" pitchFamily="34" charset="0"/>
              </a:rPr>
              <a:t>Rèn</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kĩ</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năng</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trừ</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có</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nhớ</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số</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có</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hai</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chữ</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số</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cho</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số</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có</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một</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chữ</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số</a:t>
            </a:r>
            <a:endParaRPr lang="en-US" sz="3600" b="1" dirty="0">
              <a:solidFill>
                <a:srgbClr val="002060"/>
              </a:solidFill>
              <a:latin typeface="Arial" pitchFamily="34" charset="0"/>
              <a:cs typeface="Arial" pitchFamily="34" charset="0"/>
            </a:endParaRPr>
          </a:p>
          <a:p>
            <a:pPr marL="457200" indent="-457200">
              <a:lnSpc>
                <a:spcPct val="150000"/>
              </a:lnSpc>
              <a:buFontTx/>
              <a:buChar char="-"/>
            </a:pPr>
            <a:r>
              <a:rPr lang="en-US" sz="3600" b="1" dirty="0" err="1">
                <a:solidFill>
                  <a:srgbClr val="002060"/>
                </a:solidFill>
                <a:latin typeface="Arial" pitchFamily="34" charset="0"/>
                <a:cs typeface="Arial" pitchFamily="34" charset="0"/>
              </a:rPr>
              <a:t>Xem</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trước</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bài</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sau</a:t>
            </a:r>
            <a:r>
              <a:rPr lang="en-US" sz="3600" b="1" dirty="0">
                <a:solidFill>
                  <a:srgbClr val="002060"/>
                </a:solidFill>
                <a:latin typeface="Arial" pitchFamily="34" charset="0"/>
                <a:cs typeface="Arial" pitchFamily="34" charset="0"/>
              </a:rPr>
              <a:t> : </a:t>
            </a:r>
          </a:p>
          <a:p>
            <a:pPr>
              <a:lnSpc>
                <a:spcPct val="150000"/>
              </a:lnSpc>
            </a:pP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Luyện</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tập</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trang</a:t>
            </a:r>
            <a:r>
              <a:rPr lang="en-US" sz="3600" b="1">
                <a:solidFill>
                  <a:srgbClr val="002060"/>
                </a:solidFill>
                <a:latin typeface="Arial" pitchFamily="34" charset="0"/>
                <a:cs typeface="Arial" pitchFamily="34" charset="0"/>
              </a:rPr>
              <a:t> 86”</a:t>
            </a:r>
            <a:endParaRPr lang="en-US" sz="3600" b="1" dirty="0">
              <a:solidFill>
                <a:srgbClr val="002060"/>
              </a:solidFill>
              <a:latin typeface="Arial" pitchFamily="34" charset="0"/>
              <a:cs typeface="Arial" pitchFamily="34" charset="0"/>
            </a:endParaRPr>
          </a:p>
        </p:txBody>
      </p:sp>
      <p:sp>
        <p:nvSpPr>
          <p:cNvPr id="29" name="TextBox 28">
            <a:extLst>
              <a:ext uri="{FF2B5EF4-FFF2-40B4-BE49-F238E27FC236}">
                <a16:creationId xmlns:a16="http://schemas.microsoft.com/office/drawing/2014/main" id="{3C764EE5-9F14-465F-9540-B37912FB13D5}"/>
              </a:ext>
            </a:extLst>
          </p:cNvPr>
          <p:cNvSpPr txBox="1"/>
          <p:nvPr/>
        </p:nvSpPr>
        <p:spPr>
          <a:xfrm>
            <a:off x="3338014" y="100040"/>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a:solidFill>
                  <a:srgbClr val="FF0000"/>
                </a:solidFill>
                <a:effectLst>
                  <a:reflection blurRad="6350" stA="55000" endA="300" endPos="45500" dir="5400000" sy="-100000" algn="bl" rotWithShape="0"/>
                </a:effectLst>
                <a:latin typeface="iCiel Crocante" panose="02000000000000000000" pitchFamily="2" charset="0"/>
              </a:rPr>
              <a:t>Định hướng học tập</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Tree>
    <p:extLst>
      <p:ext uri="{BB962C8B-B14F-4D97-AF65-F5344CB8AC3E}">
        <p14:creationId xmlns:p14="http://schemas.microsoft.com/office/powerpoint/2010/main" val="17192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9886941" y="193124"/>
            <a:ext cx="2730613" cy="698144"/>
          </a:xfrm>
          <a:prstGeom prst="rect">
            <a:avLst/>
          </a:prstGeom>
        </p:spPr>
      </p:pic>
      <p:pic>
        <p:nvPicPr>
          <p:cNvPr id="22" name="Picture 21"/>
          <p:cNvPicPr>
            <a:picLocks noChangeAspect="1"/>
          </p:cNvPicPr>
          <p:nvPr/>
        </p:nvPicPr>
        <p:blipFill rotWithShape="1">
          <a:blip r:embed="rId2"/>
          <a:srcRect l="37348" t="19463" b="18295"/>
          <a:stretch/>
        </p:blipFill>
        <p:spPr>
          <a:xfrm rot="2528252">
            <a:off x="10352627" y="524666"/>
            <a:ext cx="2215728" cy="69814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13413" y="2938716"/>
            <a:ext cx="3110704" cy="2827655"/>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9086348" y="1366434"/>
            <a:ext cx="3575118" cy="505269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352544"/>
            <a:ext cx="12283440" cy="2505456"/>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201898" y="471815"/>
            <a:ext cx="2032463" cy="724065"/>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399782" y="1922306"/>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35715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999ba5066198f2db59d550c4dbd2090b"/>
          <p:cNvPicPr>
            <a:picLocks noChangeAspect="1"/>
          </p:cNvPicPr>
          <p:nvPr/>
        </p:nvPicPr>
        <p:blipFill rotWithShape="1">
          <a:blip r:embed="rId2"/>
          <a:srcRect r="36766"/>
          <a:stretch/>
        </p:blipFill>
        <p:spPr>
          <a:xfrm>
            <a:off x="113414" y="1620491"/>
            <a:ext cx="11614298" cy="4142356"/>
          </a:xfrm>
          <a:prstGeom prst="rect">
            <a:avLst/>
          </a:prstGeom>
        </p:spPr>
      </p:pic>
      <p:sp>
        <p:nvSpPr>
          <p:cNvPr id="6" name="文本框 10"/>
          <p:cNvSpPr txBox="1"/>
          <p:nvPr/>
        </p:nvSpPr>
        <p:spPr>
          <a:xfrm>
            <a:off x="917561" y="2568283"/>
            <a:ext cx="4777113" cy="2246769"/>
          </a:xfrm>
          <a:prstGeom prst="rect">
            <a:avLst/>
          </a:prstGeom>
          <a:noFill/>
        </p:spPr>
        <p:txBody>
          <a:bodyPr wrap="square" rtlCol="0">
            <a:spAutoFit/>
          </a:bodyPr>
          <a:lstStyle/>
          <a:p>
            <a:pPr algn="ctr"/>
            <a:r>
              <a:rPr lang="en-US" altLang="zh-CN" sz="2800" b="1">
                <a:solidFill>
                  <a:srgbClr val="DC5D3D"/>
                </a:solidFill>
                <a:latin typeface="+mj-lt"/>
                <a:ea typeface="幼圆" panose="02010509060101010101" charset="-122"/>
              </a:rPr>
              <a:t>Củng cố cho HS kĩ năng thực hiện phép trừ (có nhớ) số có hai chữ số cho số có một chữ số hoặc phép cộng(có nhớ) số có hai chữ số với số có hai chữ số. </a:t>
            </a:r>
            <a:endParaRPr lang="zh-CN" altLang="en-US" sz="2800" b="1" dirty="0">
              <a:solidFill>
                <a:srgbClr val="DC5D3D"/>
              </a:solidFill>
              <a:latin typeface="+mj-lt"/>
              <a:ea typeface="幼圆" panose="02010509060101010101" charset="-122"/>
            </a:endParaRPr>
          </a:p>
        </p:txBody>
      </p:sp>
      <p:sp>
        <p:nvSpPr>
          <p:cNvPr id="7" name="文本框 3"/>
          <p:cNvSpPr txBox="1"/>
          <p:nvPr/>
        </p:nvSpPr>
        <p:spPr>
          <a:xfrm>
            <a:off x="7795692" y="3152988"/>
            <a:ext cx="3082778" cy="1077361"/>
          </a:xfrm>
          <a:prstGeom prst="rect">
            <a:avLst/>
          </a:prstGeom>
          <a:noFill/>
        </p:spPr>
        <p:txBody>
          <a:bodyPr wrap="square" rtlCol="0">
            <a:spAutoFit/>
          </a:bodyPr>
          <a:lstStyle/>
          <a:p>
            <a:r>
              <a:rPr lang="en-US" altLang="zh-CN" sz="3200" b="1">
                <a:solidFill>
                  <a:srgbClr val="DC5D3D"/>
                </a:solidFill>
                <a:latin typeface="+mj-lt"/>
                <a:ea typeface="幼圆" panose="02010509060101010101" charset="-122"/>
                <a:sym typeface="+mn-ea"/>
              </a:rPr>
              <a:t>Vận dụng vào </a:t>
            </a:r>
          </a:p>
          <a:p>
            <a:r>
              <a:rPr lang="en-US" altLang="zh-CN" sz="3200" b="1">
                <a:solidFill>
                  <a:srgbClr val="DC5D3D"/>
                </a:solidFill>
                <a:latin typeface="+mj-lt"/>
                <a:ea typeface="幼圆" panose="02010509060101010101" charset="-122"/>
                <a:sym typeface="+mn-ea"/>
              </a:rPr>
              <a:t>giải toán thực tế.</a:t>
            </a:r>
            <a:endParaRPr lang="zh-CN" altLang="en-US" sz="3200" b="1" dirty="0">
              <a:solidFill>
                <a:srgbClr val="DC5D3D"/>
              </a:solidFill>
              <a:latin typeface="+mj-lt"/>
              <a:ea typeface="幼圆" panose="02010509060101010101" charset="-122"/>
              <a:sym typeface="+mn-ea"/>
            </a:endParaRPr>
          </a:p>
        </p:txBody>
      </p:sp>
      <p:sp>
        <p:nvSpPr>
          <p:cNvPr id="9" name="矩形 8"/>
          <p:cNvSpPr/>
          <p:nvPr/>
        </p:nvSpPr>
        <p:spPr>
          <a:xfrm>
            <a:off x="106326"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7"/>
          <p:cNvPicPr>
            <a:picLocks noChangeAspect="1"/>
          </p:cNvPicPr>
          <p:nvPr/>
        </p:nvPicPr>
        <p:blipFill rotWithShape="1">
          <a:blip r:embed="rId3">
            <a:extLst>
              <a:ext uri="{28A0092B-C50C-407E-A947-70E740481C1C}">
                <a14:useLocalDpi xmlns:a14="http://schemas.microsoft.com/office/drawing/2010/main" val="0"/>
              </a:ext>
            </a:extLst>
          </a:blip>
          <a:srcRect l="15806" t="12258" r="11253" b="65141"/>
          <a:stretch>
            <a:fillRect/>
          </a:stretch>
        </p:blipFill>
        <p:spPr>
          <a:xfrm>
            <a:off x="2395496" y="0"/>
            <a:ext cx="7320003" cy="2272801"/>
          </a:xfrm>
          <a:prstGeom prst="rect">
            <a:avLst/>
          </a:prstGeom>
        </p:spPr>
      </p:pic>
      <p:pic>
        <p:nvPicPr>
          <p:cNvPr id="12"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949" y="5258625"/>
            <a:ext cx="1721224" cy="1599375"/>
          </a:xfrm>
          <a:prstGeom prst="rect">
            <a:avLst/>
          </a:prstGeom>
        </p:spPr>
      </p:pic>
      <p:pic>
        <p:nvPicPr>
          <p:cNvPr id="13"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2496" y="4918465"/>
            <a:ext cx="1879504" cy="1766800"/>
          </a:xfrm>
          <a:prstGeom prst="rect">
            <a:avLst/>
          </a:prstGeom>
        </p:spPr>
      </p:pic>
      <p:sp>
        <p:nvSpPr>
          <p:cNvPr id="11" name="文本框 22">
            <a:extLst>
              <a:ext uri="{FF2B5EF4-FFF2-40B4-BE49-F238E27FC236}">
                <a16:creationId xmlns:a16="http://schemas.microsoft.com/office/drawing/2014/main" id="{ECA4089F-2F46-47C1-9AAB-47B1476723DD}"/>
              </a:ext>
            </a:extLst>
          </p:cNvPr>
          <p:cNvSpPr txBox="1"/>
          <p:nvPr/>
        </p:nvSpPr>
        <p:spPr>
          <a:xfrm>
            <a:off x="3662299" y="138366"/>
            <a:ext cx="6053200" cy="923330"/>
          </a:xfrm>
          <a:prstGeom prst="rect">
            <a:avLst/>
          </a:prstGeom>
          <a:noFill/>
        </p:spPr>
        <p:txBody>
          <a:bodyPr wrap="square" rtlCol="0">
            <a:spAutoFit/>
          </a:bodyPr>
          <a:lstStyle/>
          <a:p>
            <a:r>
              <a:rPr lang="en-US" altLang="zh-CN" sz="5400">
                <a:solidFill>
                  <a:srgbClr val="FF0000"/>
                </a:solidFill>
                <a:latin typeface="iCiel Cadena" panose="02000503000000020004" pitchFamily="2" charset="0"/>
                <a:ea typeface="思源黑体 CN Bold" panose="020B0800000000000000" pitchFamily="34" charset="-122"/>
              </a:rPr>
              <a:t>Yêu cầu cần đạt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41110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057" b="10605"/>
          <a:stretch/>
        </p:blipFill>
        <p:spPr bwMode="auto">
          <a:xfrm>
            <a:off x="1524000" y="533401"/>
            <a:ext cx="914400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5714" y1="81735" x2="14586" y2="87245"/>
                        <a14:foregroundMark x1="10376" y1="85918" x2="9699" y2="88469"/>
                        <a14:foregroundMark x1="11955" y1="86020" x2="13985" y2="86020"/>
                        <a14:foregroundMark x1="21654" y1="81327" x2="20000" y2="96429"/>
                        <a14:foregroundMark x1="24737" y1="95714" x2="83383" y2="95102"/>
                        <a14:foregroundMark x1="83684" y1="59184" x2="91278" y2="83980"/>
                        <a14:foregroundMark x1="83835" y1="81735" x2="84662" y2="90918"/>
                        <a14:foregroundMark x1="13308" y1="64184" x2="7895" y2="78878"/>
                        <a14:foregroundMark x1="51504" y1="21837" x2="49248" y2="30714"/>
                        <a14:foregroundMark x1="6692" y1="76327" x2="6391" y2="77143"/>
                        <a14:foregroundMark x1="8346" y1="78571" x2="8722" y2="79796"/>
                        <a14:foregroundMark x1="7594" y1="77755" x2="6541" y2="79592"/>
                        <a14:foregroundMark x1="9549" y1="76429" x2="10752" y2="77347"/>
                        <a14:foregroundMark x1="50827" y1="20510" x2="50752" y2="21531"/>
                        <a14:foregroundMark x1="52180" y1="21122" x2="51654" y2="21531"/>
                        <a14:foregroundMark x1="52932" y1="22245" x2="52331" y2="23265"/>
                        <a14:foregroundMark x1="49699" y1="20918" x2="50150" y2="23061"/>
                        <a14:foregroundMark x1="48722" y1="23367" x2="49398" y2="23673"/>
                        <a14:backgroundMark x1="65414" y1="26837" x2="66015" y2="26429"/>
                        <a14:backgroundMark x1="67519" y1="30000" x2="68421" y2="31939"/>
                        <a14:backgroundMark x1="59098" y1="26531" x2="60150" y2="26837"/>
                        <a14:backgroundMark x1="40827" y1="27755" x2="41805" y2="27245"/>
                        <a14:backgroundMark x1="35038" y1="29388" x2="37895" y2="28776"/>
                        <a14:backgroundMark x1="20301" y1="58265" x2="22406" y2="57551"/>
                        <a14:backgroundMark x1="14586" y1="66735" x2="14436" y2="67449"/>
                        <a14:backgroundMark x1="16241" y1="58980" x2="16992" y2="58673"/>
                        <a14:backgroundMark x1="79774" y1="57449" x2="79774" y2="60408"/>
                      </a14:backgroundRemoval>
                    </a14:imgEffect>
                  </a14:imgLayer>
                </a14:imgProps>
              </a:ext>
              <a:ext uri="{28A0092B-C50C-407E-A947-70E740481C1C}">
                <a14:useLocalDpi xmlns:a14="http://schemas.microsoft.com/office/drawing/2010/main" val="0"/>
              </a:ext>
            </a:extLst>
          </a:blip>
          <a:srcRect/>
          <a:stretch>
            <a:fillRect/>
          </a:stretch>
        </p:blipFill>
        <p:spPr bwMode="auto">
          <a:xfrm>
            <a:off x="2770909" y="1066800"/>
            <a:ext cx="619485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BÉ LÀM TOÁN</a:t>
            </a:r>
          </a:p>
        </p:txBody>
      </p:sp>
      <p:sp>
        <p:nvSpPr>
          <p:cNvPr id="12" name="TextBox 11"/>
          <p:cNvSpPr txBox="1"/>
          <p:nvPr/>
        </p:nvSpPr>
        <p:spPr>
          <a:xfrm>
            <a:off x="4876800" y="3505200"/>
            <a:ext cx="2438400" cy="923330"/>
          </a:xfrm>
          <a:prstGeom prst="rect">
            <a:avLst/>
          </a:prstGeom>
          <a:noFill/>
        </p:spPr>
        <p:txBody>
          <a:bodyPr wrap="square" rtlCol="0">
            <a:spAutoFit/>
          </a:bodyPr>
          <a:lstStyle/>
          <a:p>
            <a:r>
              <a:rPr lang="en-US" b="1" dirty="0">
                <a:solidFill>
                  <a:prstClr val="black"/>
                </a:solidFill>
                <a:latin typeface="Times New Roman" pitchFamily="18" charset="0"/>
                <a:cs typeface="Times New Roman" pitchFamily="18" charset="0"/>
              </a:rPr>
              <a:t>VỪA CHƠI VỪA LÀM TOÁN VỚI CHÚNG MÌNH NHÉ!</a:t>
            </a:r>
          </a:p>
        </p:txBody>
      </p:sp>
      <p:pic>
        <p:nvPicPr>
          <p:cNvPr id="6" name="Picture 5" descr="C:\Users\ADMIN\Desktop\Tai nguyen thiet ke tro choi\Angry birds epic birds\1505573783630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2690" y="559425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7"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62800" y="-2057400"/>
            <a:ext cx="609600" cy="609600"/>
          </a:xfrm>
          <a:prstGeom prst="rect">
            <a:avLst/>
          </a:prstGeom>
        </p:spPr>
      </p:pic>
      <p:sp>
        <p:nvSpPr>
          <p:cNvPr id="9" name="MH_Other_2">
            <a:extLst>
              <a:ext uri="{FF2B5EF4-FFF2-40B4-BE49-F238E27FC236}">
                <a16:creationId xmlns:a16="http://schemas.microsoft.com/office/drawing/2014/main" id="{0BEA5901-5BBB-4665-ABE2-71A276B7CD4C}"/>
              </a:ext>
            </a:extLst>
          </p:cNvPr>
          <p:cNvSpPr/>
          <p:nvPr>
            <p:custDataLst>
              <p:tags r:id="rId3"/>
            </p:custDataLst>
          </p:nvPr>
        </p:nvSpPr>
        <p:spPr>
          <a:xfrm>
            <a:off x="4214602" y="4323170"/>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9">
            <a:extLst>
              <a:ext uri="{FF2B5EF4-FFF2-40B4-BE49-F238E27FC236}">
                <a16:creationId xmlns:a16="http://schemas.microsoft.com/office/drawing/2014/main" id="{F82857CD-2FD6-4099-8D20-069D0D103AA9}"/>
              </a:ext>
            </a:extLst>
          </p:cNvPr>
          <p:cNvSpPr txBox="1"/>
          <p:nvPr/>
        </p:nvSpPr>
        <p:spPr>
          <a:xfrm>
            <a:off x="4943388" y="4401235"/>
            <a:ext cx="2454518" cy="461665"/>
          </a:xfrm>
          <a:prstGeom prst="rect">
            <a:avLst/>
          </a:prstGeom>
          <a:noFill/>
        </p:spPr>
        <p:txBody>
          <a:bodyPr wrap="none" rtlCol="0">
            <a:spAutoFit/>
          </a:bodyPr>
          <a:lstStyle/>
          <a:p>
            <a:r>
              <a:rPr lang="en-US" sz="2400" b="1" dirty="0" err="1">
                <a:solidFill>
                  <a:srgbClr val="002060"/>
                </a:solidFill>
                <a:latin typeface="Arial" panose="020B0604020202020204" pitchFamily="34" charset="0"/>
                <a:cs typeface="Arial" panose="020B0604020202020204" pitchFamily="34" charset="0"/>
              </a:rPr>
              <a:t>Đặt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rồi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tính</a:t>
            </a: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41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057" b="10605"/>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714" y1="81735" x2="14586" y2="87245"/>
                        <a14:foregroundMark x1="10376" y1="85918" x2="9699" y2="88469"/>
                        <a14:foregroundMark x1="11955" y1="86020" x2="13985" y2="86020"/>
                        <a14:foregroundMark x1="21654" y1="81327" x2="20000" y2="96429"/>
                        <a14:foregroundMark x1="24737" y1="95714" x2="83383" y2="95102"/>
                        <a14:foregroundMark x1="83684" y1="59184" x2="91278" y2="83980"/>
                        <a14:foregroundMark x1="83835" y1="81735" x2="84662" y2="90918"/>
                        <a14:foregroundMark x1="13308" y1="64184" x2="7895" y2="78878"/>
                        <a14:foregroundMark x1="51504" y1="21837" x2="49248" y2="30714"/>
                        <a14:foregroundMark x1="6692" y1="76327" x2="6391" y2="77143"/>
                        <a14:foregroundMark x1="8346" y1="78571" x2="8722" y2="79796"/>
                        <a14:foregroundMark x1="7594" y1="77755" x2="6541" y2="79592"/>
                        <a14:foregroundMark x1="9549" y1="76429" x2="10752" y2="77347"/>
                        <a14:foregroundMark x1="50827" y1="20510" x2="50752" y2="21531"/>
                        <a14:foregroundMark x1="52180" y1="21122" x2="51654" y2="21531"/>
                        <a14:foregroundMark x1="52932" y1="22245" x2="52331" y2="23265"/>
                        <a14:foregroundMark x1="49699" y1="20918" x2="50150" y2="23061"/>
                        <a14:foregroundMark x1="48722" y1="23367" x2="49398" y2="23673"/>
                        <a14:backgroundMark x1="65414" y1="26837" x2="66015" y2="26429"/>
                        <a14:backgroundMark x1="67519" y1="30000" x2="68421" y2="31939"/>
                        <a14:backgroundMark x1="59098" y1="26531" x2="60150" y2="26837"/>
                        <a14:backgroundMark x1="40827" y1="27755" x2="41805" y2="27245"/>
                        <a14:backgroundMark x1="35038" y1="29388" x2="37895" y2="28776"/>
                        <a14:backgroundMark x1="20301" y1="58265" x2="22406" y2="57551"/>
                        <a14:backgroundMark x1="14586" y1="66735" x2="14436" y2="67449"/>
                        <a14:backgroundMark x1="16241" y1="58980" x2="16992" y2="58673"/>
                        <a14:backgroundMark x1="79774" y1="57449" x2="79774" y2="604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49355"/>
            <a:ext cx="7162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267200" y="5517573"/>
            <a:ext cx="3886200" cy="4953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black"/>
                </a:solidFill>
                <a:latin typeface="Times New Roman" pitchFamily="18" charset="0"/>
                <a:cs typeface="Times New Roman" pitchFamily="18" charset="0"/>
              </a:rPr>
              <a:t>1/4</a:t>
            </a:r>
            <a:endParaRPr lang="en-US" b="1" dirty="0">
              <a:solidFill>
                <a:prstClr val="black"/>
              </a:solidFill>
              <a:latin typeface="Times New Roman" pitchFamily="18" charset="0"/>
              <a:cs typeface="Times New Roman" pitchFamily="18" charset="0"/>
            </a:endParaRPr>
          </a:p>
        </p:txBody>
      </p:sp>
      <p:sp>
        <p:nvSpPr>
          <p:cNvPr id="10" name="Rounded Rectangle 9"/>
          <p:cNvSpPr/>
          <p:nvPr/>
        </p:nvSpPr>
        <p:spPr>
          <a:xfrm>
            <a:off x="4572000" y="5556540"/>
            <a:ext cx="952500" cy="406977"/>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CHECK</a:t>
            </a:r>
          </a:p>
        </p:txBody>
      </p:sp>
      <p:sp>
        <p:nvSpPr>
          <p:cNvPr id="13" name="Rounded Rectangle 12">
            <a:hlinkClick r:id="" action="ppaction://hlinkshowjump?jump=nextslide"/>
          </p:cNvPr>
          <p:cNvSpPr/>
          <p:nvPr/>
        </p:nvSpPr>
        <p:spPr>
          <a:xfrm>
            <a:off x="7315200" y="5561735"/>
            <a:ext cx="685800" cy="40697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NEXT</a:t>
            </a:r>
          </a:p>
        </p:txBody>
      </p:sp>
      <p:pic>
        <p:nvPicPr>
          <p:cNvPr id="7" name="Picture 6">
            <a:extLst>
              <a:ext uri="{FF2B5EF4-FFF2-40B4-BE49-F238E27FC236}">
                <a16:creationId xmlns:a16="http://schemas.microsoft.com/office/drawing/2014/main" id="{4BE9B0DC-618E-4B4D-89BE-72BABC900008}"/>
              </a:ext>
            </a:extLst>
          </p:cNvPr>
          <p:cNvPicPr>
            <a:picLocks noChangeAspect="1"/>
          </p:cNvPicPr>
          <p:nvPr/>
        </p:nvPicPr>
        <p:blipFill rotWithShape="1">
          <a:blip r:embed="rId5"/>
          <a:srcRect l="9164" t="47444" r="76548" b="20607"/>
          <a:stretch/>
        </p:blipFill>
        <p:spPr>
          <a:xfrm>
            <a:off x="4935973" y="2204184"/>
            <a:ext cx="2320054" cy="2918305"/>
          </a:xfrm>
          <a:prstGeom prst="rect">
            <a:avLst/>
          </a:prstGeom>
        </p:spPr>
      </p:pic>
      <p:sp>
        <p:nvSpPr>
          <p:cNvPr id="25" name="TextBox 24">
            <a:extLst>
              <a:ext uri="{FF2B5EF4-FFF2-40B4-BE49-F238E27FC236}">
                <a16:creationId xmlns:a16="http://schemas.microsoft.com/office/drawing/2014/main" id="{890DC924-D3BF-44E1-B69C-AC5699719E1E}"/>
              </a:ext>
            </a:extLst>
          </p:cNvPr>
          <p:cNvSpPr txBox="1"/>
          <p:nvPr/>
        </p:nvSpPr>
        <p:spPr>
          <a:xfrm>
            <a:off x="5715095" y="4577927"/>
            <a:ext cx="990410" cy="769441"/>
          </a:xfrm>
          <a:prstGeom prst="rect">
            <a:avLst/>
          </a:prstGeom>
          <a:noFill/>
        </p:spPr>
        <p:txBody>
          <a:bodyPr wrap="square" rtlCol="0">
            <a:spAutoFit/>
          </a:bodyPr>
          <a:lstStyle/>
          <a:p>
            <a:pPr algn="dist"/>
            <a:r>
              <a:rPr lang="en-US" sz="4400" b="1">
                <a:solidFill>
                  <a:srgbClr val="FF0000"/>
                </a:solidFill>
                <a:latin typeface="HP001 4 hàng" panose="020B0603050302020204" pitchFamily="34" charset="0"/>
                <a:cs typeface="Times New Roman" pitchFamily="18" charset="0"/>
              </a:rPr>
              <a:t>37</a:t>
            </a:r>
            <a:endParaRPr lang="en-US" sz="4400" b="1"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38447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057" b="10605"/>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714" y1="81735" x2="14586" y2="87245"/>
                        <a14:foregroundMark x1="10376" y1="85918" x2="9699" y2="88469"/>
                        <a14:foregroundMark x1="11955" y1="86020" x2="13985" y2="86020"/>
                        <a14:foregroundMark x1="21654" y1="81327" x2="20000" y2="96429"/>
                        <a14:foregroundMark x1="24737" y1="95714" x2="83383" y2="95102"/>
                        <a14:foregroundMark x1="83684" y1="59184" x2="91278" y2="83980"/>
                        <a14:foregroundMark x1="83835" y1="81735" x2="84662" y2="90918"/>
                        <a14:foregroundMark x1="13308" y1="64184" x2="7895" y2="78878"/>
                        <a14:foregroundMark x1="51504" y1="21837" x2="49248" y2="30714"/>
                        <a14:foregroundMark x1="6692" y1="76327" x2="6391" y2="77143"/>
                        <a14:foregroundMark x1="8346" y1="78571" x2="8722" y2="79796"/>
                        <a14:foregroundMark x1="7594" y1="77755" x2="6541" y2="79592"/>
                        <a14:foregroundMark x1="9549" y1="76429" x2="10752" y2="77347"/>
                        <a14:foregroundMark x1="50827" y1="20510" x2="50752" y2="21531"/>
                        <a14:foregroundMark x1="52180" y1="21122" x2="51654" y2="21531"/>
                        <a14:foregroundMark x1="52932" y1="22245" x2="52331" y2="23265"/>
                        <a14:foregroundMark x1="49699" y1="20918" x2="50150" y2="23061"/>
                        <a14:foregroundMark x1="48722" y1="23367" x2="49398" y2="23673"/>
                        <a14:backgroundMark x1="65414" y1="26837" x2="66015" y2="26429"/>
                        <a14:backgroundMark x1="67519" y1="30000" x2="68421" y2="31939"/>
                        <a14:backgroundMark x1="59098" y1="26531" x2="60150" y2="26837"/>
                        <a14:backgroundMark x1="40827" y1="27755" x2="41805" y2="27245"/>
                        <a14:backgroundMark x1="35038" y1="29388" x2="37895" y2="28776"/>
                        <a14:backgroundMark x1="20301" y1="58265" x2="22406" y2="57551"/>
                        <a14:backgroundMark x1="14586" y1="66735" x2="14436" y2="67449"/>
                        <a14:backgroundMark x1="16241" y1="58980" x2="16992" y2="58673"/>
                        <a14:backgroundMark x1="79774" y1="57449" x2="79774" y2="604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0"/>
            <a:ext cx="7162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267200" y="5517573"/>
            <a:ext cx="3886200" cy="4953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black"/>
                </a:solidFill>
                <a:latin typeface="Times New Roman" pitchFamily="18" charset="0"/>
                <a:cs typeface="Times New Roman" pitchFamily="18" charset="0"/>
              </a:rPr>
              <a:t>2/4</a:t>
            </a:r>
            <a:endParaRPr lang="en-US" b="1" dirty="0">
              <a:solidFill>
                <a:prstClr val="black"/>
              </a:solidFill>
              <a:latin typeface="Times New Roman" pitchFamily="18" charset="0"/>
              <a:cs typeface="Times New Roman" pitchFamily="18" charset="0"/>
            </a:endParaRPr>
          </a:p>
        </p:txBody>
      </p:sp>
      <p:sp>
        <p:nvSpPr>
          <p:cNvPr id="10" name="Rounded Rectangle 9"/>
          <p:cNvSpPr/>
          <p:nvPr/>
        </p:nvSpPr>
        <p:spPr>
          <a:xfrm>
            <a:off x="4572000" y="5556540"/>
            <a:ext cx="952500" cy="406977"/>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CHECK</a:t>
            </a:r>
          </a:p>
        </p:txBody>
      </p:sp>
      <p:sp>
        <p:nvSpPr>
          <p:cNvPr id="12" name="Rounded Rectangle 11">
            <a:hlinkClick r:id="" action="ppaction://hlinkshowjump?jump=nextslide"/>
          </p:cNvPr>
          <p:cNvSpPr/>
          <p:nvPr/>
        </p:nvSpPr>
        <p:spPr>
          <a:xfrm>
            <a:off x="7315200" y="5561735"/>
            <a:ext cx="685800" cy="40697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NEXT</a:t>
            </a:r>
          </a:p>
        </p:txBody>
      </p:sp>
      <p:pic>
        <p:nvPicPr>
          <p:cNvPr id="13" name="Picture 12">
            <a:extLst>
              <a:ext uri="{FF2B5EF4-FFF2-40B4-BE49-F238E27FC236}">
                <a16:creationId xmlns:a16="http://schemas.microsoft.com/office/drawing/2014/main" id="{27339D4A-2D9E-4D33-8F7D-2F17152C9534}"/>
              </a:ext>
            </a:extLst>
          </p:cNvPr>
          <p:cNvPicPr>
            <a:picLocks noChangeAspect="1"/>
          </p:cNvPicPr>
          <p:nvPr/>
        </p:nvPicPr>
        <p:blipFill rotWithShape="1">
          <a:blip r:embed="rId5"/>
          <a:srcRect l="27200" t="47350" r="58512" b="20701"/>
          <a:stretch/>
        </p:blipFill>
        <p:spPr>
          <a:xfrm>
            <a:off x="4935973" y="2204184"/>
            <a:ext cx="2320054" cy="2918305"/>
          </a:xfrm>
          <a:prstGeom prst="rect">
            <a:avLst/>
          </a:prstGeom>
        </p:spPr>
      </p:pic>
      <p:sp>
        <p:nvSpPr>
          <p:cNvPr id="14" name="TextBox 13">
            <a:extLst>
              <a:ext uri="{FF2B5EF4-FFF2-40B4-BE49-F238E27FC236}">
                <a16:creationId xmlns:a16="http://schemas.microsoft.com/office/drawing/2014/main" id="{F2F38016-6D48-4C2A-8979-12CF8DAAFEA0}"/>
              </a:ext>
            </a:extLst>
          </p:cNvPr>
          <p:cNvSpPr txBox="1"/>
          <p:nvPr/>
        </p:nvSpPr>
        <p:spPr>
          <a:xfrm>
            <a:off x="5725854" y="4646997"/>
            <a:ext cx="1047086" cy="769441"/>
          </a:xfrm>
          <a:prstGeom prst="rect">
            <a:avLst/>
          </a:prstGeom>
          <a:noFill/>
        </p:spPr>
        <p:txBody>
          <a:bodyPr wrap="square" rtlCol="0">
            <a:spAutoFit/>
          </a:bodyPr>
          <a:lstStyle/>
          <a:p>
            <a:pPr algn="dist"/>
            <a:r>
              <a:rPr lang="en-US" sz="4400" b="1">
                <a:solidFill>
                  <a:srgbClr val="FF0000"/>
                </a:solidFill>
                <a:latin typeface="HP001 4 hàng" panose="020B0603050302020204" pitchFamily="34" charset="0"/>
                <a:cs typeface="Times New Roman" pitchFamily="18" charset="0"/>
              </a:rPr>
              <a:t>42</a:t>
            </a:r>
            <a:endParaRPr lang="en-US" sz="4400" b="1"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8706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057" b="10605"/>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714" y1="81735" x2="14586" y2="87245"/>
                        <a14:foregroundMark x1="10376" y1="85918" x2="9699" y2="88469"/>
                        <a14:foregroundMark x1="11955" y1="86020" x2="13985" y2="86020"/>
                        <a14:foregroundMark x1="21654" y1="81327" x2="20000" y2="96429"/>
                        <a14:foregroundMark x1="24737" y1="95714" x2="83383" y2="95102"/>
                        <a14:foregroundMark x1="83684" y1="59184" x2="91278" y2="83980"/>
                        <a14:foregroundMark x1="83835" y1="81735" x2="84662" y2="90918"/>
                        <a14:foregroundMark x1="13308" y1="64184" x2="7895" y2="78878"/>
                        <a14:foregroundMark x1="51504" y1="21837" x2="49248" y2="30714"/>
                        <a14:foregroundMark x1="6692" y1="76327" x2="6391" y2="77143"/>
                        <a14:foregroundMark x1="8346" y1="78571" x2="8722" y2="79796"/>
                        <a14:foregroundMark x1="7594" y1="77755" x2="6541" y2="79592"/>
                        <a14:foregroundMark x1="9549" y1="76429" x2="10752" y2="77347"/>
                        <a14:foregroundMark x1="50827" y1="20510" x2="50752" y2="21531"/>
                        <a14:foregroundMark x1="52180" y1="21122" x2="51654" y2="21531"/>
                        <a14:foregroundMark x1="52932" y1="22245" x2="52331" y2="23265"/>
                        <a14:foregroundMark x1="49699" y1="20918" x2="50150" y2="23061"/>
                        <a14:foregroundMark x1="48722" y1="23367" x2="49398" y2="23673"/>
                        <a14:backgroundMark x1="65414" y1="26837" x2="66015" y2="26429"/>
                        <a14:backgroundMark x1="67519" y1="30000" x2="68421" y2="31939"/>
                        <a14:backgroundMark x1="59098" y1="26531" x2="60150" y2="26837"/>
                        <a14:backgroundMark x1="40827" y1="27755" x2="41805" y2="27245"/>
                        <a14:backgroundMark x1="35038" y1="29388" x2="37895" y2="28776"/>
                        <a14:backgroundMark x1="20301" y1="58265" x2="22406" y2="57551"/>
                        <a14:backgroundMark x1="14586" y1="66735" x2="14436" y2="67449"/>
                        <a14:backgroundMark x1="16241" y1="58980" x2="16992" y2="58673"/>
                        <a14:backgroundMark x1="79774" y1="57449" x2="79774" y2="604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0"/>
            <a:ext cx="7162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267200" y="5517573"/>
            <a:ext cx="3886200" cy="4953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black"/>
                </a:solidFill>
                <a:latin typeface="Times New Roman" pitchFamily="18" charset="0"/>
                <a:cs typeface="Times New Roman" pitchFamily="18" charset="0"/>
              </a:rPr>
              <a:t>3/4</a:t>
            </a:r>
            <a:endParaRPr lang="en-US" b="1" dirty="0">
              <a:solidFill>
                <a:prstClr val="black"/>
              </a:solidFill>
              <a:latin typeface="Times New Roman" pitchFamily="18" charset="0"/>
              <a:cs typeface="Times New Roman" pitchFamily="18" charset="0"/>
            </a:endParaRPr>
          </a:p>
        </p:txBody>
      </p:sp>
      <p:sp>
        <p:nvSpPr>
          <p:cNvPr id="10" name="Rounded Rectangle 9"/>
          <p:cNvSpPr/>
          <p:nvPr/>
        </p:nvSpPr>
        <p:spPr>
          <a:xfrm>
            <a:off x="4572000" y="5556540"/>
            <a:ext cx="952500" cy="406977"/>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CHECK</a:t>
            </a:r>
          </a:p>
        </p:txBody>
      </p:sp>
      <p:sp>
        <p:nvSpPr>
          <p:cNvPr id="12" name="Rounded Rectangle 11">
            <a:hlinkClick r:id="" action="ppaction://hlinkshowjump?jump=nextslide"/>
          </p:cNvPr>
          <p:cNvSpPr/>
          <p:nvPr/>
        </p:nvSpPr>
        <p:spPr>
          <a:xfrm>
            <a:off x="7315200" y="5561735"/>
            <a:ext cx="685800" cy="40697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NEXT</a:t>
            </a:r>
          </a:p>
        </p:txBody>
      </p:sp>
      <p:pic>
        <p:nvPicPr>
          <p:cNvPr id="13" name="Picture 12">
            <a:extLst>
              <a:ext uri="{FF2B5EF4-FFF2-40B4-BE49-F238E27FC236}">
                <a16:creationId xmlns:a16="http://schemas.microsoft.com/office/drawing/2014/main" id="{7AF3896A-9327-4327-BA97-01193D958C04}"/>
              </a:ext>
            </a:extLst>
          </p:cNvPr>
          <p:cNvPicPr>
            <a:picLocks noChangeAspect="1"/>
          </p:cNvPicPr>
          <p:nvPr/>
        </p:nvPicPr>
        <p:blipFill rotWithShape="1">
          <a:blip r:embed="rId5"/>
          <a:srcRect l="45789" t="47472" r="39923" b="20579"/>
          <a:stretch/>
        </p:blipFill>
        <p:spPr>
          <a:xfrm>
            <a:off x="5065442" y="2195660"/>
            <a:ext cx="2320054" cy="2918305"/>
          </a:xfrm>
          <a:prstGeom prst="rect">
            <a:avLst/>
          </a:prstGeom>
        </p:spPr>
      </p:pic>
      <p:sp>
        <p:nvSpPr>
          <p:cNvPr id="14" name="TextBox 13">
            <a:extLst>
              <a:ext uri="{FF2B5EF4-FFF2-40B4-BE49-F238E27FC236}">
                <a16:creationId xmlns:a16="http://schemas.microsoft.com/office/drawing/2014/main" id="{011EB785-2F7A-4D7A-A5C1-555F06D6939D}"/>
              </a:ext>
            </a:extLst>
          </p:cNvPr>
          <p:cNvSpPr txBox="1"/>
          <p:nvPr/>
        </p:nvSpPr>
        <p:spPr>
          <a:xfrm>
            <a:off x="5802381" y="4569403"/>
            <a:ext cx="1013088" cy="769441"/>
          </a:xfrm>
          <a:prstGeom prst="rect">
            <a:avLst/>
          </a:prstGeom>
          <a:noFill/>
        </p:spPr>
        <p:txBody>
          <a:bodyPr wrap="square" rtlCol="0">
            <a:spAutoFit/>
          </a:bodyPr>
          <a:lstStyle/>
          <a:p>
            <a:pPr algn="dist"/>
            <a:r>
              <a:rPr lang="en-US" sz="4400" b="1">
                <a:solidFill>
                  <a:srgbClr val="FF0000"/>
                </a:solidFill>
                <a:latin typeface="HP001 4 hàng" panose="020B0603050302020204" pitchFamily="34" charset="0"/>
                <a:cs typeface="Times New Roman" pitchFamily="18" charset="0"/>
              </a:rPr>
              <a:t>56</a:t>
            </a:r>
            <a:endParaRPr lang="en-US" sz="4400" b="1"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24144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057" b="10605"/>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714" y1="81735" x2="14586" y2="87245"/>
                        <a14:foregroundMark x1="10376" y1="85918" x2="9699" y2="88469"/>
                        <a14:foregroundMark x1="11955" y1="86020" x2="13985" y2="86020"/>
                        <a14:foregroundMark x1="21654" y1="81327" x2="20000" y2="96429"/>
                        <a14:foregroundMark x1="24737" y1="95714" x2="83383" y2="95102"/>
                        <a14:foregroundMark x1="83684" y1="59184" x2="91278" y2="83980"/>
                        <a14:foregroundMark x1="83835" y1="81735" x2="84662" y2="90918"/>
                        <a14:foregroundMark x1="13308" y1="64184" x2="7895" y2="78878"/>
                        <a14:foregroundMark x1="51504" y1="21837" x2="49248" y2="30714"/>
                        <a14:foregroundMark x1="6692" y1="76327" x2="6391" y2="77143"/>
                        <a14:foregroundMark x1="8346" y1="78571" x2="8722" y2="79796"/>
                        <a14:foregroundMark x1="7594" y1="77755" x2="6541" y2="79592"/>
                        <a14:foregroundMark x1="9549" y1="76429" x2="10752" y2="77347"/>
                        <a14:foregroundMark x1="50827" y1="20510" x2="50752" y2="21531"/>
                        <a14:foregroundMark x1="52180" y1="21122" x2="51654" y2="21531"/>
                        <a14:foregroundMark x1="52932" y1="22245" x2="52331" y2="23265"/>
                        <a14:foregroundMark x1="49699" y1="20918" x2="50150" y2="23061"/>
                        <a14:foregroundMark x1="48722" y1="23367" x2="49398" y2="23673"/>
                        <a14:backgroundMark x1="65414" y1="26837" x2="66015" y2="26429"/>
                        <a14:backgroundMark x1="67519" y1="30000" x2="68421" y2="31939"/>
                        <a14:backgroundMark x1="59098" y1="26531" x2="60150" y2="26837"/>
                        <a14:backgroundMark x1="40827" y1="27755" x2="41805" y2="27245"/>
                        <a14:backgroundMark x1="35038" y1="29388" x2="37895" y2="28776"/>
                        <a14:backgroundMark x1="20301" y1="58265" x2="22406" y2="57551"/>
                        <a14:backgroundMark x1="14586" y1="66735" x2="14436" y2="67449"/>
                        <a14:backgroundMark x1="16241" y1="58980" x2="16992" y2="58673"/>
                        <a14:backgroundMark x1="79774" y1="57449" x2="79774" y2="604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0"/>
            <a:ext cx="7162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267200" y="5517573"/>
            <a:ext cx="3886200" cy="4953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black"/>
                </a:solidFill>
                <a:latin typeface="Times New Roman" pitchFamily="18" charset="0"/>
                <a:cs typeface="Times New Roman" pitchFamily="18" charset="0"/>
              </a:rPr>
              <a:t>4/4</a:t>
            </a:r>
            <a:endParaRPr lang="en-US" b="1" dirty="0">
              <a:solidFill>
                <a:prstClr val="black"/>
              </a:solidFill>
              <a:latin typeface="Times New Roman" pitchFamily="18" charset="0"/>
              <a:cs typeface="Times New Roman" pitchFamily="18" charset="0"/>
            </a:endParaRPr>
          </a:p>
        </p:txBody>
      </p:sp>
      <p:sp>
        <p:nvSpPr>
          <p:cNvPr id="10" name="Rounded Rectangle 9"/>
          <p:cNvSpPr/>
          <p:nvPr/>
        </p:nvSpPr>
        <p:spPr>
          <a:xfrm>
            <a:off x="4572000" y="5556540"/>
            <a:ext cx="952500" cy="406977"/>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CHECK</a:t>
            </a:r>
          </a:p>
        </p:txBody>
      </p:sp>
      <p:sp>
        <p:nvSpPr>
          <p:cNvPr id="12" name="Rounded Rectangle 11">
            <a:hlinkClick r:id="" action="ppaction://hlinkshowjump?jump=nextslide"/>
          </p:cNvPr>
          <p:cNvSpPr/>
          <p:nvPr/>
        </p:nvSpPr>
        <p:spPr>
          <a:xfrm>
            <a:off x="7315200" y="5561735"/>
            <a:ext cx="685800" cy="40697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NEXT</a:t>
            </a:r>
          </a:p>
        </p:txBody>
      </p:sp>
      <p:pic>
        <p:nvPicPr>
          <p:cNvPr id="13" name="Picture 12">
            <a:extLst>
              <a:ext uri="{FF2B5EF4-FFF2-40B4-BE49-F238E27FC236}">
                <a16:creationId xmlns:a16="http://schemas.microsoft.com/office/drawing/2014/main" id="{409A286C-9B95-4816-A137-AB22A9396327}"/>
              </a:ext>
            </a:extLst>
          </p:cNvPr>
          <p:cNvPicPr>
            <a:picLocks noChangeAspect="1"/>
          </p:cNvPicPr>
          <p:nvPr/>
        </p:nvPicPr>
        <p:blipFill rotWithShape="1">
          <a:blip r:embed="rId5"/>
          <a:srcRect l="63796" t="46921" r="21916" b="21130"/>
          <a:stretch/>
        </p:blipFill>
        <p:spPr>
          <a:xfrm>
            <a:off x="5050273" y="2195660"/>
            <a:ext cx="2320054" cy="2918305"/>
          </a:xfrm>
          <a:prstGeom prst="rect">
            <a:avLst/>
          </a:prstGeom>
        </p:spPr>
      </p:pic>
      <p:sp>
        <p:nvSpPr>
          <p:cNvPr id="14" name="TextBox 13">
            <a:extLst>
              <a:ext uri="{FF2B5EF4-FFF2-40B4-BE49-F238E27FC236}">
                <a16:creationId xmlns:a16="http://schemas.microsoft.com/office/drawing/2014/main" id="{76FF452F-A1A3-41B1-BADA-370C5E7995BB}"/>
              </a:ext>
            </a:extLst>
          </p:cNvPr>
          <p:cNvSpPr txBox="1"/>
          <p:nvPr/>
        </p:nvSpPr>
        <p:spPr>
          <a:xfrm>
            <a:off x="5832402" y="4646997"/>
            <a:ext cx="952500" cy="769441"/>
          </a:xfrm>
          <a:prstGeom prst="rect">
            <a:avLst/>
          </a:prstGeom>
          <a:noFill/>
        </p:spPr>
        <p:txBody>
          <a:bodyPr wrap="square" rtlCol="0">
            <a:spAutoFit/>
          </a:bodyPr>
          <a:lstStyle/>
          <a:p>
            <a:pPr algn="dist"/>
            <a:r>
              <a:rPr lang="en-US" sz="4400" b="1">
                <a:solidFill>
                  <a:srgbClr val="FF0000"/>
                </a:solidFill>
                <a:latin typeface="HP001 4 hàng" panose="020B0603050302020204" pitchFamily="34" charset="0"/>
                <a:cs typeface="Times New Roman" pitchFamily="18" charset="0"/>
              </a:rPr>
              <a:t>78</a:t>
            </a:r>
            <a:endParaRPr lang="en-US" sz="4400" b="1"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31329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A picture containing text, crossword puzzle, receipt&#10;&#10;Description automatically generated">
            <a:extLst>
              <a:ext uri="{FF2B5EF4-FFF2-40B4-BE49-F238E27FC236}">
                <a16:creationId xmlns:a16="http://schemas.microsoft.com/office/drawing/2014/main" id="{580E1E50-8C11-462B-AB1E-3980D2F90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16" y="1204977"/>
            <a:ext cx="10302535" cy="2992582"/>
          </a:xfrm>
          <a:prstGeom prst="rect">
            <a:avLst/>
          </a:prstGeom>
        </p:spPr>
      </p:pic>
      <p:cxnSp>
        <p:nvCxnSpPr>
          <p:cNvPr id="57" name="Straight Connector 56">
            <a:extLst>
              <a:ext uri="{FF2B5EF4-FFF2-40B4-BE49-F238E27FC236}">
                <a16:creationId xmlns:a16="http://schemas.microsoft.com/office/drawing/2014/main" id="{6D5FAABA-FCDD-4315-AC30-556521E7B7CF}"/>
              </a:ext>
            </a:extLst>
          </p:cNvPr>
          <p:cNvCxnSpPr>
            <a:cxnSpLocks/>
          </p:cNvCxnSpPr>
          <p:nvPr/>
        </p:nvCxnSpPr>
        <p:spPr>
          <a:xfrm>
            <a:off x="772616" y="1204977"/>
            <a:ext cx="0" cy="2937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B93487F-A4FF-4C73-94D0-F60A06225E3E}"/>
              </a:ext>
            </a:extLst>
          </p:cNvPr>
          <p:cNvSpPr txBox="1"/>
          <p:nvPr/>
        </p:nvSpPr>
        <p:spPr>
          <a:xfrm>
            <a:off x="1409924" y="1587757"/>
            <a:ext cx="23891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Bài</a:t>
            </a:r>
            <a:r>
              <a:rPr kumimoji="0" 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1: </a:t>
            </a:r>
          </a:p>
        </p:txBody>
      </p:sp>
      <p:grpSp>
        <p:nvGrpSpPr>
          <p:cNvPr id="59" name="Group 58">
            <a:extLst>
              <a:ext uri="{FF2B5EF4-FFF2-40B4-BE49-F238E27FC236}">
                <a16:creationId xmlns:a16="http://schemas.microsoft.com/office/drawing/2014/main" id="{59DBB19C-2492-4D03-B4C0-80921BAEC6D1}"/>
              </a:ext>
            </a:extLst>
          </p:cNvPr>
          <p:cNvGrpSpPr/>
          <p:nvPr/>
        </p:nvGrpSpPr>
        <p:grpSpPr>
          <a:xfrm>
            <a:off x="1239467" y="2112601"/>
            <a:ext cx="1738196" cy="2096594"/>
            <a:chOff x="1768004" y="3236855"/>
            <a:chExt cx="1738196" cy="2096594"/>
          </a:xfrm>
        </p:grpSpPr>
        <p:sp>
          <p:nvSpPr>
            <p:cNvPr id="60" name="TextBox 59">
              <a:extLst>
                <a:ext uri="{FF2B5EF4-FFF2-40B4-BE49-F238E27FC236}">
                  <a16:creationId xmlns:a16="http://schemas.microsoft.com/office/drawing/2014/main" id="{8102DBC5-6813-4945-8CA1-C83A29A80771}"/>
                </a:ext>
              </a:extLst>
            </p:cNvPr>
            <p:cNvSpPr txBox="1"/>
            <p:nvPr/>
          </p:nvSpPr>
          <p:spPr>
            <a:xfrm>
              <a:off x="1771161" y="3655290"/>
              <a:ext cx="3577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7030A0"/>
                  </a:solidFill>
                  <a:latin typeface="#9Slide03 AmpleSoft" panose="02000000000000000000" pitchFamily="2" charset="0"/>
                </a:rPr>
                <a:t>-</a:t>
              </a:r>
              <a:endParaRPr kumimoji="0" lang="vi-VN" sz="4400" i="0" u="none" strike="noStrike" kern="1200" cap="none" spc="0" normalizeH="0" baseline="0" noProof="0" dirty="0">
                <a:ln>
                  <a:noFill/>
                </a:ln>
                <a:solidFill>
                  <a:srgbClr val="7030A0"/>
                </a:solidFill>
                <a:effectLst/>
                <a:uLnTx/>
                <a:uFillTx/>
                <a:latin typeface="HP001 4 hàng" panose="020B0603050302020204" pitchFamily="34" charset="0"/>
              </a:endParaRPr>
            </a:p>
          </p:txBody>
        </p:sp>
        <p:grpSp>
          <p:nvGrpSpPr>
            <p:cNvPr id="61" name="Group 60">
              <a:extLst>
                <a:ext uri="{FF2B5EF4-FFF2-40B4-BE49-F238E27FC236}">
                  <a16:creationId xmlns:a16="http://schemas.microsoft.com/office/drawing/2014/main" id="{DBFA3BA7-8B2E-4876-BD83-17267421273C}"/>
                </a:ext>
              </a:extLst>
            </p:cNvPr>
            <p:cNvGrpSpPr/>
            <p:nvPr/>
          </p:nvGrpSpPr>
          <p:grpSpPr>
            <a:xfrm>
              <a:off x="1768004" y="3236855"/>
              <a:ext cx="1738196" cy="2096594"/>
              <a:chOff x="1248044" y="3220278"/>
              <a:chExt cx="1738196" cy="2096594"/>
            </a:xfrm>
          </p:grpSpPr>
          <p:grpSp>
            <p:nvGrpSpPr>
              <p:cNvPr id="62" name="Group 61">
                <a:extLst>
                  <a:ext uri="{FF2B5EF4-FFF2-40B4-BE49-F238E27FC236}">
                    <a16:creationId xmlns:a16="http://schemas.microsoft.com/office/drawing/2014/main" id="{39CDC949-8908-4A91-93A9-135278E0920A}"/>
                  </a:ext>
                </a:extLst>
              </p:cNvPr>
              <p:cNvGrpSpPr/>
              <p:nvPr/>
            </p:nvGrpSpPr>
            <p:grpSpPr>
              <a:xfrm>
                <a:off x="1248044" y="3220278"/>
                <a:ext cx="1117343" cy="837828"/>
                <a:chOff x="1248044" y="3220278"/>
                <a:chExt cx="1117343" cy="837828"/>
              </a:xfrm>
            </p:grpSpPr>
            <p:sp>
              <p:nvSpPr>
                <p:cNvPr id="66" name="TextBox 65">
                  <a:extLst>
                    <a:ext uri="{FF2B5EF4-FFF2-40B4-BE49-F238E27FC236}">
                      <a16:creationId xmlns:a16="http://schemas.microsoft.com/office/drawing/2014/main" id="{B73CC59E-60F6-4F32-80BE-A81BFAC8D1C4}"/>
                    </a:ext>
                  </a:extLst>
                </p:cNvPr>
                <p:cNvSpPr txBox="1"/>
                <p:nvPr/>
              </p:nvSpPr>
              <p:spPr>
                <a:xfrm>
                  <a:off x="1566770" y="3220278"/>
                  <a:ext cx="798617"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2</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67" name="TextBox 66">
                  <a:extLst>
                    <a:ext uri="{FF2B5EF4-FFF2-40B4-BE49-F238E27FC236}">
                      <a16:creationId xmlns:a16="http://schemas.microsoft.com/office/drawing/2014/main" id="{79BF4A42-1131-4C99-A30E-F86105876AE4}"/>
                    </a:ext>
                  </a:extLst>
                </p:cNvPr>
                <p:cNvSpPr txBox="1"/>
                <p:nvPr/>
              </p:nvSpPr>
              <p:spPr>
                <a:xfrm>
                  <a:off x="1248044" y="3227109"/>
                  <a:ext cx="851515"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dirty="0">
                      <a:solidFill>
                        <a:srgbClr val="7030A0"/>
                      </a:solidFill>
                      <a:latin typeface="HP001 4 hàng" panose="020B0603050302020204" pitchFamily="34" charset="0"/>
                    </a:rPr>
                    <a:t>  </a:t>
                  </a:r>
                  <a:r>
                    <a:rPr kumimoji="0" 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4</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nvGrpSpPr>
              <p:cNvPr id="63" name="Group 62">
                <a:extLst>
                  <a:ext uri="{FF2B5EF4-FFF2-40B4-BE49-F238E27FC236}">
                    <a16:creationId xmlns:a16="http://schemas.microsoft.com/office/drawing/2014/main" id="{CE60AEED-106F-4E44-BA21-F8EEFB0E6738}"/>
                  </a:ext>
                </a:extLst>
              </p:cNvPr>
              <p:cNvGrpSpPr/>
              <p:nvPr/>
            </p:nvGrpSpPr>
            <p:grpSpPr>
              <a:xfrm>
                <a:off x="1606385" y="3935736"/>
                <a:ext cx="1379855" cy="1381136"/>
                <a:chOff x="1581310" y="3215227"/>
                <a:chExt cx="1379855" cy="1381136"/>
              </a:xfrm>
            </p:grpSpPr>
            <p:sp>
              <p:nvSpPr>
                <p:cNvPr id="64" name="TextBox 63">
                  <a:extLst>
                    <a:ext uri="{FF2B5EF4-FFF2-40B4-BE49-F238E27FC236}">
                      <a16:creationId xmlns:a16="http://schemas.microsoft.com/office/drawing/2014/main" id="{E83ACB13-F686-4CB3-8030-3CCEDE0C4E17}"/>
                    </a:ext>
                  </a:extLst>
                </p:cNvPr>
                <p:cNvSpPr txBox="1"/>
                <p:nvPr/>
              </p:nvSpPr>
              <p:spPr>
                <a:xfrm>
                  <a:off x="1581310" y="3215227"/>
                  <a:ext cx="832279"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5</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65" name="TextBox 64">
                  <a:extLst>
                    <a:ext uri="{FF2B5EF4-FFF2-40B4-BE49-F238E27FC236}">
                      <a16:creationId xmlns:a16="http://schemas.microsoft.com/office/drawing/2014/main" id="{F2397F6D-FFC0-4A78-8E89-147BD56AD0B4}"/>
                    </a:ext>
                  </a:extLst>
                </p:cNvPr>
                <p:cNvSpPr txBox="1"/>
                <p:nvPr/>
              </p:nvSpPr>
              <p:spPr>
                <a:xfrm>
                  <a:off x="2109650" y="3673033"/>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grpSp>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9"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651" y="4398771"/>
            <a:ext cx="2432349" cy="2286494"/>
          </a:xfrm>
          <a:prstGeom prst="rect">
            <a:avLst/>
          </a:prstGeom>
        </p:spPr>
      </p:pic>
      <p:pic>
        <p:nvPicPr>
          <p:cNvPr id="3" name="Picture 2"/>
          <p:cNvPicPr>
            <a:picLocks noChangeAspect="1"/>
          </p:cNvPicPr>
          <p:nvPr/>
        </p:nvPicPr>
        <p:blipFill rotWithShape="1">
          <a:blip r:embed="rId5"/>
          <a:srcRect l="37348" t="19463" b="18295"/>
          <a:stretch/>
        </p:blipFill>
        <p:spPr>
          <a:xfrm rot="850378">
            <a:off x="9886941" y="193124"/>
            <a:ext cx="2730613" cy="698144"/>
          </a:xfrm>
          <a:prstGeom prst="rect">
            <a:avLst/>
          </a:prstGeom>
        </p:spPr>
      </p:pic>
      <p:pic>
        <p:nvPicPr>
          <p:cNvPr id="22" name="Picture 21"/>
          <p:cNvPicPr>
            <a:picLocks noChangeAspect="1"/>
          </p:cNvPicPr>
          <p:nvPr/>
        </p:nvPicPr>
        <p:blipFill rotWithShape="1">
          <a:blip r:embed="rId5"/>
          <a:srcRect l="37348" t="19463" b="18295"/>
          <a:stretch/>
        </p:blipFill>
        <p:spPr>
          <a:xfrm rot="2528252">
            <a:off x="10352627" y="524666"/>
            <a:ext cx="2215728" cy="698144"/>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949" y="5258625"/>
            <a:ext cx="1721224" cy="1599375"/>
          </a:xfrm>
          <a:prstGeom prst="rect">
            <a:avLst/>
          </a:prstGeom>
        </p:spPr>
      </p:pic>
      <p:grpSp>
        <p:nvGrpSpPr>
          <p:cNvPr id="11" name="Group 10">
            <a:extLst>
              <a:ext uri="{FF2B5EF4-FFF2-40B4-BE49-F238E27FC236}">
                <a16:creationId xmlns:a16="http://schemas.microsoft.com/office/drawing/2014/main" id="{D60C72F5-D529-4C86-B73E-0EB9FDAC0140}"/>
              </a:ext>
            </a:extLst>
          </p:cNvPr>
          <p:cNvGrpSpPr/>
          <p:nvPr/>
        </p:nvGrpSpPr>
        <p:grpSpPr>
          <a:xfrm>
            <a:off x="331822" y="370441"/>
            <a:ext cx="3734853" cy="705990"/>
            <a:chOff x="30507" y="1382937"/>
            <a:chExt cx="3734853" cy="705990"/>
          </a:xfrm>
        </p:grpSpPr>
        <p:sp>
          <p:nvSpPr>
            <p:cNvPr id="15" name="MH_Other_2">
              <a:extLst>
                <a:ext uri="{FF2B5EF4-FFF2-40B4-BE49-F238E27FC236}">
                  <a16:creationId xmlns:a16="http://schemas.microsoft.com/office/drawing/2014/main" id="{2338A7CF-C6D4-4B73-8D18-59046E552583}"/>
                </a:ext>
              </a:extLst>
            </p:cNvPr>
            <p:cNvSpPr/>
            <p:nvPr>
              <p:custDataLst>
                <p:tags r:id="rId1"/>
              </p:custDataLst>
            </p:nvPr>
          </p:nvSpPr>
          <p:spPr>
            <a:xfrm>
              <a:off x="30507" y="1382937"/>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15">
              <a:extLst>
                <a:ext uri="{FF2B5EF4-FFF2-40B4-BE49-F238E27FC236}">
                  <a16:creationId xmlns:a16="http://schemas.microsoft.com/office/drawing/2014/main" id="{3976CE75-451B-4E09-93C9-AC4BA1A597BA}"/>
                </a:ext>
              </a:extLst>
            </p:cNvPr>
            <p:cNvSpPr txBox="1"/>
            <p:nvPr/>
          </p:nvSpPr>
          <p:spPr>
            <a:xfrm>
              <a:off x="926121" y="1498478"/>
              <a:ext cx="2839239" cy="523220"/>
            </a:xfrm>
            <a:prstGeom prst="rect">
              <a:avLst/>
            </a:prstGeom>
            <a:noFill/>
          </p:spPr>
          <p:txBody>
            <a:bodyPr wrap="none" rtlCol="0">
              <a:spAutoFit/>
            </a:bodyPr>
            <a:lstStyle/>
            <a:p>
              <a:r>
                <a:rPr lang="en-US" sz="2800" b="1" dirty="0" err="1">
                  <a:solidFill>
                    <a:srgbClr val="002060"/>
                  </a:solidFill>
                  <a:latin typeface="Arial" panose="020B0604020202020204" pitchFamily="34" charset="0"/>
                  <a:cs typeface="Arial" panose="020B0604020202020204" pitchFamily="34" charset="0"/>
                </a:rPr>
                <a:t>Đặt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rồi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endParaRPr lang="en-US" sz="2800" b="1" dirty="0">
                <a:solidFill>
                  <a:srgbClr val="002060"/>
                </a:solidFill>
                <a:latin typeface="Arial" panose="020B0604020202020204" pitchFamily="34" charset="0"/>
                <a:cs typeface="Arial" panose="020B0604020202020204" pitchFamily="34" charset="0"/>
              </a:endParaRPr>
            </a:p>
          </p:txBody>
        </p:sp>
      </p:grpSp>
      <p:cxnSp>
        <p:nvCxnSpPr>
          <p:cNvPr id="68" name="Straight Connector 67">
            <a:extLst>
              <a:ext uri="{FF2B5EF4-FFF2-40B4-BE49-F238E27FC236}">
                <a16:creationId xmlns:a16="http://schemas.microsoft.com/office/drawing/2014/main" id="{663F240D-3025-4457-9BAB-BA80C8025BB8}"/>
              </a:ext>
            </a:extLst>
          </p:cNvPr>
          <p:cNvCxnSpPr/>
          <p:nvPr/>
        </p:nvCxnSpPr>
        <p:spPr>
          <a:xfrm>
            <a:off x="1496217" y="3630415"/>
            <a:ext cx="74598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5EF5092-9B59-40E5-A789-70F414265CA1}"/>
              </a:ext>
            </a:extLst>
          </p:cNvPr>
          <p:cNvSpPr txBox="1"/>
          <p:nvPr/>
        </p:nvSpPr>
        <p:spPr>
          <a:xfrm>
            <a:off x="1736532" y="3571288"/>
            <a:ext cx="587020"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a:solidFill>
                  <a:srgbClr val="FF0000"/>
                </a:solidFill>
                <a:latin typeface="HP001 4 hàng" panose="020B0603050302020204" pitchFamily="34" charset="0"/>
              </a:rPr>
              <a:t>7</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70" name="TextBox 69">
            <a:extLst>
              <a:ext uri="{FF2B5EF4-FFF2-40B4-BE49-F238E27FC236}">
                <a16:creationId xmlns:a16="http://schemas.microsoft.com/office/drawing/2014/main" id="{E7009F6B-6777-40AD-A0E0-860B596C305F}"/>
              </a:ext>
            </a:extLst>
          </p:cNvPr>
          <p:cNvSpPr txBox="1"/>
          <p:nvPr/>
        </p:nvSpPr>
        <p:spPr>
          <a:xfrm>
            <a:off x="1231477" y="3571288"/>
            <a:ext cx="760144"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3</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grpSp>
        <p:nvGrpSpPr>
          <p:cNvPr id="71" name="Group 70">
            <a:extLst>
              <a:ext uri="{FF2B5EF4-FFF2-40B4-BE49-F238E27FC236}">
                <a16:creationId xmlns:a16="http://schemas.microsoft.com/office/drawing/2014/main" id="{D0389382-61EB-4EFE-A4CC-2AFAE5C7341B}"/>
              </a:ext>
            </a:extLst>
          </p:cNvPr>
          <p:cNvGrpSpPr/>
          <p:nvPr/>
        </p:nvGrpSpPr>
        <p:grpSpPr>
          <a:xfrm>
            <a:off x="3416448" y="2079344"/>
            <a:ext cx="1754792" cy="2066746"/>
            <a:chOff x="1771161" y="3245470"/>
            <a:chExt cx="1754792" cy="2066746"/>
          </a:xfrm>
        </p:grpSpPr>
        <p:sp>
          <p:nvSpPr>
            <p:cNvPr id="72" name="TextBox 71">
              <a:extLst>
                <a:ext uri="{FF2B5EF4-FFF2-40B4-BE49-F238E27FC236}">
                  <a16:creationId xmlns:a16="http://schemas.microsoft.com/office/drawing/2014/main" id="{E6793D6F-783A-4F6A-9700-30820230C430}"/>
                </a:ext>
              </a:extLst>
            </p:cNvPr>
            <p:cNvSpPr txBox="1"/>
            <p:nvPr/>
          </p:nvSpPr>
          <p:spPr>
            <a:xfrm>
              <a:off x="1771161" y="3655290"/>
              <a:ext cx="3577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7030A0"/>
                  </a:solidFill>
                  <a:latin typeface="#9Slide03 AmpleSoft" panose="02000000000000000000" pitchFamily="2" charset="0"/>
                </a:rPr>
                <a:t>-</a:t>
              </a:r>
              <a:endParaRPr kumimoji="0" lang="vi-VN" sz="4400" i="0" u="none" strike="noStrike" kern="1200" cap="none" spc="0" normalizeH="0" baseline="0" noProof="0" dirty="0">
                <a:ln>
                  <a:noFill/>
                </a:ln>
                <a:solidFill>
                  <a:srgbClr val="7030A0"/>
                </a:solidFill>
                <a:effectLst/>
                <a:uLnTx/>
                <a:uFillTx/>
                <a:latin typeface="HP001 4 hàng" panose="020B0603050302020204" pitchFamily="34" charset="0"/>
              </a:endParaRPr>
            </a:p>
          </p:txBody>
        </p:sp>
        <p:grpSp>
          <p:nvGrpSpPr>
            <p:cNvPr id="73" name="Group 72">
              <a:extLst>
                <a:ext uri="{FF2B5EF4-FFF2-40B4-BE49-F238E27FC236}">
                  <a16:creationId xmlns:a16="http://schemas.microsoft.com/office/drawing/2014/main" id="{3DBF7523-FC64-4485-9A97-A05108FA513F}"/>
                </a:ext>
              </a:extLst>
            </p:cNvPr>
            <p:cNvGrpSpPr/>
            <p:nvPr/>
          </p:nvGrpSpPr>
          <p:grpSpPr>
            <a:xfrm>
              <a:off x="1785952" y="3245470"/>
              <a:ext cx="1740001" cy="2066746"/>
              <a:chOff x="1265992" y="3228893"/>
              <a:chExt cx="1740001" cy="2066746"/>
            </a:xfrm>
          </p:grpSpPr>
          <p:grpSp>
            <p:nvGrpSpPr>
              <p:cNvPr id="74" name="Group 73">
                <a:extLst>
                  <a:ext uri="{FF2B5EF4-FFF2-40B4-BE49-F238E27FC236}">
                    <a16:creationId xmlns:a16="http://schemas.microsoft.com/office/drawing/2014/main" id="{4872EE32-FBAC-4F05-B252-86B7D9AC27A6}"/>
                  </a:ext>
                </a:extLst>
              </p:cNvPr>
              <p:cNvGrpSpPr/>
              <p:nvPr/>
            </p:nvGrpSpPr>
            <p:grpSpPr>
              <a:xfrm>
                <a:off x="1265992" y="3228893"/>
                <a:ext cx="1073646" cy="855233"/>
                <a:chOff x="1265992" y="3228893"/>
                <a:chExt cx="1073646" cy="855233"/>
              </a:xfrm>
            </p:grpSpPr>
            <p:sp>
              <p:nvSpPr>
                <p:cNvPr id="78" name="TextBox 77">
                  <a:extLst>
                    <a:ext uri="{FF2B5EF4-FFF2-40B4-BE49-F238E27FC236}">
                      <a16:creationId xmlns:a16="http://schemas.microsoft.com/office/drawing/2014/main" id="{1CFF0924-CA76-45B5-8D67-658D714B5F36}"/>
                    </a:ext>
                  </a:extLst>
                </p:cNvPr>
                <p:cNvSpPr txBox="1"/>
                <p:nvPr/>
              </p:nvSpPr>
              <p:spPr>
                <a:xfrm>
                  <a:off x="1677277" y="3253129"/>
                  <a:ext cx="662361"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1</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79" name="TextBox 78">
                  <a:extLst>
                    <a:ext uri="{FF2B5EF4-FFF2-40B4-BE49-F238E27FC236}">
                      <a16:creationId xmlns:a16="http://schemas.microsoft.com/office/drawing/2014/main" id="{939063AD-637D-4B88-8657-DF463A6C1CAD}"/>
                    </a:ext>
                  </a:extLst>
                </p:cNvPr>
                <p:cNvSpPr txBox="1"/>
                <p:nvPr/>
              </p:nvSpPr>
              <p:spPr>
                <a:xfrm>
                  <a:off x="1265992" y="3228893"/>
                  <a:ext cx="851515"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5</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nvGrpSpPr>
              <p:cNvPr id="75" name="Group 74">
                <a:extLst>
                  <a:ext uri="{FF2B5EF4-FFF2-40B4-BE49-F238E27FC236}">
                    <a16:creationId xmlns:a16="http://schemas.microsoft.com/office/drawing/2014/main" id="{4248B8AB-5033-443D-B2C2-1DC6023574C3}"/>
                  </a:ext>
                </a:extLst>
              </p:cNvPr>
              <p:cNvGrpSpPr/>
              <p:nvPr/>
            </p:nvGrpSpPr>
            <p:grpSpPr>
              <a:xfrm>
                <a:off x="1782633" y="3970843"/>
                <a:ext cx="1223360" cy="1324796"/>
                <a:chOff x="1757558" y="3250334"/>
                <a:chExt cx="1223360" cy="1324796"/>
              </a:xfrm>
            </p:grpSpPr>
            <p:sp>
              <p:nvSpPr>
                <p:cNvPr id="76" name="TextBox 75">
                  <a:extLst>
                    <a:ext uri="{FF2B5EF4-FFF2-40B4-BE49-F238E27FC236}">
                      <a16:creationId xmlns:a16="http://schemas.microsoft.com/office/drawing/2014/main" id="{8A288634-DC96-42DD-8ED7-76600857E92E}"/>
                    </a:ext>
                  </a:extLst>
                </p:cNvPr>
                <p:cNvSpPr txBox="1"/>
                <p:nvPr/>
              </p:nvSpPr>
              <p:spPr>
                <a:xfrm>
                  <a:off x="1757558" y="3250334"/>
                  <a:ext cx="832279"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9</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77" name="TextBox 76">
                  <a:extLst>
                    <a:ext uri="{FF2B5EF4-FFF2-40B4-BE49-F238E27FC236}">
                      <a16:creationId xmlns:a16="http://schemas.microsoft.com/office/drawing/2014/main" id="{2EE84FF8-B628-4E18-A50E-123A0447284D}"/>
                    </a:ext>
                  </a:extLst>
                </p:cNvPr>
                <p:cNvSpPr txBox="1"/>
                <p:nvPr/>
              </p:nvSpPr>
              <p:spPr>
                <a:xfrm>
                  <a:off x="2129403" y="3651800"/>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grpSp>
      <p:cxnSp>
        <p:nvCxnSpPr>
          <p:cNvPr id="80" name="Straight Connector 79">
            <a:extLst>
              <a:ext uri="{FF2B5EF4-FFF2-40B4-BE49-F238E27FC236}">
                <a16:creationId xmlns:a16="http://schemas.microsoft.com/office/drawing/2014/main" id="{EBCCB794-FFDF-466A-B96F-F1D1D3C6CA75}"/>
              </a:ext>
            </a:extLst>
          </p:cNvPr>
          <p:cNvCxnSpPr>
            <a:cxnSpLocks/>
          </p:cNvCxnSpPr>
          <p:nvPr/>
        </p:nvCxnSpPr>
        <p:spPr>
          <a:xfrm flipV="1">
            <a:off x="3683205" y="3624494"/>
            <a:ext cx="769107"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42B747B-2534-4B51-B439-DB72700BCA52}"/>
              </a:ext>
            </a:extLst>
          </p:cNvPr>
          <p:cNvCxnSpPr/>
          <p:nvPr/>
        </p:nvCxnSpPr>
        <p:spPr>
          <a:xfrm>
            <a:off x="8111839" y="3624494"/>
            <a:ext cx="74598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72E5C4F-297B-4F20-9165-306313E9B0DC}"/>
              </a:ext>
            </a:extLst>
          </p:cNvPr>
          <p:cNvCxnSpPr/>
          <p:nvPr/>
        </p:nvCxnSpPr>
        <p:spPr>
          <a:xfrm>
            <a:off x="5884695" y="3624494"/>
            <a:ext cx="74598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0806E0C-CF92-463D-88AF-F51DEAE0DA18}"/>
              </a:ext>
            </a:extLst>
          </p:cNvPr>
          <p:cNvSpPr txBox="1"/>
          <p:nvPr/>
        </p:nvSpPr>
        <p:spPr>
          <a:xfrm>
            <a:off x="3933172" y="3557198"/>
            <a:ext cx="633507"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2</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84" name="TextBox 83">
            <a:extLst>
              <a:ext uri="{FF2B5EF4-FFF2-40B4-BE49-F238E27FC236}">
                <a16:creationId xmlns:a16="http://schemas.microsoft.com/office/drawing/2014/main" id="{DB59D7C3-0DF1-4B19-A195-66A629BEC622}"/>
              </a:ext>
            </a:extLst>
          </p:cNvPr>
          <p:cNvSpPr txBox="1"/>
          <p:nvPr/>
        </p:nvSpPr>
        <p:spPr>
          <a:xfrm>
            <a:off x="3604336" y="3553723"/>
            <a:ext cx="612668"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4</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grpSp>
        <p:nvGrpSpPr>
          <p:cNvPr id="85" name="Group 84">
            <a:extLst>
              <a:ext uri="{FF2B5EF4-FFF2-40B4-BE49-F238E27FC236}">
                <a16:creationId xmlns:a16="http://schemas.microsoft.com/office/drawing/2014/main" id="{EB9B9371-78BD-4A0C-AC7B-9EC6D3EC3055}"/>
              </a:ext>
            </a:extLst>
          </p:cNvPr>
          <p:cNvGrpSpPr/>
          <p:nvPr/>
        </p:nvGrpSpPr>
        <p:grpSpPr>
          <a:xfrm>
            <a:off x="5608180" y="2035855"/>
            <a:ext cx="1793864" cy="2182537"/>
            <a:chOff x="1732089" y="3155595"/>
            <a:chExt cx="1793864" cy="2182537"/>
          </a:xfrm>
        </p:grpSpPr>
        <p:sp>
          <p:nvSpPr>
            <p:cNvPr id="86" name="TextBox 85">
              <a:extLst>
                <a:ext uri="{FF2B5EF4-FFF2-40B4-BE49-F238E27FC236}">
                  <a16:creationId xmlns:a16="http://schemas.microsoft.com/office/drawing/2014/main" id="{7DEA7E4B-75BA-4A3C-B18C-81C5464931A3}"/>
                </a:ext>
              </a:extLst>
            </p:cNvPr>
            <p:cNvSpPr txBox="1"/>
            <p:nvPr/>
          </p:nvSpPr>
          <p:spPr>
            <a:xfrm>
              <a:off x="1771161" y="3655290"/>
              <a:ext cx="3577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7030A0"/>
                  </a:solidFill>
                  <a:latin typeface="#9Slide03 AmpleSoft" panose="02000000000000000000" pitchFamily="2" charset="0"/>
                </a:rPr>
                <a:t>-</a:t>
              </a:r>
              <a:endParaRPr kumimoji="0" lang="vi-VN" sz="4400" i="0" u="none" strike="noStrike" kern="1200" cap="none" spc="0" normalizeH="0" baseline="0" noProof="0" dirty="0">
                <a:ln>
                  <a:noFill/>
                </a:ln>
                <a:solidFill>
                  <a:srgbClr val="7030A0"/>
                </a:solidFill>
                <a:effectLst/>
                <a:uLnTx/>
                <a:uFillTx/>
                <a:latin typeface="HP001 4 hàng" panose="020B0603050302020204" pitchFamily="34" charset="0"/>
              </a:endParaRPr>
            </a:p>
          </p:txBody>
        </p:sp>
        <p:grpSp>
          <p:nvGrpSpPr>
            <p:cNvPr id="87" name="Group 86">
              <a:extLst>
                <a:ext uri="{FF2B5EF4-FFF2-40B4-BE49-F238E27FC236}">
                  <a16:creationId xmlns:a16="http://schemas.microsoft.com/office/drawing/2014/main" id="{2AE99B01-35C0-4C8F-8B6D-1684A52FE73B}"/>
                </a:ext>
              </a:extLst>
            </p:cNvPr>
            <p:cNvGrpSpPr/>
            <p:nvPr/>
          </p:nvGrpSpPr>
          <p:grpSpPr>
            <a:xfrm>
              <a:off x="1732089" y="3155595"/>
              <a:ext cx="1793864" cy="2182537"/>
              <a:chOff x="1212129" y="3139018"/>
              <a:chExt cx="1793864" cy="2182537"/>
            </a:xfrm>
          </p:grpSpPr>
          <p:grpSp>
            <p:nvGrpSpPr>
              <p:cNvPr id="88" name="Group 87">
                <a:extLst>
                  <a:ext uri="{FF2B5EF4-FFF2-40B4-BE49-F238E27FC236}">
                    <a16:creationId xmlns:a16="http://schemas.microsoft.com/office/drawing/2014/main" id="{1CA6DBFF-3B54-49CA-BB31-87C68830F2FB}"/>
                  </a:ext>
                </a:extLst>
              </p:cNvPr>
              <p:cNvGrpSpPr/>
              <p:nvPr/>
            </p:nvGrpSpPr>
            <p:grpSpPr>
              <a:xfrm>
                <a:off x="1212129" y="3139018"/>
                <a:ext cx="1157006" cy="923330"/>
                <a:chOff x="1212129" y="3139018"/>
                <a:chExt cx="1157006" cy="923330"/>
              </a:xfrm>
            </p:grpSpPr>
            <p:sp>
              <p:nvSpPr>
                <p:cNvPr id="92" name="TextBox 91">
                  <a:extLst>
                    <a:ext uri="{FF2B5EF4-FFF2-40B4-BE49-F238E27FC236}">
                      <a16:creationId xmlns:a16="http://schemas.microsoft.com/office/drawing/2014/main" id="{28EC003D-03D6-413E-BF30-F725680CEEA1}"/>
                    </a:ext>
                  </a:extLst>
                </p:cNvPr>
                <p:cNvSpPr txBox="1"/>
                <p:nvPr/>
              </p:nvSpPr>
              <p:spPr>
                <a:xfrm>
                  <a:off x="1608991" y="3231126"/>
                  <a:ext cx="760144"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3</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93" name="TextBox 92">
                  <a:extLst>
                    <a:ext uri="{FF2B5EF4-FFF2-40B4-BE49-F238E27FC236}">
                      <a16:creationId xmlns:a16="http://schemas.microsoft.com/office/drawing/2014/main" id="{57C097EF-8A2B-4244-85B6-7D3B3C0018A0}"/>
                    </a:ext>
                  </a:extLst>
                </p:cNvPr>
                <p:cNvSpPr txBox="1"/>
                <p:nvPr/>
              </p:nvSpPr>
              <p:spPr>
                <a:xfrm>
                  <a:off x="1212129" y="3139018"/>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r>
                    <a:rPr lang="en-US" sz="3200" b="1">
                      <a:solidFill>
                        <a:srgbClr val="7030A0"/>
                      </a:solidFill>
                      <a:latin typeface="HP001 4 hàng" panose="020B0603050302020204" pitchFamily="34" charset="0"/>
                    </a:rPr>
                    <a:t>6</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nvGrpSpPr>
              <p:cNvPr id="89" name="Group 88">
                <a:extLst>
                  <a:ext uri="{FF2B5EF4-FFF2-40B4-BE49-F238E27FC236}">
                    <a16:creationId xmlns:a16="http://schemas.microsoft.com/office/drawing/2014/main" id="{F6FBAE02-B859-45EC-9CB6-38ACC6AADADE}"/>
                  </a:ext>
                </a:extLst>
              </p:cNvPr>
              <p:cNvGrpSpPr/>
              <p:nvPr/>
            </p:nvGrpSpPr>
            <p:grpSpPr>
              <a:xfrm>
                <a:off x="1765797" y="3953702"/>
                <a:ext cx="1240196" cy="1367853"/>
                <a:chOff x="1740722" y="3233193"/>
                <a:chExt cx="1240196" cy="1367853"/>
              </a:xfrm>
            </p:grpSpPr>
            <p:sp>
              <p:nvSpPr>
                <p:cNvPr id="90" name="TextBox 89">
                  <a:extLst>
                    <a:ext uri="{FF2B5EF4-FFF2-40B4-BE49-F238E27FC236}">
                      <a16:creationId xmlns:a16="http://schemas.microsoft.com/office/drawing/2014/main" id="{3D8A63B2-7522-4F66-875B-99F8BC47C5D0}"/>
                    </a:ext>
                  </a:extLst>
                </p:cNvPr>
                <p:cNvSpPr txBox="1"/>
                <p:nvPr/>
              </p:nvSpPr>
              <p:spPr>
                <a:xfrm>
                  <a:off x="1740722" y="3233193"/>
                  <a:ext cx="832279"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7</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91" name="TextBox 90">
                  <a:extLst>
                    <a:ext uri="{FF2B5EF4-FFF2-40B4-BE49-F238E27FC236}">
                      <a16:creationId xmlns:a16="http://schemas.microsoft.com/office/drawing/2014/main" id="{35687955-36B8-4087-87D6-6BFB21C49587}"/>
                    </a:ext>
                  </a:extLst>
                </p:cNvPr>
                <p:cNvSpPr txBox="1"/>
                <p:nvPr/>
              </p:nvSpPr>
              <p:spPr>
                <a:xfrm>
                  <a:off x="2129403" y="3677716"/>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grpSp>
      <p:sp>
        <p:nvSpPr>
          <p:cNvPr id="94" name="TextBox 93">
            <a:extLst>
              <a:ext uri="{FF2B5EF4-FFF2-40B4-BE49-F238E27FC236}">
                <a16:creationId xmlns:a16="http://schemas.microsoft.com/office/drawing/2014/main" id="{C0376197-812E-4117-8308-7A25966CDEC4}"/>
              </a:ext>
            </a:extLst>
          </p:cNvPr>
          <p:cNvSpPr txBox="1"/>
          <p:nvPr/>
        </p:nvSpPr>
        <p:spPr>
          <a:xfrm>
            <a:off x="6150002" y="3554631"/>
            <a:ext cx="604653"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6</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95" name="TextBox 94">
            <a:extLst>
              <a:ext uri="{FF2B5EF4-FFF2-40B4-BE49-F238E27FC236}">
                <a16:creationId xmlns:a16="http://schemas.microsoft.com/office/drawing/2014/main" id="{C6C141AE-10FE-493A-9675-59D8D94E43C5}"/>
              </a:ext>
            </a:extLst>
          </p:cNvPr>
          <p:cNvSpPr txBox="1"/>
          <p:nvPr/>
        </p:nvSpPr>
        <p:spPr>
          <a:xfrm>
            <a:off x="5814587" y="3577126"/>
            <a:ext cx="596638"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5</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grpSp>
        <p:nvGrpSpPr>
          <p:cNvPr id="96" name="Group 95">
            <a:extLst>
              <a:ext uri="{FF2B5EF4-FFF2-40B4-BE49-F238E27FC236}">
                <a16:creationId xmlns:a16="http://schemas.microsoft.com/office/drawing/2014/main" id="{2CC8409D-6D94-4A65-85E9-475A964AE21C}"/>
              </a:ext>
            </a:extLst>
          </p:cNvPr>
          <p:cNvGrpSpPr/>
          <p:nvPr/>
        </p:nvGrpSpPr>
        <p:grpSpPr>
          <a:xfrm>
            <a:off x="7856003" y="2031576"/>
            <a:ext cx="1754792" cy="2182762"/>
            <a:chOff x="1771161" y="3155370"/>
            <a:chExt cx="1754792" cy="2182762"/>
          </a:xfrm>
        </p:grpSpPr>
        <p:sp>
          <p:nvSpPr>
            <p:cNvPr id="97" name="TextBox 96">
              <a:extLst>
                <a:ext uri="{FF2B5EF4-FFF2-40B4-BE49-F238E27FC236}">
                  <a16:creationId xmlns:a16="http://schemas.microsoft.com/office/drawing/2014/main" id="{C56CB1DD-45AA-4BEB-A51F-B47328EA2449}"/>
                </a:ext>
              </a:extLst>
            </p:cNvPr>
            <p:cNvSpPr txBox="1"/>
            <p:nvPr/>
          </p:nvSpPr>
          <p:spPr>
            <a:xfrm>
              <a:off x="1771161" y="3655290"/>
              <a:ext cx="3577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7030A0"/>
                  </a:solidFill>
                  <a:latin typeface="#9Slide03 AmpleSoft" panose="02000000000000000000" pitchFamily="2" charset="0"/>
                </a:rPr>
                <a:t>-</a:t>
              </a:r>
              <a:endParaRPr kumimoji="0" lang="vi-VN" sz="4400" i="0" u="none" strike="noStrike" kern="1200" cap="none" spc="0" normalizeH="0" baseline="0" noProof="0" dirty="0">
                <a:ln>
                  <a:noFill/>
                </a:ln>
                <a:solidFill>
                  <a:srgbClr val="7030A0"/>
                </a:solidFill>
                <a:effectLst/>
                <a:uLnTx/>
                <a:uFillTx/>
                <a:latin typeface="HP001 4 hàng" panose="020B0603050302020204" pitchFamily="34" charset="0"/>
              </a:endParaRPr>
            </a:p>
          </p:txBody>
        </p:sp>
        <p:grpSp>
          <p:nvGrpSpPr>
            <p:cNvPr id="98" name="Group 97">
              <a:extLst>
                <a:ext uri="{FF2B5EF4-FFF2-40B4-BE49-F238E27FC236}">
                  <a16:creationId xmlns:a16="http://schemas.microsoft.com/office/drawing/2014/main" id="{D7B5267A-C768-4EDF-9433-15C2CBCEC960}"/>
                </a:ext>
              </a:extLst>
            </p:cNvPr>
            <p:cNvGrpSpPr/>
            <p:nvPr/>
          </p:nvGrpSpPr>
          <p:grpSpPr>
            <a:xfrm>
              <a:off x="1774801" y="3155370"/>
              <a:ext cx="1751152" cy="2182762"/>
              <a:chOff x="1254841" y="3138793"/>
              <a:chExt cx="1751152" cy="2182762"/>
            </a:xfrm>
          </p:grpSpPr>
          <p:grpSp>
            <p:nvGrpSpPr>
              <p:cNvPr id="99" name="Group 98">
                <a:extLst>
                  <a:ext uri="{FF2B5EF4-FFF2-40B4-BE49-F238E27FC236}">
                    <a16:creationId xmlns:a16="http://schemas.microsoft.com/office/drawing/2014/main" id="{59A8C4B9-D4F9-4A0E-AAA1-3B8F546FDBF6}"/>
                  </a:ext>
                </a:extLst>
              </p:cNvPr>
              <p:cNvGrpSpPr/>
              <p:nvPr/>
            </p:nvGrpSpPr>
            <p:grpSpPr>
              <a:xfrm>
                <a:off x="1254841" y="3138793"/>
                <a:ext cx="1123913" cy="923330"/>
                <a:chOff x="1254841" y="3138793"/>
                <a:chExt cx="1123913" cy="923330"/>
              </a:xfrm>
            </p:grpSpPr>
            <p:sp>
              <p:nvSpPr>
                <p:cNvPr id="103" name="TextBox 102">
                  <a:extLst>
                    <a:ext uri="{FF2B5EF4-FFF2-40B4-BE49-F238E27FC236}">
                      <a16:creationId xmlns:a16="http://schemas.microsoft.com/office/drawing/2014/main" id="{95771742-89BD-40A3-8ECC-EB11AAB0988E}"/>
                    </a:ext>
                  </a:extLst>
                </p:cNvPr>
                <p:cNvSpPr txBox="1"/>
                <p:nvPr/>
              </p:nvSpPr>
              <p:spPr>
                <a:xfrm>
                  <a:off x="1608991" y="3231126"/>
                  <a:ext cx="769763"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a:t>
                  </a:r>
                  <a:r>
                    <a:rPr lang="en-US" sz="3200" b="1" dirty="0">
                      <a:solidFill>
                        <a:srgbClr val="7030A0"/>
                      </a:solidFill>
                      <a:latin typeface="HP001 4 hàng" panose="020B0603050302020204" pitchFamily="34" charset="0"/>
                    </a:rPr>
                    <a:t>6</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104" name="TextBox 103">
                  <a:extLst>
                    <a:ext uri="{FF2B5EF4-FFF2-40B4-BE49-F238E27FC236}">
                      <a16:creationId xmlns:a16="http://schemas.microsoft.com/office/drawing/2014/main" id="{E85E45BE-9A69-4E0D-9920-E4DBCE506A4C}"/>
                    </a:ext>
                  </a:extLst>
                </p:cNvPr>
                <p:cNvSpPr txBox="1"/>
                <p:nvPr/>
              </p:nvSpPr>
              <p:spPr>
                <a:xfrm>
                  <a:off x="1254841" y="3138793"/>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r>
                    <a:rPr lang="en-US" sz="3200" b="1">
                      <a:solidFill>
                        <a:srgbClr val="7030A0"/>
                      </a:solidFill>
                      <a:latin typeface="HP001 4 hàng" panose="020B0603050302020204" pitchFamily="34" charset="0"/>
                    </a:rPr>
                    <a:t>8</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nvGrpSpPr>
              <p:cNvPr id="100" name="Group 99">
                <a:extLst>
                  <a:ext uri="{FF2B5EF4-FFF2-40B4-BE49-F238E27FC236}">
                    <a16:creationId xmlns:a16="http://schemas.microsoft.com/office/drawing/2014/main" id="{5A030706-707A-48F7-AA4E-AF5449DAF436}"/>
                  </a:ext>
                </a:extLst>
              </p:cNvPr>
              <p:cNvGrpSpPr/>
              <p:nvPr/>
            </p:nvGrpSpPr>
            <p:grpSpPr>
              <a:xfrm>
                <a:off x="1765797" y="3953702"/>
                <a:ext cx="1240196" cy="1367853"/>
                <a:chOff x="1740722" y="3233193"/>
                <a:chExt cx="1240196" cy="1367853"/>
              </a:xfrm>
            </p:grpSpPr>
            <p:sp>
              <p:nvSpPr>
                <p:cNvPr id="101" name="TextBox 100">
                  <a:extLst>
                    <a:ext uri="{FF2B5EF4-FFF2-40B4-BE49-F238E27FC236}">
                      <a16:creationId xmlns:a16="http://schemas.microsoft.com/office/drawing/2014/main" id="{68E9C50B-DA6C-4E8A-A016-FD6B369E4DFB}"/>
                    </a:ext>
                  </a:extLst>
                </p:cNvPr>
                <p:cNvSpPr txBox="1"/>
                <p:nvPr/>
              </p:nvSpPr>
              <p:spPr>
                <a:xfrm>
                  <a:off x="1740722" y="3233193"/>
                  <a:ext cx="832279"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7030A0"/>
                      </a:solidFill>
                      <a:latin typeface="HP001 4 hàng" panose="020B0603050302020204" pitchFamily="34" charset="0"/>
                    </a:rPr>
                    <a:t> 8</a:t>
                  </a:r>
                  <a:endParaRPr kumimoji="0" lang="vi-VN"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102" name="TextBox 101">
                  <a:extLst>
                    <a:ext uri="{FF2B5EF4-FFF2-40B4-BE49-F238E27FC236}">
                      <a16:creationId xmlns:a16="http://schemas.microsoft.com/office/drawing/2014/main" id="{D14E7735-C8B1-45EA-8A5F-689BCEED97D0}"/>
                    </a:ext>
                  </a:extLst>
                </p:cNvPr>
                <p:cNvSpPr txBox="1"/>
                <p:nvPr/>
              </p:nvSpPr>
              <p:spPr>
                <a:xfrm>
                  <a:off x="2129403" y="3677716"/>
                  <a:ext cx="85151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600" b="1">
                      <a:solidFill>
                        <a:srgbClr val="7030A0"/>
                      </a:solidFill>
                      <a:latin typeface="HP001 4 hàng" panose="020B0603050302020204" pitchFamily="34" charset="0"/>
                    </a:rPr>
                    <a:t>  </a:t>
                  </a:r>
                  <a:endParaRPr kumimoji="0" lang="vi-VN"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grpSp>
        </p:grpSp>
      </p:grpSp>
      <p:sp>
        <p:nvSpPr>
          <p:cNvPr id="105" name="TextBox 104">
            <a:extLst>
              <a:ext uri="{FF2B5EF4-FFF2-40B4-BE49-F238E27FC236}">
                <a16:creationId xmlns:a16="http://schemas.microsoft.com/office/drawing/2014/main" id="{8B66C7D8-776B-495E-98BD-CE9E74D685D5}"/>
              </a:ext>
            </a:extLst>
          </p:cNvPr>
          <p:cNvSpPr txBox="1"/>
          <p:nvPr/>
        </p:nvSpPr>
        <p:spPr>
          <a:xfrm>
            <a:off x="8023435" y="3553723"/>
            <a:ext cx="587020"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7</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106" name="TextBox 105">
            <a:extLst>
              <a:ext uri="{FF2B5EF4-FFF2-40B4-BE49-F238E27FC236}">
                <a16:creationId xmlns:a16="http://schemas.microsoft.com/office/drawing/2014/main" id="{1C4B8CEA-EC1B-4776-A8B1-D9F93B711425}"/>
              </a:ext>
            </a:extLst>
          </p:cNvPr>
          <p:cNvSpPr txBox="1"/>
          <p:nvPr/>
        </p:nvSpPr>
        <p:spPr>
          <a:xfrm>
            <a:off x="8336872" y="3577736"/>
            <a:ext cx="585417" cy="830997"/>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lang="en-US" sz="3200" b="1">
                <a:solidFill>
                  <a:srgbClr val="FF0000"/>
                </a:solidFill>
                <a:latin typeface="HP001 4 hàng" panose="020B0603050302020204" pitchFamily="34" charset="0"/>
              </a:rPr>
              <a:t> 8</a:t>
            </a:r>
            <a:endParaRPr kumimoji="0" lang="vi-VN" sz="32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2" name="Thought Bubble: Cloud 1">
            <a:extLst>
              <a:ext uri="{FF2B5EF4-FFF2-40B4-BE49-F238E27FC236}">
                <a16:creationId xmlns:a16="http://schemas.microsoft.com/office/drawing/2014/main" id="{F490D9BA-772C-48E9-93FA-7D605B864C8A}"/>
              </a:ext>
            </a:extLst>
          </p:cNvPr>
          <p:cNvSpPr/>
          <p:nvPr/>
        </p:nvSpPr>
        <p:spPr>
          <a:xfrm>
            <a:off x="1441349" y="4340696"/>
            <a:ext cx="3898697" cy="1378558"/>
          </a:xfrm>
          <a:prstGeom prst="cloudCallout">
            <a:avLst>
              <a:gd name="adj1" fmla="val -59706"/>
              <a:gd name="adj2" fmla="val 6876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rPr>
              <a:t>Khi đặt tính trừ theo cột dọc cần chú ý điều gì?</a:t>
            </a:r>
            <a:endParaRPr lang="en-US" sz="2400" b="1">
              <a:effectLst/>
              <a:latin typeface="Calibri" panose="020F0502020204030204" pitchFamily="34" charset="0"/>
              <a:ea typeface="Calibri" panose="020F0502020204030204" pitchFamily="34" charset="0"/>
            </a:endParaRPr>
          </a:p>
        </p:txBody>
      </p:sp>
      <p:sp>
        <p:nvSpPr>
          <p:cNvPr id="109" name="TextBox 108">
            <a:extLst>
              <a:ext uri="{FF2B5EF4-FFF2-40B4-BE49-F238E27FC236}">
                <a16:creationId xmlns:a16="http://schemas.microsoft.com/office/drawing/2014/main" id="{46A5B59F-5462-4BAD-B99C-35FEF026E58B}"/>
              </a:ext>
            </a:extLst>
          </p:cNvPr>
          <p:cNvSpPr txBox="1"/>
          <p:nvPr/>
        </p:nvSpPr>
        <p:spPr>
          <a:xfrm>
            <a:off x="1841834" y="4627910"/>
            <a:ext cx="8508331" cy="1667316"/>
          </a:xfrm>
          <a:prstGeom prst="rect">
            <a:avLst/>
          </a:prstGeom>
          <a:noFill/>
        </p:spPr>
        <p:txBody>
          <a:bodyPr wrap="square">
            <a:spAutoFit/>
          </a:bodyPr>
          <a:lstStyle/>
          <a:p>
            <a:pPr>
              <a:lnSpc>
                <a:spcPct val="120000"/>
              </a:lnSpc>
              <a:spcAft>
                <a:spcPts val="800"/>
              </a:spcAft>
            </a:pPr>
            <a:r>
              <a:rPr lang="en-US" sz="2800" b="1" i="1">
                <a:solidFill>
                  <a:srgbClr val="FF0000"/>
                </a:solidFill>
                <a:effectLst/>
                <a:latin typeface="Times New Roman" panose="02020603050405020304" pitchFamily="18" charset="0"/>
                <a:ea typeface="Times New Roman" panose="02020603050405020304" pitchFamily="18" charset="0"/>
              </a:rPr>
              <a:t>B1: Đặt tính theo cột dọc, thẳng hàng (số trừ phải được đặt thẳng cột với chữ số hàng đơn vị của số bị trừ).</a:t>
            </a:r>
            <a:endParaRPr lang="en-US" sz="2800" b="1">
              <a:solidFill>
                <a:srgbClr val="FF0000"/>
              </a:solidFill>
              <a:effectLst/>
              <a:latin typeface="Calibri" panose="020F0502020204030204" pitchFamily="34" charset="0"/>
              <a:ea typeface="Calibri" panose="020F0502020204030204" pitchFamily="34" charset="0"/>
            </a:endParaRPr>
          </a:p>
          <a:p>
            <a:pPr>
              <a:lnSpc>
                <a:spcPct val="107000"/>
              </a:lnSpc>
              <a:spcAft>
                <a:spcPts val="500"/>
              </a:spcAft>
            </a:pPr>
            <a:r>
              <a:rPr lang="en-US" sz="2800" b="1" i="1">
                <a:solidFill>
                  <a:srgbClr val="FF0000"/>
                </a:solidFill>
                <a:effectLst/>
                <a:latin typeface="Times New Roman" panose="02020603050405020304" pitchFamily="18" charset="0"/>
                <a:ea typeface="Times New Roman" panose="02020603050405020304" pitchFamily="18" charset="0"/>
              </a:rPr>
              <a:t>+ B2: Tính từ phải sang trái.</a:t>
            </a:r>
            <a:endParaRPr lang="en-US" sz="2800" b="1">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6846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9">
                                            <p:txEl>
                                              <p:pRg st="0" end="0"/>
                                            </p:txEl>
                                          </p:spTgt>
                                        </p:tgtEl>
                                        <p:attrNameLst>
                                          <p:attrName>style.visibility</p:attrName>
                                        </p:attrNameLst>
                                      </p:cBhvr>
                                      <p:to>
                                        <p:strVal val="visible"/>
                                      </p:to>
                                    </p:set>
                                    <p:animEffect transition="in" filter="barn(inVertical)">
                                      <p:cBhvr>
                                        <p:cTn id="16" dur="500"/>
                                        <p:tgtEl>
                                          <p:spTgt spid="109">
                                            <p:txEl>
                                              <p:pRg st="0" end="0"/>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09">
                                            <p:txEl>
                                              <p:pRg st="1" end="1"/>
                                            </p:txEl>
                                          </p:spTgt>
                                        </p:tgtEl>
                                        <p:attrNameLst>
                                          <p:attrName>style.visibility</p:attrName>
                                        </p:attrNameLst>
                                      </p:cBhvr>
                                      <p:to>
                                        <p:strVal val="visible"/>
                                      </p:to>
                                    </p:set>
                                    <p:animEffect transition="in" filter="barn(inVertical)">
                                      <p:cBhvr>
                                        <p:cTn id="20" dur="500"/>
                                        <p:tgtEl>
                                          <p:spTgt spid="1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471" y="121024"/>
            <a:ext cx="11944115" cy="6602506"/>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7"/>
          <a:srcRect l="37348" t="19463" b="18295"/>
          <a:stretch/>
        </p:blipFill>
        <p:spPr>
          <a:xfrm rot="850378">
            <a:off x="9886941" y="193124"/>
            <a:ext cx="2730613" cy="698144"/>
          </a:xfrm>
          <a:prstGeom prst="rect">
            <a:avLst/>
          </a:prstGeom>
        </p:spPr>
      </p:pic>
      <p:pic>
        <p:nvPicPr>
          <p:cNvPr id="22" name="Picture 21"/>
          <p:cNvPicPr>
            <a:picLocks noChangeAspect="1"/>
          </p:cNvPicPr>
          <p:nvPr/>
        </p:nvPicPr>
        <p:blipFill rotWithShape="1">
          <a:blip r:embed="rId7"/>
          <a:srcRect l="37348" t="19463" b="18295"/>
          <a:stretch/>
        </p:blipFill>
        <p:spPr>
          <a:xfrm rot="2528252">
            <a:off x="10352627" y="524666"/>
            <a:ext cx="2215728" cy="698144"/>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4665" y="5239344"/>
            <a:ext cx="1721224" cy="1599375"/>
          </a:xfrm>
          <a:prstGeom prst="rect">
            <a:avLst/>
          </a:prstGeom>
        </p:spPr>
      </p:pic>
      <p:grpSp>
        <p:nvGrpSpPr>
          <p:cNvPr id="11" name="Group 10">
            <a:extLst>
              <a:ext uri="{FF2B5EF4-FFF2-40B4-BE49-F238E27FC236}">
                <a16:creationId xmlns:a16="http://schemas.microsoft.com/office/drawing/2014/main" id="{6BA1FEEF-A87D-4DAA-9850-95C185CCDE9C}"/>
              </a:ext>
            </a:extLst>
          </p:cNvPr>
          <p:cNvGrpSpPr/>
          <p:nvPr/>
        </p:nvGrpSpPr>
        <p:grpSpPr>
          <a:xfrm>
            <a:off x="331822" y="370441"/>
            <a:ext cx="6205081" cy="705990"/>
            <a:chOff x="30507" y="1382937"/>
            <a:chExt cx="6205081" cy="705990"/>
          </a:xfrm>
        </p:grpSpPr>
        <p:sp>
          <p:nvSpPr>
            <p:cNvPr id="15" name="MH_Other_2">
              <a:extLst>
                <a:ext uri="{FF2B5EF4-FFF2-40B4-BE49-F238E27FC236}">
                  <a16:creationId xmlns:a16="http://schemas.microsoft.com/office/drawing/2014/main" id="{09BD2334-73C1-46E2-8265-443ED0BE7BE9}"/>
                </a:ext>
              </a:extLst>
            </p:cNvPr>
            <p:cNvSpPr/>
            <p:nvPr>
              <p:custDataLst>
                <p:tags r:id="rId5"/>
              </p:custDataLst>
            </p:nvPr>
          </p:nvSpPr>
          <p:spPr>
            <a:xfrm>
              <a:off x="30507" y="1382937"/>
              <a:ext cx="728786" cy="7059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15">
              <a:extLst>
                <a:ext uri="{FF2B5EF4-FFF2-40B4-BE49-F238E27FC236}">
                  <a16:creationId xmlns:a16="http://schemas.microsoft.com/office/drawing/2014/main" id="{DE652583-1653-4EC1-9BA6-830F9B4F75CB}"/>
                </a:ext>
              </a:extLst>
            </p:cNvPr>
            <p:cNvSpPr txBox="1"/>
            <p:nvPr/>
          </p:nvSpPr>
          <p:spPr>
            <a:xfrm>
              <a:off x="926121" y="1498478"/>
              <a:ext cx="5309467" cy="584775"/>
            </a:xfrm>
            <a:prstGeom prst="rect">
              <a:avLst/>
            </a:prstGeom>
            <a:noFill/>
          </p:spPr>
          <p:txBody>
            <a:bodyPr wrap="none" rtlCol="0">
              <a:spAutoFit/>
            </a:bodyPr>
            <a:lstStyle/>
            <a:p>
              <a:r>
                <a:rPr lang="en-US" sz="3200" b="1" dirty="0" err="1">
                  <a:solidFill>
                    <a:srgbClr val="002060"/>
                  </a:solidFill>
                  <a:latin typeface="Arial" panose="020B0604020202020204" pitchFamily="34" charset="0"/>
                  <a:cs typeface="Arial" panose="020B0604020202020204" pitchFamily="34" charset="0"/>
                </a:rPr>
                <a:t>Cắm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hoa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lọ</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thích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hợp</a:t>
              </a:r>
              <a:r>
                <a:rPr lang="en-US" sz="2800" b="1" dirty="0">
                  <a:solidFill>
                    <a:srgbClr val="002060"/>
                  </a:solidFill>
                  <a:latin typeface="Arial" panose="020B0604020202020204" pitchFamily="34" charset="0"/>
                  <a:cs typeface="Arial" panose="020B0604020202020204" pitchFamily="34" charset="0"/>
                </a:rPr>
                <a:t>.</a:t>
              </a:r>
            </a:p>
          </p:txBody>
        </p:sp>
      </p:grpSp>
      <p:pic>
        <p:nvPicPr>
          <p:cNvPr id="4" name="Picture 3">
            <a:extLst>
              <a:ext uri="{FF2B5EF4-FFF2-40B4-BE49-F238E27FC236}">
                <a16:creationId xmlns:a16="http://schemas.microsoft.com/office/drawing/2014/main" id="{EC18A1E9-D70A-41CC-B761-62D616FA527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556" b="85556" l="37396" r="85729">
                        <a14:foregroundMark x1="79271" y1="44074" x2="82604" y2="56111"/>
                        <a14:foregroundMark x1="53646" y1="58333" x2="54219" y2="61111"/>
                        <a14:foregroundMark x1="47552" y1="58426" x2="47865" y2="60185"/>
                        <a14:foregroundMark x1="75885" y1="50093" x2="78490" y2="48333"/>
                      </a14:backgroundRemoval>
                    </a14:imgEffect>
                  </a14:imgLayer>
                </a14:imgProps>
              </a:ext>
            </a:extLst>
          </a:blip>
          <a:srcRect l="37762" t="30990" r="14659" b="14912"/>
          <a:stretch/>
        </p:blipFill>
        <p:spPr>
          <a:xfrm>
            <a:off x="2208839" y="1316595"/>
            <a:ext cx="7822786" cy="5003223"/>
          </a:xfrm>
          <a:prstGeom prst="rect">
            <a:avLst/>
          </a:prstGeom>
        </p:spPr>
      </p:pic>
      <p:pic>
        <p:nvPicPr>
          <p:cNvPr id="24" name="Picture 23">
            <a:extLst>
              <a:ext uri="{FF2B5EF4-FFF2-40B4-BE49-F238E27FC236}">
                <a16:creationId xmlns:a16="http://schemas.microsoft.com/office/drawing/2014/main" id="{958A66AF-B8FA-41BD-A75E-837351265241}"/>
              </a:ext>
            </a:extLst>
          </p:cNvPr>
          <p:cNvPicPr>
            <a:picLocks noChangeAspect="1"/>
          </p:cNvPicPr>
          <p:nvPr/>
        </p:nvPicPr>
        <p:blipFill rotWithShape="1">
          <a:blip r:embed="rId11"/>
          <a:srcRect t="41618"/>
          <a:stretch/>
        </p:blipFill>
        <p:spPr>
          <a:xfrm>
            <a:off x="4553892" y="2465574"/>
            <a:ext cx="768163" cy="797238"/>
          </a:xfrm>
          <a:prstGeom prst="rect">
            <a:avLst/>
          </a:prstGeom>
        </p:spPr>
      </p:pic>
      <p:sp>
        <p:nvSpPr>
          <p:cNvPr id="69" name="Freeform: Shape 68">
            <a:extLst>
              <a:ext uri="{FF2B5EF4-FFF2-40B4-BE49-F238E27FC236}">
                <a16:creationId xmlns:a16="http://schemas.microsoft.com/office/drawing/2014/main" id="{C17AB745-7175-4CFD-B81B-B726345FA001}"/>
              </a:ext>
            </a:extLst>
          </p:cNvPr>
          <p:cNvSpPr/>
          <p:nvPr/>
        </p:nvSpPr>
        <p:spPr>
          <a:xfrm rot="21463603">
            <a:off x="4507103" y="1854951"/>
            <a:ext cx="755863" cy="1402065"/>
          </a:xfrm>
          <a:custGeom>
            <a:avLst/>
            <a:gdLst>
              <a:gd name="connsiteX0" fmla="*/ 0 w 106325"/>
              <a:gd name="connsiteY0" fmla="*/ 10664 h 1456692"/>
              <a:gd name="connsiteX1" fmla="*/ 74428 w 106325"/>
              <a:gd name="connsiteY1" fmla="*/ 212683 h 1456692"/>
              <a:gd name="connsiteX2" fmla="*/ 106325 w 106325"/>
              <a:gd name="connsiteY2" fmla="*/ 1456692 h 1456692"/>
            </a:gdLst>
            <a:ahLst/>
            <a:cxnLst>
              <a:cxn ang="0">
                <a:pos x="connsiteX0" y="connsiteY0"/>
              </a:cxn>
              <a:cxn ang="0">
                <a:pos x="connsiteX1" y="connsiteY1"/>
              </a:cxn>
              <a:cxn ang="0">
                <a:pos x="connsiteX2" y="connsiteY2"/>
              </a:cxn>
            </a:cxnLst>
            <a:rect l="l" t="t" r="r" b="b"/>
            <a:pathLst>
              <a:path w="106325" h="1456692">
                <a:moveTo>
                  <a:pt x="0" y="10664"/>
                </a:moveTo>
                <a:cubicBezTo>
                  <a:pt x="28353" y="-8829"/>
                  <a:pt x="56707" y="-28322"/>
                  <a:pt x="74428" y="212683"/>
                </a:cubicBezTo>
                <a:cubicBezTo>
                  <a:pt x="92149" y="453688"/>
                  <a:pt x="99237" y="955190"/>
                  <a:pt x="106325" y="1456692"/>
                </a:cubicBezTo>
              </a:path>
            </a:pathLst>
          </a:custGeom>
          <a:noFill/>
          <a:ln w="57150">
            <a:solidFill>
              <a:srgbClr val="249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2A18EDB6-C0BD-486F-B183-A7D2651C0B5A}"/>
              </a:ext>
            </a:extLst>
          </p:cNvPr>
          <p:cNvGrpSpPr/>
          <p:nvPr/>
        </p:nvGrpSpPr>
        <p:grpSpPr>
          <a:xfrm rot="21240571">
            <a:off x="4120937" y="1147912"/>
            <a:ext cx="1423128" cy="1018214"/>
            <a:chOff x="1356841" y="3161971"/>
            <a:chExt cx="1423128" cy="1018214"/>
          </a:xfrm>
        </p:grpSpPr>
        <p:pic>
          <p:nvPicPr>
            <p:cNvPr id="71" name="Picture 70">
              <a:extLst>
                <a:ext uri="{FF2B5EF4-FFF2-40B4-BE49-F238E27FC236}">
                  <a16:creationId xmlns:a16="http://schemas.microsoft.com/office/drawing/2014/main" id="{9A1BA423-A3FF-46C3-86AD-E388394EE9F4}"/>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20903094">
              <a:off x="1356841" y="3161971"/>
              <a:ext cx="1423128" cy="1018214"/>
            </a:xfrm>
            <a:prstGeom prst="rect">
              <a:avLst/>
            </a:prstGeom>
          </p:spPr>
        </p:pic>
        <p:grpSp>
          <p:nvGrpSpPr>
            <p:cNvPr id="72" name="Group 71">
              <a:extLst>
                <a:ext uri="{FF2B5EF4-FFF2-40B4-BE49-F238E27FC236}">
                  <a16:creationId xmlns:a16="http://schemas.microsoft.com/office/drawing/2014/main" id="{0382D476-722A-4576-B00C-FBC5541BD3B4}"/>
                </a:ext>
              </a:extLst>
            </p:cNvPr>
            <p:cNvGrpSpPr/>
            <p:nvPr/>
          </p:nvGrpSpPr>
          <p:grpSpPr>
            <a:xfrm rot="1723370">
              <a:off x="1716289" y="3393250"/>
              <a:ext cx="639919" cy="584775"/>
              <a:chOff x="7527620" y="3382781"/>
              <a:chExt cx="639919" cy="584775"/>
            </a:xfrm>
          </p:grpSpPr>
          <p:sp>
            <p:nvSpPr>
              <p:cNvPr id="73" name="MH_Other_2">
                <a:extLst>
                  <a:ext uri="{FF2B5EF4-FFF2-40B4-BE49-F238E27FC236}">
                    <a16:creationId xmlns:a16="http://schemas.microsoft.com/office/drawing/2014/main" id="{5EFF4084-8DB6-49AA-9F82-CDD8A285B47B}"/>
                  </a:ext>
                </a:extLst>
              </p:cNvPr>
              <p:cNvSpPr/>
              <p:nvPr>
                <p:custDataLst>
                  <p:tags r:id="rId4"/>
                </p:custDataLst>
              </p:nvPr>
            </p:nvSpPr>
            <p:spPr>
              <a:xfrm>
                <a:off x="7591583" y="3453194"/>
                <a:ext cx="484000" cy="443949"/>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4" name="TextBox 73">
                <a:extLst>
                  <a:ext uri="{FF2B5EF4-FFF2-40B4-BE49-F238E27FC236}">
                    <a16:creationId xmlns:a16="http://schemas.microsoft.com/office/drawing/2014/main" id="{EF84C7AC-40A5-49B4-B5BA-DA5B0780986D}"/>
                  </a:ext>
                </a:extLst>
              </p:cNvPr>
              <p:cNvSpPr txBox="1"/>
              <p:nvPr/>
            </p:nvSpPr>
            <p:spPr>
              <a:xfrm rot="19207317">
                <a:off x="7527620" y="3382781"/>
                <a:ext cx="639919" cy="584775"/>
              </a:xfrm>
              <a:prstGeom prst="rect">
                <a:avLst/>
              </a:prstGeom>
              <a:noFill/>
              <a:effectLst>
                <a:glow rad="139700">
                  <a:schemeClr val="accent1">
                    <a:satMod val="175000"/>
                    <a:alpha val="40000"/>
                  </a:schemeClr>
                </a:glow>
              </a:effectLst>
            </p:spPr>
            <p:txBody>
              <a:bodyPr wrap="none" rtlCol="0">
                <a:spAutoFit/>
              </a:bodyPr>
              <a:lstStyle/>
              <a:p>
                <a:r>
                  <a:rPr lang="en-US" sz="3200" b="1" dirty="0">
                    <a:solidFill>
                      <a:srgbClr val="002060"/>
                    </a:solidFill>
                    <a:latin typeface="Arial" panose="020B0604020202020204" pitchFamily="34" charset="0"/>
                    <a:cs typeface="Arial" panose="020B0604020202020204" pitchFamily="34" charset="0"/>
                  </a:rPr>
                  <a:t>48</a:t>
                </a:r>
              </a:p>
            </p:txBody>
          </p:sp>
        </p:grpSp>
      </p:grpSp>
      <p:pic>
        <p:nvPicPr>
          <p:cNvPr id="25" name="Picture 24">
            <a:extLst>
              <a:ext uri="{FF2B5EF4-FFF2-40B4-BE49-F238E27FC236}">
                <a16:creationId xmlns:a16="http://schemas.microsoft.com/office/drawing/2014/main" id="{FDE5FB75-A106-4C0C-B956-A06627CE1401}"/>
              </a:ext>
            </a:extLst>
          </p:cNvPr>
          <p:cNvPicPr>
            <a:picLocks noChangeAspect="1"/>
          </p:cNvPicPr>
          <p:nvPr/>
        </p:nvPicPr>
        <p:blipFill rotWithShape="1">
          <a:blip r:embed="rId14"/>
          <a:srcRect t="45180"/>
          <a:stretch/>
        </p:blipFill>
        <p:spPr>
          <a:xfrm>
            <a:off x="3368570" y="2665825"/>
            <a:ext cx="262151" cy="818817"/>
          </a:xfrm>
          <a:prstGeom prst="rect">
            <a:avLst/>
          </a:prstGeom>
        </p:spPr>
      </p:pic>
      <p:sp>
        <p:nvSpPr>
          <p:cNvPr id="76" name="Freeform: Shape 75">
            <a:extLst>
              <a:ext uri="{FF2B5EF4-FFF2-40B4-BE49-F238E27FC236}">
                <a16:creationId xmlns:a16="http://schemas.microsoft.com/office/drawing/2014/main" id="{6F4DA275-48EC-41C1-BEBD-DC44992B6DB5}"/>
              </a:ext>
            </a:extLst>
          </p:cNvPr>
          <p:cNvSpPr/>
          <p:nvPr/>
        </p:nvSpPr>
        <p:spPr>
          <a:xfrm flipH="1">
            <a:off x="3403930" y="2042262"/>
            <a:ext cx="226791" cy="1456692"/>
          </a:xfrm>
          <a:custGeom>
            <a:avLst/>
            <a:gdLst>
              <a:gd name="connsiteX0" fmla="*/ 0 w 106325"/>
              <a:gd name="connsiteY0" fmla="*/ 10664 h 1456692"/>
              <a:gd name="connsiteX1" fmla="*/ 74428 w 106325"/>
              <a:gd name="connsiteY1" fmla="*/ 212683 h 1456692"/>
              <a:gd name="connsiteX2" fmla="*/ 106325 w 106325"/>
              <a:gd name="connsiteY2" fmla="*/ 1456692 h 1456692"/>
            </a:gdLst>
            <a:ahLst/>
            <a:cxnLst>
              <a:cxn ang="0">
                <a:pos x="connsiteX0" y="connsiteY0"/>
              </a:cxn>
              <a:cxn ang="0">
                <a:pos x="connsiteX1" y="connsiteY1"/>
              </a:cxn>
              <a:cxn ang="0">
                <a:pos x="connsiteX2" y="connsiteY2"/>
              </a:cxn>
            </a:cxnLst>
            <a:rect l="l" t="t" r="r" b="b"/>
            <a:pathLst>
              <a:path w="106325" h="1456692">
                <a:moveTo>
                  <a:pt x="0" y="10664"/>
                </a:moveTo>
                <a:cubicBezTo>
                  <a:pt x="28353" y="-8829"/>
                  <a:pt x="56707" y="-28322"/>
                  <a:pt x="74428" y="212683"/>
                </a:cubicBezTo>
                <a:cubicBezTo>
                  <a:pt x="92149" y="453688"/>
                  <a:pt x="99237" y="955190"/>
                  <a:pt x="106325" y="1456692"/>
                </a:cubicBezTo>
              </a:path>
            </a:pathLst>
          </a:custGeom>
          <a:noFill/>
          <a:ln w="57150">
            <a:solidFill>
              <a:srgbClr val="249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3CD5F42-B77E-4DA3-B307-17D5641A6A5A}"/>
              </a:ext>
            </a:extLst>
          </p:cNvPr>
          <p:cNvGrpSpPr/>
          <p:nvPr/>
        </p:nvGrpSpPr>
        <p:grpSpPr>
          <a:xfrm rot="979831">
            <a:off x="2897855" y="1425421"/>
            <a:ext cx="1423128" cy="1018214"/>
            <a:chOff x="-201356" y="2679395"/>
            <a:chExt cx="1423128" cy="1018214"/>
          </a:xfrm>
        </p:grpSpPr>
        <p:pic>
          <p:nvPicPr>
            <p:cNvPr id="78" name="Picture 77">
              <a:extLst>
                <a:ext uri="{FF2B5EF4-FFF2-40B4-BE49-F238E27FC236}">
                  <a16:creationId xmlns:a16="http://schemas.microsoft.com/office/drawing/2014/main" id="{CF76C4D2-BC5F-4EA1-8D5E-16D80857E17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20546782">
              <a:off x="-201356" y="2679395"/>
              <a:ext cx="1423128" cy="1018214"/>
            </a:xfrm>
            <a:prstGeom prst="rect">
              <a:avLst/>
            </a:prstGeom>
          </p:spPr>
        </p:pic>
        <p:grpSp>
          <p:nvGrpSpPr>
            <p:cNvPr id="79" name="Group 78">
              <a:extLst>
                <a:ext uri="{FF2B5EF4-FFF2-40B4-BE49-F238E27FC236}">
                  <a16:creationId xmlns:a16="http://schemas.microsoft.com/office/drawing/2014/main" id="{1F1D8169-694D-4CEC-8AEB-3B323E87A161}"/>
                </a:ext>
              </a:extLst>
            </p:cNvPr>
            <p:cNvGrpSpPr/>
            <p:nvPr/>
          </p:nvGrpSpPr>
          <p:grpSpPr>
            <a:xfrm rot="1723370">
              <a:off x="158093" y="2910673"/>
              <a:ext cx="639919" cy="584775"/>
              <a:chOff x="7527620" y="3382781"/>
              <a:chExt cx="639919" cy="584775"/>
            </a:xfrm>
          </p:grpSpPr>
          <p:sp>
            <p:nvSpPr>
              <p:cNvPr id="80" name="MH_Other_2">
                <a:extLst>
                  <a:ext uri="{FF2B5EF4-FFF2-40B4-BE49-F238E27FC236}">
                    <a16:creationId xmlns:a16="http://schemas.microsoft.com/office/drawing/2014/main" id="{2BB56FFB-13CC-439A-8278-7AA4A33DADFE}"/>
                  </a:ext>
                </a:extLst>
              </p:cNvPr>
              <p:cNvSpPr/>
              <p:nvPr>
                <p:custDataLst>
                  <p:tags r:id="rId3"/>
                </p:custDataLst>
              </p:nvPr>
            </p:nvSpPr>
            <p:spPr>
              <a:xfrm>
                <a:off x="7591583" y="3453194"/>
                <a:ext cx="484000" cy="443949"/>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1" name="TextBox 80">
                <a:extLst>
                  <a:ext uri="{FF2B5EF4-FFF2-40B4-BE49-F238E27FC236}">
                    <a16:creationId xmlns:a16="http://schemas.microsoft.com/office/drawing/2014/main" id="{9FA9E7A1-C486-41E7-A05E-E9DE0A3FAD83}"/>
                  </a:ext>
                </a:extLst>
              </p:cNvPr>
              <p:cNvSpPr txBox="1"/>
              <p:nvPr/>
            </p:nvSpPr>
            <p:spPr>
              <a:xfrm rot="19207317">
                <a:off x="7527620" y="3382781"/>
                <a:ext cx="639919" cy="584775"/>
              </a:xfrm>
              <a:prstGeom prst="rect">
                <a:avLst/>
              </a:prstGeom>
              <a:noFill/>
              <a:effectLst>
                <a:glow rad="139700">
                  <a:schemeClr val="accent1">
                    <a:satMod val="175000"/>
                    <a:alpha val="40000"/>
                  </a:schemeClr>
                </a:glow>
              </a:effectLst>
            </p:spPr>
            <p:txBody>
              <a:bodyPr wrap="none" rtlCol="0">
                <a:spAutoFit/>
              </a:bodyPr>
              <a:lstStyle/>
              <a:p>
                <a:r>
                  <a:rPr lang="en-US" sz="3200" b="1" dirty="0">
                    <a:solidFill>
                      <a:srgbClr val="002060"/>
                    </a:solidFill>
                    <a:latin typeface="Arial" panose="020B0604020202020204" pitchFamily="34" charset="0"/>
                    <a:cs typeface="Arial" panose="020B0604020202020204" pitchFamily="34" charset="0"/>
                  </a:rPr>
                  <a:t>39</a:t>
                </a:r>
              </a:p>
            </p:txBody>
          </p:sp>
        </p:grpSp>
      </p:grpSp>
      <p:pic>
        <p:nvPicPr>
          <p:cNvPr id="83" name="Picture 82">
            <a:extLst>
              <a:ext uri="{FF2B5EF4-FFF2-40B4-BE49-F238E27FC236}">
                <a16:creationId xmlns:a16="http://schemas.microsoft.com/office/drawing/2014/main" id="{A707E989-96E7-48C7-924D-73B7E52BEA8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21526613">
            <a:off x="7827221" y="2878428"/>
            <a:ext cx="1423128" cy="1018214"/>
          </a:xfrm>
          <a:prstGeom prst="rect">
            <a:avLst/>
          </a:prstGeom>
        </p:spPr>
      </p:pic>
      <p:pic>
        <p:nvPicPr>
          <p:cNvPr id="87" name="Picture 86">
            <a:extLst>
              <a:ext uri="{FF2B5EF4-FFF2-40B4-BE49-F238E27FC236}">
                <a16:creationId xmlns:a16="http://schemas.microsoft.com/office/drawing/2014/main" id="{32184BCB-AE33-4A59-A6D3-59DA9E5221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19564017">
            <a:off x="7147945" y="3103547"/>
            <a:ext cx="1423128" cy="1018214"/>
          </a:xfrm>
          <a:prstGeom prst="rect">
            <a:avLst/>
          </a:prstGeom>
        </p:spPr>
      </p:pic>
      <p:sp>
        <p:nvSpPr>
          <p:cNvPr id="101" name="Freeform: Shape 100">
            <a:extLst>
              <a:ext uri="{FF2B5EF4-FFF2-40B4-BE49-F238E27FC236}">
                <a16:creationId xmlns:a16="http://schemas.microsoft.com/office/drawing/2014/main" id="{6E6B6EFA-A117-4442-BF94-E51A44EFCCE9}"/>
              </a:ext>
            </a:extLst>
          </p:cNvPr>
          <p:cNvSpPr/>
          <p:nvPr/>
        </p:nvSpPr>
        <p:spPr>
          <a:xfrm flipH="1">
            <a:off x="8442004" y="3436249"/>
            <a:ext cx="226791" cy="1456692"/>
          </a:xfrm>
          <a:custGeom>
            <a:avLst/>
            <a:gdLst>
              <a:gd name="connsiteX0" fmla="*/ 0 w 106325"/>
              <a:gd name="connsiteY0" fmla="*/ 10664 h 1456692"/>
              <a:gd name="connsiteX1" fmla="*/ 74428 w 106325"/>
              <a:gd name="connsiteY1" fmla="*/ 212683 h 1456692"/>
              <a:gd name="connsiteX2" fmla="*/ 106325 w 106325"/>
              <a:gd name="connsiteY2" fmla="*/ 1456692 h 1456692"/>
            </a:gdLst>
            <a:ahLst/>
            <a:cxnLst>
              <a:cxn ang="0">
                <a:pos x="connsiteX0" y="connsiteY0"/>
              </a:cxn>
              <a:cxn ang="0">
                <a:pos x="connsiteX1" y="connsiteY1"/>
              </a:cxn>
              <a:cxn ang="0">
                <a:pos x="connsiteX2" y="connsiteY2"/>
              </a:cxn>
            </a:cxnLst>
            <a:rect l="l" t="t" r="r" b="b"/>
            <a:pathLst>
              <a:path w="106325" h="1456692">
                <a:moveTo>
                  <a:pt x="0" y="10664"/>
                </a:moveTo>
                <a:cubicBezTo>
                  <a:pt x="28353" y="-8829"/>
                  <a:pt x="56707" y="-28322"/>
                  <a:pt x="74428" y="212683"/>
                </a:cubicBezTo>
                <a:cubicBezTo>
                  <a:pt x="92149" y="453688"/>
                  <a:pt x="99237" y="955190"/>
                  <a:pt x="106325" y="1456692"/>
                </a:cubicBezTo>
              </a:path>
            </a:pathLst>
          </a:custGeom>
          <a:noFill/>
          <a:ln w="57150">
            <a:solidFill>
              <a:srgbClr val="249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98C41033-16A2-4714-9BA6-AD85E6FB5F4C}"/>
              </a:ext>
            </a:extLst>
          </p:cNvPr>
          <p:cNvGrpSpPr/>
          <p:nvPr/>
        </p:nvGrpSpPr>
        <p:grpSpPr>
          <a:xfrm rot="979831">
            <a:off x="7911882" y="2757419"/>
            <a:ext cx="1423128" cy="1018214"/>
            <a:chOff x="-201356" y="2679395"/>
            <a:chExt cx="1423128" cy="1018214"/>
          </a:xfrm>
        </p:grpSpPr>
        <p:pic>
          <p:nvPicPr>
            <p:cNvPr id="103" name="Picture 102">
              <a:extLst>
                <a:ext uri="{FF2B5EF4-FFF2-40B4-BE49-F238E27FC236}">
                  <a16:creationId xmlns:a16="http://schemas.microsoft.com/office/drawing/2014/main" id="{129C5E73-FF7B-4834-BC00-CED1495C52A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20546782">
              <a:off x="-201356" y="2679395"/>
              <a:ext cx="1423128" cy="1018214"/>
            </a:xfrm>
            <a:prstGeom prst="rect">
              <a:avLst/>
            </a:prstGeom>
          </p:spPr>
        </p:pic>
        <p:grpSp>
          <p:nvGrpSpPr>
            <p:cNvPr id="104" name="Group 103">
              <a:extLst>
                <a:ext uri="{FF2B5EF4-FFF2-40B4-BE49-F238E27FC236}">
                  <a16:creationId xmlns:a16="http://schemas.microsoft.com/office/drawing/2014/main" id="{92861E4F-11F9-464C-BB2A-33963ECAE9F0}"/>
                </a:ext>
              </a:extLst>
            </p:cNvPr>
            <p:cNvGrpSpPr/>
            <p:nvPr/>
          </p:nvGrpSpPr>
          <p:grpSpPr>
            <a:xfrm rot="1723370">
              <a:off x="158093" y="2910673"/>
              <a:ext cx="639919" cy="584775"/>
              <a:chOff x="7527620" y="3382781"/>
              <a:chExt cx="639919" cy="584775"/>
            </a:xfrm>
          </p:grpSpPr>
          <p:sp>
            <p:nvSpPr>
              <p:cNvPr id="105" name="MH_Other_2">
                <a:extLst>
                  <a:ext uri="{FF2B5EF4-FFF2-40B4-BE49-F238E27FC236}">
                    <a16:creationId xmlns:a16="http://schemas.microsoft.com/office/drawing/2014/main" id="{6F130EDA-B9CE-41EA-81DB-2158762ED639}"/>
                  </a:ext>
                </a:extLst>
              </p:cNvPr>
              <p:cNvSpPr/>
              <p:nvPr>
                <p:custDataLst>
                  <p:tags r:id="rId2"/>
                </p:custDataLst>
              </p:nvPr>
            </p:nvSpPr>
            <p:spPr>
              <a:xfrm>
                <a:off x="7591583" y="3453194"/>
                <a:ext cx="484000" cy="443949"/>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06" name="TextBox 105">
                <a:extLst>
                  <a:ext uri="{FF2B5EF4-FFF2-40B4-BE49-F238E27FC236}">
                    <a16:creationId xmlns:a16="http://schemas.microsoft.com/office/drawing/2014/main" id="{43270A9A-4B62-431D-92BD-9F531527BE06}"/>
                  </a:ext>
                </a:extLst>
              </p:cNvPr>
              <p:cNvSpPr txBox="1"/>
              <p:nvPr/>
            </p:nvSpPr>
            <p:spPr>
              <a:xfrm rot="19207317">
                <a:off x="7527620" y="3382781"/>
                <a:ext cx="639919" cy="584775"/>
              </a:xfrm>
              <a:prstGeom prst="rect">
                <a:avLst/>
              </a:prstGeom>
              <a:noFill/>
              <a:effectLst>
                <a:glow rad="139700">
                  <a:schemeClr val="accent1">
                    <a:satMod val="175000"/>
                    <a:alpha val="40000"/>
                  </a:schemeClr>
                </a:glow>
              </a:effectLst>
            </p:spPr>
            <p:txBody>
              <a:bodyPr wrap="none" rtlCol="0">
                <a:spAutoFit/>
              </a:bodyPr>
              <a:lstStyle/>
              <a:p>
                <a:r>
                  <a:rPr lang="en-US" sz="3200" b="1" dirty="0">
                    <a:solidFill>
                      <a:srgbClr val="002060"/>
                    </a:solidFill>
                    <a:latin typeface="Arial" panose="020B0604020202020204" pitchFamily="34" charset="0"/>
                    <a:cs typeface="Arial" panose="020B0604020202020204" pitchFamily="34" charset="0"/>
                  </a:rPr>
                  <a:t>39</a:t>
                </a:r>
              </a:p>
            </p:txBody>
          </p:sp>
        </p:grpSp>
      </p:grpSp>
      <p:grpSp>
        <p:nvGrpSpPr>
          <p:cNvPr id="107" name="Group 106">
            <a:extLst>
              <a:ext uri="{FF2B5EF4-FFF2-40B4-BE49-F238E27FC236}">
                <a16:creationId xmlns:a16="http://schemas.microsoft.com/office/drawing/2014/main" id="{17D66D14-B2B8-4455-A055-F540CC7D91A1}"/>
              </a:ext>
            </a:extLst>
          </p:cNvPr>
          <p:cNvGrpSpPr/>
          <p:nvPr/>
        </p:nvGrpSpPr>
        <p:grpSpPr>
          <a:xfrm rot="342103">
            <a:off x="7164033" y="3039468"/>
            <a:ext cx="1426720" cy="2055977"/>
            <a:chOff x="7285706" y="3158924"/>
            <a:chExt cx="1426720" cy="2055977"/>
          </a:xfrm>
        </p:grpSpPr>
        <p:sp>
          <p:nvSpPr>
            <p:cNvPr id="108" name="Freeform: Shape 107">
              <a:extLst>
                <a:ext uri="{FF2B5EF4-FFF2-40B4-BE49-F238E27FC236}">
                  <a16:creationId xmlns:a16="http://schemas.microsoft.com/office/drawing/2014/main" id="{B1C8FB67-E68F-4A17-9086-A9847C1870B4}"/>
                </a:ext>
              </a:extLst>
            </p:cNvPr>
            <p:cNvSpPr/>
            <p:nvPr/>
          </p:nvSpPr>
          <p:spPr>
            <a:xfrm rot="21121500">
              <a:off x="7954556" y="3826296"/>
              <a:ext cx="757870" cy="1388605"/>
            </a:xfrm>
            <a:custGeom>
              <a:avLst/>
              <a:gdLst>
                <a:gd name="connsiteX0" fmla="*/ 0 w 106325"/>
                <a:gd name="connsiteY0" fmla="*/ 10664 h 1456692"/>
                <a:gd name="connsiteX1" fmla="*/ 74428 w 106325"/>
                <a:gd name="connsiteY1" fmla="*/ 212683 h 1456692"/>
                <a:gd name="connsiteX2" fmla="*/ 106325 w 106325"/>
                <a:gd name="connsiteY2" fmla="*/ 1456692 h 1456692"/>
              </a:gdLst>
              <a:ahLst/>
              <a:cxnLst>
                <a:cxn ang="0">
                  <a:pos x="connsiteX0" y="connsiteY0"/>
                </a:cxn>
                <a:cxn ang="0">
                  <a:pos x="connsiteX1" y="connsiteY1"/>
                </a:cxn>
                <a:cxn ang="0">
                  <a:pos x="connsiteX2" y="connsiteY2"/>
                </a:cxn>
              </a:cxnLst>
              <a:rect l="l" t="t" r="r" b="b"/>
              <a:pathLst>
                <a:path w="106325" h="1456692">
                  <a:moveTo>
                    <a:pt x="0" y="10664"/>
                  </a:moveTo>
                  <a:cubicBezTo>
                    <a:pt x="28353" y="-8829"/>
                    <a:pt x="56707" y="-28322"/>
                    <a:pt x="74428" y="212683"/>
                  </a:cubicBezTo>
                  <a:cubicBezTo>
                    <a:pt x="92149" y="453688"/>
                    <a:pt x="99237" y="955190"/>
                    <a:pt x="106325" y="1456692"/>
                  </a:cubicBezTo>
                </a:path>
              </a:pathLst>
            </a:custGeom>
            <a:noFill/>
            <a:ln w="57150">
              <a:solidFill>
                <a:srgbClr val="249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5F97AC6F-4CE4-4C9A-8E77-052D646DED7D}"/>
                </a:ext>
              </a:extLst>
            </p:cNvPr>
            <p:cNvGrpSpPr/>
            <p:nvPr/>
          </p:nvGrpSpPr>
          <p:grpSpPr>
            <a:xfrm rot="20898468">
              <a:off x="7285706" y="3158924"/>
              <a:ext cx="1423128" cy="1018214"/>
              <a:chOff x="1356841" y="3161972"/>
              <a:chExt cx="1423128" cy="1018214"/>
            </a:xfrm>
          </p:grpSpPr>
          <p:pic>
            <p:nvPicPr>
              <p:cNvPr id="110" name="Picture 109">
                <a:extLst>
                  <a:ext uri="{FF2B5EF4-FFF2-40B4-BE49-F238E27FC236}">
                    <a16:creationId xmlns:a16="http://schemas.microsoft.com/office/drawing/2014/main" id="{F741408E-E33F-4E11-929F-10B3402936A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160" b="93677" l="10000" r="90000"/>
                        </a14:imgEffect>
                      </a14:imgLayer>
                    </a14:imgProps>
                  </a:ext>
                  <a:ext uri="{28A0092B-C50C-407E-A947-70E740481C1C}">
                    <a14:useLocalDpi xmlns:a14="http://schemas.microsoft.com/office/drawing/2010/main" val="0"/>
                  </a:ext>
                </a:extLst>
              </a:blip>
              <a:stretch>
                <a:fillRect/>
              </a:stretch>
            </p:blipFill>
            <p:spPr>
              <a:xfrm rot="20903094">
                <a:off x="1356841" y="3161972"/>
                <a:ext cx="1423128" cy="1018214"/>
              </a:xfrm>
              <a:prstGeom prst="rect">
                <a:avLst/>
              </a:prstGeom>
            </p:spPr>
          </p:pic>
          <p:grpSp>
            <p:nvGrpSpPr>
              <p:cNvPr id="111" name="Group 110">
                <a:extLst>
                  <a:ext uri="{FF2B5EF4-FFF2-40B4-BE49-F238E27FC236}">
                    <a16:creationId xmlns:a16="http://schemas.microsoft.com/office/drawing/2014/main" id="{2DCD2FFF-A445-4749-8095-147DC90F1E7A}"/>
                  </a:ext>
                </a:extLst>
              </p:cNvPr>
              <p:cNvGrpSpPr/>
              <p:nvPr/>
            </p:nvGrpSpPr>
            <p:grpSpPr>
              <a:xfrm rot="1723370">
                <a:off x="1716289" y="3393250"/>
                <a:ext cx="639919" cy="584775"/>
                <a:chOff x="7527620" y="3382781"/>
                <a:chExt cx="639919" cy="584775"/>
              </a:xfrm>
            </p:grpSpPr>
            <p:sp>
              <p:nvSpPr>
                <p:cNvPr id="112" name="MH_Other_2">
                  <a:extLst>
                    <a:ext uri="{FF2B5EF4-FFF2-40B4-BE49-F238E27FC236}">
                      <a16:creationId xmlns:a16="http://schemas.microsoft.com/office/drawing/2014/main" id="{921C5CB3-FD96-499B-A795-C0251319A5E2}"/>
                    </a:ext>
                  </a:extLst>
                </p:cNvPr>
                <p:cNvSpPr/>
                <p:nvPr>
                  <p:custDataLst>
                    <p:tags r:id="rId1"/>
                  </p:custDataLst>
                </p:nvPr>
              </p:nvSpPr>
              <p:spPr>
                <a:xfrm>
                  <a:off x="7591583" y="3453194"/>
                  <a:ext cx="484000" cy="443949"/>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13" name="TextBox 112">
                  <a:extLst>
                    <a:ext uri="{FF2B5EF4-FFF2-40B4-BE49-F238E27FC236}">
                      <a16:creationId xmlns:a16="http://schemas.microsoft.com/office/drawing/2014/main" id="{6CF0DDE8-014A-4257-AA8D-7F948ACE69CD}"/>
                    </a:ext>
                  </a:extLst>
                </p:cNvPr>
                <p:cNvSpPr txBox="1"/>
                <p:nvPr/>
              </p:nvSpPr>
              <p:spPr>
                <a:xfrm rot="19207317">
                  <a:off x="7527620" y="3382781"/>
                  <a:ext cx="639919" cy="584775"/>
                </a:xfrm>
                <a:prstGeom prst="rect">
                  <a:avLst/>
                </a:prstGeom>
                <a:noFill/>
                <a:effectLst>
                  <a:glow rad="139700">
                    <a:schemeClr val="accent1">
                      <a:satMod val="175000"/>
                      <a:alpha val="40000"/>
                    </a:schemeClr>
                  </a:glow>
                </a:effectLst>
              </p:spPr>
              <p:txBody>
                <a:bodyPr wrap="none" rtlCol="0">
                  <a:spAutoFit/>
                </a:bodyPr>
                <a:lstStyle/>
                <a:p>
                  <a:r>
                    <a:rPr lang="en-US" sz="3200" b="1" dirty="0">
                      <a:solidFill>
                        <a:srgbClr val="002060"/>
                      </a:solidFill>
                      <a:latin typeface="Arial" panose="020B0604020202020204" pitchFamily="34" charset="0"/>
                      <a:cs typeface="Arial" panose="020B0604020202020204" pitchFamily="34" charset="0"/>
                    </a:rPr>
                    <a:t>48</a:t>
                  </a:r>
                </a:p>
              </p:txBody>
            </p:sp>
          </p:grpSp>
        </p:grpSp>
      </p:grpSp>
      <p:pic>
        <p:nvPicPr>
          <p:cNvPr id="45" name="Picture 44">
            <a:extLst>
              <a:ext uri="{FF2B5EF4-FFF2-40B4-BE49-F238E27FC236}">
                <a16:creationId xmlns:a16="http://schemas.microsoft.com/office/drawing/2014/main" id="{8DCC5360-D48D-4499-9808-1896ADA6D59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556" b="85556" l="37396" r="85729">
                        <a14:foregroundMark x1="79271" y1="44074" x2="82604" y2="56111"/>
                        <a14:foregroundMark x1="53646" y1="58333" x2="54219" y2="61111"/>
                        <a14:foregroundMark x1="47552" y1="58426" x2="47865" y2="60185"/>
                        <a14:foregroundMark x1="75885" y1="50093" x2="78490" y2="48333"/>
                      </a14:backgroundRemoval>
                    </a14:imgEffect>
                  </a14:imgLayer>
                </a14:imgProps>
              </a:ext>
            </a:extLst>
          </a:blip>
          <a:srcRect l="73910" t="57874" r="16733" b="36148"/>
          <a:stretch/>
        </p:blipFill>
        <p:spPr>
          <a:xfrm>
            <a:off x="8170586" y="3791016"/>
            <a:ext cx="1538510" cy="552880"/>
          </a:xfrm>
          <a:prstGeom prst="rect">
            <a:avLst/>
          </a:prstGeom>
        </p:spPr>
      </p:pic>
    </p:spTree>
    <p:extLst>
      <p:ext uri="{BB962C8B-B14F-4D97-AF65-F5344CB8AC3E}">
        <p14:creationId xmlns:p14="http://schemas.microsoft.com/office/powerpoint/2010/main" val="10110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3.75E-6 -0.00417 L -0.26875 -0.26505 " pathEditMode="relative" rAng="0" ptsTypes="AA">
                                      <p:cBhvr>
                                        <p:cTn id="20" dur="2000" fill="hold"/>
                                        <p:tgtEl>
                                          <p:spTgt spid="107"/>
                                        </p:tgtEl>
                                        <p:attrNameLst>
                                          <p:attrName>ppt_x</p:attrName>
                                          <p:attrName>ppt_y</p:attrName>
                                        </p:attrNameLst>
                                      </p:cBhvr>
                                      <p:rCtr x="-13438" y="-13056"/>
                                    </p:animMotion>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10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par>
                          <p:cTn id="30" fill="hold">
                            <p:stCondLst>
                              <p:cond delay="2000"/>
                            </p:stCondLst>
                            <p:childTnLst>
                              <p:par>
                                <p:cTn id="31" presetID="42" presetClass="path" presetSubtype="0" accel="50000" decel="50000" fill="hold" nodeType="afterEffect">
                                  <p:stCondLst>
                                    <p:cond delay="0"/>
                                  </p:stCondLst>
                                  <p:childTnLst>
                                    <p:animMotion origin="layout" path="M -4.16667E-6 4.81481E-6 L 0.03803 0.14166 " pathEditMode="relative" rAng="0" ptsTypes="AA">
                                      <p:cBhvr>
                                        <p:cTn id="32" dur="2000" fill="hold"/>
                                        <p:tgtEl>
                                          <p:spTgt spid="70"/>
                                        </p:tgtEl>
                                        <p:attrNameLst>
                                          <p:attrName>ppt_x</p:attrName>
                                          <p:attrName>ppt_y</p:attrName>
                                        </p:attrNameLst>
                                      </p:cBhvr>
                                      <p:rCtr x="1901" y="7083"/>
                                    </p:animMotion>
                                  </p:childTnLst>
                                </p:cTn>
                              </p:par>
                              <p:par>
                                <p:cTn id="33" presetID="22" presetClass="exit" presetSubtype="1" fill="hold" grpId="1" nodeType="withEffect">
                                  <p:stCondLst>
                                    <p:cond delay="0"/>
                                  </p:stCondLst>
                                  <p:childTnLst>
                                    <p:animEffect transition="out" filter="wipe(up)">
                                      <p:cBhvr>
                                        <p:cTn id="34" dur="2750"/>
                                        <p:tgtEl>
                                          <p:spTgt spid="69"/>
                                        </p:tgtEl>
                                      </p:cBhvr>
                                    </p:animEffect>
                                    <p:set>
                                      <p:cBhvr>
                                        <p:cTn id="35" dur="1" fill="hold">
                                          <p:stCondLst>
                                            <p:cond delay="2749"/>
                                          </p:stCondLst>
                                        </p:cTn>
                                        <p:tgtEl>
                                          <p:spTgt spid="6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1.66667E-6 2.59259E-6 L -0.41653 -0.19167 " pathEditMode="relative" rAng="0" ptsTypes="AA">
                                      <p:cBhvr>
                                        <p:cTn id="39" dur="2000" fill="hold"/>
                                        <p:tgtEl>
                                          <p:spTgt spid="102"/>
                                        </p:tgtEl>
                                        <p:attrNameLst>
                                          <p:attrName>ppt_x</p:attrName>
                                          <p:attrName>ppt_y</p:attrName>
                                        </p:attrNameLst>
                                      </p:cBhvr>
                                      <p:rCtr x="-20833" y="-9583"/>
                                    </p:animMotion>
                                  </p:childTnLst>
                                </p:cTn>
                              </p:par>
                              <p:par>
                                <p:cTn id="40" presetID="35" presetClass="path" presetSubtype="0" accel="50000" decel="50000" fill="hold" grpId="0" nodeType="withEffect">
                                  <p:stCondLst>
                                    <p:cond delay="0"/>
                                  </p:stCondLst>
                                  <p:childTnLst>
                                    <p:animMotion origin="layout" path="M -2.70833E-6 4.07407E-6 L -0.41549 -0.2051 " pathEditMode="relative" rAng="0" ptsTypes="AA">
                                      <p:cBhvr>
                                        <p:cTn id="41" dur="2000" fill="hold"/>
                                        <p:tgtEl>
                                          <p:spTgt spid="101"/>
                                        </p:tgtEl>
                                        <p:attrNameLst>
                                          <p:attrName>ppt_x</p:attrName>
                                          <p:attrName>ppt_y</p:attrName>
                                        </p:attrNameLst>
                                      </p:cBhvr>
                                      <p:rCtr x="-20781" y="-10255"/>
                                    </p:animMotion>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0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p:stCondLst>
                              <p:cond delay="2000"/>
                            </p:stCondLst>
                            <p:childTnLst>
                              <p:par>
                                <p:cTn id="54" presetID="35" presetClass="path" presetSubtype="0" accel="50000" decel="50000" fill="hold" nodeType="afterEffect">
                                  <p:stCondLst>
                                    <p:cond delay="0"/>
                                  </p:stCondLst>
                                  <p:childTnLst>
                                    <p:animMotion origin="layout" path="M -3.54167E-6 -4.44444E-6 L -0.01679 0.1338 " pathEditMode="relative" rAng="0" ptsTypes="AA">
                                      <p:cBhvr>
                                        <p:cTn id="55" dur="2000" fill="hold"/>
                                        <p:tgtEl>
                                          <p:spTgt spid="77"/>
                                        </p:tgtEl>
                                        <p:attrNameLst>
                                          <p:attrName>ppt_x</p:attrName>
                                          <p:attrName>ppt_y</p:attrName>
                                        </p:attrNameLst>
                                      </p:cBhvr>
                                      <p:rCtr x="-846" y="6690"/>
                                    </p:animMotion>
                                  </p:childTnLst>
                                </p:cTn>
                              </p:par>
                              <p:par>
                                <p:cTn id="56" presetID="22" presetClass="exit" presetSubtype="1" fill="hold" grpId="1" nodeType="withEffect">
                                  <p:stCondLst>
                                    <p:cond delay="0"/>
                                  </p:stCondLst>
                                  <p:childTnLst>
                                    <p:animEffect transition="out" filter="wipe(up)">
                                      <p:cBhvr>
                                        <p:cTn id="57" dur="3000"/>
                                        <p:tgtEl>
                                          <p:spTgt spid="76"/>
                                        </p:tgtEl>
                                      </p:cBhvr>
                                    </p:animEffect>
                                    <p:set>
                                      <p:cBhvr>
                                        <p:cTn id="58" dur="1" fill="hold">
                                          <p:stCondLst>
                                            <p:cond delay="2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6" grpId="1" animBg="1"/>
      <p:bldP spid="76" grpId="2" animBg="1"/>
      <p:bldP spid="101" grpId="0" animBg="1"/>
      <p:bldP spid="10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83856983"/>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4,&quot;OptionCount&quot;:4,&quot;WcOptionCount&quot;:10,&quot;HasMultipleSubmission&quot;:false,&quot;HasAutoStop&quot;:true,&quot;HasMinimizeMode&quot;:false,&quot;TimerValue&quot;:&quot;03:00&quot;,&quot;HasAutoStart&quot;:false,&quot;HasCorrectAnswers&quot;:false,&quot;McqAnswers&quot;:[],&quot;ActivityId&quot;:&quot;&quot;,&quot;IaMcqCompetition&quot;:false,&quot;IsAnonymous&quot;:false,&quot;AutoAdvance&quot;:false,&quot;IsCompetitionMode&quot;:false}"/>
</p:tagLst>
</file>

<file path=ppt/tags/tag1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true,&quot;HasMinimizeMode&quot;:false,&quot;TimerValue&quot;:&quot;02:00&quot;,&quot;HasAutoStart&quot;:false,&quot;HasCorrectAnswers&quot;:false,&quot;McqAnswers&quot;:[],&quot;ActivityId&quot;:&quot;&quot;,&quot;IaMcqCompetition&quot;:false,&quot;IsAnonymous&quot;:fals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420</Words>
  <Application>Microsoft Office PowerPoint</Application>
  <PresentationFormat>Widescreen</PresentationFormat>
  <Paragraphs>100</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#9Slide03 AmpleSoft</vt:lpstr>
      <vt:lpstr>Arial</vt:lpstr>
      <vt:lpstr>Arial Black</vt:lpstr>
      <vt:lpstr>Calibri</vt:lpstr>
      <vt:lpstr>Calibri Light</vt:lpstr>
      <vt:lpstr>HP001 4 hàng</vt:lpstr>
      <vt:lpstr>iCiel Cadena</vt:lpstr>
      <vt:lpstr>iCiel Crocante</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Đặng Thị Ngọc Xuyến (420001696)</cp:lastModifiedBy>
  <cp:revision>97</cp:revision>
  <dcterms:created xsi:type="dcterms:W3CDTF">2021-06-02T14:16:16Z</dcterms:created>
  <dcterms:modified xsi:type="dcterms:W3CDTF">2021-11-21T18:20:22Z</dcterms:modified>
</cp:coreProperties>
</file>