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00" r:id="rId4"/>
  </p:sldMasterIdLst>
  <p:notesMasterIdLst>
    <p:notesMasterId r:id="rId42"/>
  </p:notesMasterIdLst>
  <p:sldIdLst>
    <p:sldId id="357" r:id="rId5"/>
    <p:sldId id="299" r:id="rId6"/>
    <p:sldId id="368" r:id="rId7"/>
    <p:sldId id="370" r:id="rId8"/>
    <p:sldId id="372" r:id="rId9"/>
    <p:sldId id="374" r:id="rId10"/>
    <p:sldId id="375" r:id="rId11"/>
    <p:sldId id="377" r:id="rId12"/>
    <p:sldId id="358" r:id="rId13"/>
    <p:sldId id="359" r:id="rId14"/>
    <p:sldId id="361" r:id="rId15"/>
    <p:sldId id="336" r:id="rId16"/>
    <p:sldId id="363" r:id="rId17"/>
    <p:sldId id="380" r:id="rId18"/>
    <p:sldId id="381" r:id="rId19"/>
    <p:sldId id="382" r:id="rId20"/>
    <p:sldId id="379" r:id="rId21"/>
    <p:sldId id="338" r:id="rId22"/>
    <p:sldId id="698" r:id="rId23"/>
    <p:sldId id="339" r:id="rId24"/>
    <p:sldId id="340" r:id="rId25"/>
    <p:sldId id="365" r:id="rId26"/>
    <p:sldId id="366" r:id="rId27"/>
    <p:sldId id="364" r:id="rId28"/>
    <p:sldId id="384" r:id="rId29"/>
    <p:sldId id="256" r:id="rId30"/>
    <p:sldId id="383" r:id="rId31"/>
    <p:sldId id="378" r:id="rId32"/>
    <p:sldId id="749" r:id="rId33"/>
    <p:sldId id="751" r:id="rId34"/>
    <p:sldId id="752" r:id="rId35"/>
    <p:sldId id="268" r:id="rId36"/>
    <p:sldId id="355" r:id="rId37"/>
    <p:sldId id="744" r:id="rId38"/>
    <p:sldId id="367" r:id="rId39"/>
    <p:sldId id="347" r:id="rId40"/>
    <p:sldId id="2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D9FAD2"/>
    <a:srgbClr val="CC3399"/>
    <a:srgbClr val="FF0066"/>
    <a:srgbClr val="FAD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3" autoAdjust="0"/>
    <p:restoredTop sz="93979" autoAdjust="0"/>
  </p:normalViewPr>
  <p:slideViewPr>
    <p:cSldViewPr snapToGrid="0">
      <p:cViewPr varScale="1">
        <p:scale>
          <a:sx n="68" d="100"/>
          <a:sy n="68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/>
              </a:rPr>
              <a:pPr/>
              <a:t>8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98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8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3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4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7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07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10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99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19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4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9" indent="0" algn="ctr">
              <a:buNone/>
              <a:defRPr sz="1700"/>
            </a:lvl3pPr>
            <a:lvl4pPr marL="1371599" indent="0" algn="ctr">
              <a:buNone/>
              <a:defRPr sz="1600"/>
            </a:lvl4pPr>
            <a:lvl5pPr marL="1828798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7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7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73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07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50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9" indent="0">
              <a:buNone/>
              <a:defRPr sz="1700" b="1"/>
            </a:lvl3pPr>
            <a:lvl4pPr marL="1371599" indent="0">
              <a:buNone/>
              <a:defRPr sz="1600" b="1"/>
            </a:lvl4pPr>
            <a:lvl5pPr marL="1828798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7" indent="0">
              <a:buNone/>
              <a:defRPr sz="1600" b="1"/>
            </a:lvl7pPr>
            <a:lvl8pPr marL="3200397" indent="0">
              <a:buNone/>
              <a:defRPr sz="1600" b="1"/>
            </a:lvl8pPr>
            <a:lvl9pPr marL="36575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9" indent="0">
              <a:buNone/>
              <a:defRPr sz="1700" b="1"/>
            </a:lvl3pPr>
            <a:lvl4pPr marL="1371599" indent="0">
              <a:buNone/>
              <a:defRPr sz="1600" b="1"/>
            </a:lvl4pPr>
            <a:lvl5pPr marL="1828798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7" indent="0">
              <a:buNone/>
              <a:defRPr sz="1600" b="1"/>
            </a:lvl7pPr>
            <a:lvl8pPr marL="3200397" indent="0">
              <a:buNone/>
              <a:defRPr sz="1600" b="1"/>
            </a:lvl8pPr>
            <a:lvl9pPr marL="36575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7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52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00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9" indent="0">
              <a:buNone/>
              <a:defRPr sz="13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03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9" indent="0">
              <a:buNone/>
              <a:defRPr sz="2400"/>
            </a:lvl3pPr>
            <a:lvl4pPr marL="1371599" indent="0">
              <a:buNone/>
              <a:defRPr sz="2100"/>
            </a:lvl4pPr>
            <a:lvl5pPr marL="1828798" indent="0">
              <a:buNone/>
              <a:defRPr sz="2100"/>
            </a:lvl5pPr>
            <a:lvl6pPr marL="2285998" indent="0">
              <a:buNone/>
              <a:defRPr sz="2100"/>
            </a:lvl6pPr>
            <a:lvl7pPr marL="2743197" indent="0">
              <a:buNone/>
              <a:defRPr sz="2100"/>
            </a:lvl7pPr>
            <a:lvl8pPr marL="3200397" indent="0">
              <a:buNone/>
              <a:defRPr sz="2100"/>
            </a:lvl8pPr>
            <a:lvl9pPr marL="3657596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9" indent="0">
              <a:buNone/>
              <a:defRPr sz="13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74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98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60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8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24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4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21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7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1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83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0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1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14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40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5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9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99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9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6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m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45.emf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5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4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4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Relationship Id="rId5" Type="http://schemas.microsoft.com/office/2007/relationships/hdphoto" Target="../media/hdphoto17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5.wdp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56.jpe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18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42125" y="1432003"/>
            <a:ext cx="4045323" cy="52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0" b="74664" l="10773" r="84778">
                        <a14:foregroundMark x1="49415" y1="45973" x2="63700" y2="49832"/>
                        <a14:foregroundMark x1="59485" y1="44966" x2="55738" y2="46644"/>
                        <a14:foregroundMark x1="51288" y1="45973" x2="55269" y2="45973"/>
                        <a14:foregroundMark x1="49883" y1="50839" x2="56440" y2="50671"/>
                        <a14:foregroundMark x1="55269" y1="53188" x2="61827" y2="53020"/>
                        <a14:foregroundMark x1="45902" y1="53020" x2="59485" y2="55537"/>
                        <a14:foregroundMark x1="62763" y1="56544" x2="67681" y2="56040"/>
                        <a14:foregroundMark x1="37705" y1="53020" x2="43326" y2="54698"/>
                        <a14:foregroundMark x1="69555" y1="43792" x2="76581" y2="43121"/>
                        <a14:foregroundMark x1="57845" y1="47651" x2="60422" y2="50503"/>
                      </a14:backgroundRemoval>
                    </a14:imgEffect>
                  </a14:imgLayer>
                </a14:imgProps>
              </a:ext>
            </a:extLst>
          </a:blip>
          <a:srcRect l="10013" t="19223" r="13090" b="25308"/>
          <a:stretch/>
        </p:blipFill>
        <p:spPr>
          <a:xfrm>
            <a:off x="3467100" y="731673"/>
            <a:ext cx="6019800" cy="5932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2299" y="731673"/>
            <a:ext cx="5469402" cy="2827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058157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TUỔI THƠ</a:t>
            </a:r>
          </a:p>
        </p:txBody>
      </p:sp>
    </p:spTree>
    <p:extLst>
      <p:ext uri="{BB962C8B-B14F-4D97-AF65-F5344CB8AC3E}">
        <p14:creationId xmlns:p14="http://schemas.microsoft.com/office/powerpoint/2010/main" val="238010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10424232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5268" y="634226"/>
            <a:ext cx="552535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0732" y="1164272"/>
            <a:ext cx="5331268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44443" y="73065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2244443" y="296614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060775" y="132095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04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319428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6961" y="946651"/>
            <a:ext cx="5746402" cy="307770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167231" y="1458205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946294" y="989980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165550" y="1483351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349021" y="2029147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03175" y="2513817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320" y="251044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353685" y="1968905"/>
            <a:ext cx="1515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5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b="2585"/>
          <a:stretch/>
        </p:blipFill>
        <p:spPr>
          <a:xfrm>
            <a:off x="0" y="-22516"/>
            <a:ext cx="12192000" cy="71020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64000" y="1453275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8530" y="2630000"/>
            <a:ext cx="220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0815" y="2622713"/>
            <a:ext cx="67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09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3 bài văn tả cảnh đẹp của núi, rừng hay nhấ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70" y="1575999"/>
            <a:ext cx="5087930" cy="36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064000" y="552567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0070" y="5487905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4"/>
            <a:ext cx="9748072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9580" y="793536"/>
            <a:ext cx="6114296" cy="344703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19580" y="1491175"/>
            <a:ext cx="453946" cy="59271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453281" y="1500111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453282" y="1993256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497298" y="253455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473948" y="3125853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503953" y="1970979"/>
            <a:ext cx="1525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hiều giải pháp phòng, chống hạn hán mùa khô 2018-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440532"/>
            <a:ext cx="7656810" cy="36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064000" y="552567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30562" y="5312862"/>
            <a:ext cx="6288505" cy="10421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nước do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748072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0605" y="975517"/>
            <a:ext cx="6369411" cy="369325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996109" y="947437"/>
            <a:ext cx="648992" cy="61548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249419" y="100080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24796" y="1621379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800190" y="2115022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774808" y="2551842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26572" y="3066586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376201" y="3602390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317532" y="3602390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286376" y="3602388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196029" y="3602389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196C01-18ED-6E77-4548-F2A05E3E7841}"/>
              </a:ext>
            </a:extLst>
          </p:cNvPr>
          <p:cNvCxnSpPr/>
          <p:nvPr/>
        </p:nvCxnSpPr>
        <p:spPr>
          <a:xfrm flipV="1">
            <a:off x="9150094" y="1545526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BED17A-A623-5F03-310C-C0BB7F633509}"/>
              </a:ext>
            </a:extLst>
          </p:cNvPr>
          <p:cNvCxnSpPr/>
          <p:nvPr/>
        </p:nvCxnSpPr>
        <p:spPr>
          <a:xfrm flipV="1">
            <a:off x="8136747" y="256160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0327A7-A327-01B3-8C08-3EF84030810F}"/>
              </a:ext>
            </a:extLst>
          </p:cNvPr>
          <p:cNvCxnSpPr/>
          <p:nvPr/>
        </p:nvCxnSpPr>
        <p:spPr>
          <a:xfrm flipV="1">
            <a:off x="8080053" y="311096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A6F909-D64D-30B2-C20C-F6BC4A469C63}"/>
              </a:ext>
            </a:extLst>
          </p:cNvPr>
          <p:cNvCxnSpPr>
            <a:cxnSpLocks/>
          </p:cNvCxnSpPr>
          <p:nvPr/>
        </p:nvCxnSpPr>
        <p:spPr>
          <a:xfrm>
            <a:off x="3944827" y="2072818"/>
            <a:ext cx="20799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7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b="2585"/>
          <a:stretch/>
        </p:blipFill>
        <p:spPr>
          <a:xfrm>
            <a:off x="0" y="-22516"/>
            <a:ext cx="12192000" cy="71020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64000" y="1453275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5650" y="2908329"/>
            <a:ext cx="27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thang: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1009" y="2954495"/>
            <a:ext cx="587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41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lvl="0"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" y="0"/>
            <a:ext cx="1066949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560811" y="2936951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99982" y="724976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  <a:solidFill>
            <a:srgbClr val="92D050"/>
          </a:solidFill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-209879" y="617153"/>
            <a:ext cx="121919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0500" y="2465674"/>
            <a:ext cx="8323241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/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62044" y="2667367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342900" y="1156914"/>
            <a:ext cx="4343400" cy="5900517"/>
          </a:xfrm>
          <a:prstGeom prst="rect">
            <a:avLst/>
          </a:prstGeom>
        </p:spPr>
      </p:pic>
      <p:grpSp>
        <p:nvGrpSpPr>
          <p:cNvPr id="27" name="组合 23"/>
          <p:cNvGrpSpPr/>
          <p:nvPr/>
        </p:nvGrpSpPr>
        <p:grpSpPr>
          <a:xfrm>
            <a:off x="-11723" y="5688011"/>
            <a:ext cx="12203723" cy="1169989"/>
            <a:chOff x="-17585" y="5729324"/>
            <a:chExt cx="12203723" cy="1123362"/>
          </a:xfrm>
        </p:grpSpPr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67465" y="4583748"/>
            <a:ext cx="3114655" cy="3292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1765040" y="3956507"/>
            <a:ext cx="2547251" cy="31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 tâm Chính sách và Kỹ thuật phòng chống thiên t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7738" r="7799" b="7053"/>
          <a:stretch/>
        </p:blipFill>
        <p:spPr bwMode="auto">
          <a:xfrm>
            <a:off x="0" y="0"/>
            <a:ext cx="12192000" cy="70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1055" y="937260"/>
            <a:ext cx="9946005" cy="546354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73120" y="1203585"/>
            <a:ext cx="92881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1325" y="2249534"/>
            <a:ext cx="4945464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56645" y="2794902"/>
            <a:ext cx="2024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92904" y="3274962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1054" y="4520857"/>
            <a:ext cx="9946005" cy="1107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indent="463550"/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7262674" y="0"/>
            <a:ext cx="4929326" cy="3234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45463" l="58438" r="71823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017" t="27297" r="24927" b="54632"/>
          <a:stretch/>
        </p:blipFill>
        <p:spPr>
          <a:xfrm>
            <a:off x="9221369" y="0"/>
            <a:ext cx="3820261" cy="2276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155440" y="707305"/>
            <a:ext cx="4527558" cy="6150695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-57153" y="5688011"/>
            <a:ext cx="12203723" cy="1169989"/>
            <a:chOff x="-17585" y="5729324"/>
            <a:chExt cx="12203723" cy="1123362"/>
          </a:xfrm>
        </p:grpSpPr>
        <p:pic>
          <p:nvPicPr>
            <p:cNvPr id="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1175193" y="4628052"/>
            <a:ext cx="3431097" cy="21199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5760" y="210047"/>
            <a:ext cx="717803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2158" y="1925022"/>
            <a:ext cx="6030648" cy="19697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72632" y="2867670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46088" y="3809864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6552" y="4628052"/>
            <a:ext cx="75754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/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520014" y="4766188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912114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-434344" y="-474098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59199" y="1737048"/>
            <a:ext cx="263865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07102" y="2661703"/>
            <a:ext cx="851095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0" y="-879867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416184" y="2282229"/>
            <a:ext cx="5634386" cy="466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675" y="0"/>
            <a:ext cx="339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372" y="500061"/>
            <a:ext cx="9525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0772" y="2279086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0772" y="3911841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866214" cy="526719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9095" y="634226"/>
            <a:ext cx="5461637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7482" y="1166336"/>
            <a:ext cx="5061806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910915" y="1104140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37007" y="1554286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380418" y="3224329"/>
            <a:ext cx="1254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994382" y="3662991"/>
            <a:ext cx="5125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4177157" y="3662991"/>
            <a:ext cx="1295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917538" y="3904173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0732" y="2085495"/>
            <a:ext cx="1584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11531" y="2489454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972878" y="2886747"/>
            <a:ext cx="13540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52177" y="3348322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721378" y="3326610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8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mưa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425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171" y="1127985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023" y="1769335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………………..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………..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…………......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223" y="4064345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cỏ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…………...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……………...?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2721756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0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……………………….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1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…………………….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………………….. ?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412134347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63" y="1382233"/>
            <a:ext cx="11362280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063278" y="1754071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937" r="8126" b="8984"/>
          <a:stretch/>
        </p:blipFill>
        <p:spPr>
          <a:xfrm>
            <a:off x="2856016" y="1158814"/>
            <a:ext cx="6709410" cy="5699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626" y="236061"/>
            <a:ext cx="1117240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4209" y="2163494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ban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8969" y="3009073"/>
            <a:ext cx="4347487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354077" y="3555226"/>
            <a:ext cx="3987624" cy="3302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 flipH="1">
            <a:off x="410867" y="1676668"/>
            <a:ext cx="2108205" cy="53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51541" y="-47626"/>
            <a:ext cx="11509830" cy="6468537"/>
            <a:chOff x="362856" y="382197"/>
            <a:chExt cx="11509830" cy="6475803"/>
          </a:xfrm>
        </p:grpSpPr>
        <p:sp>
          <p:nvSpPr>
            <p:cNvPr id="12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2856" y="382197"/>
              <a:ext cx="11509830" cy="6475803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E9F0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21406501">
              <a:off x="724712" y="647143"/>
              <a:ext cx="10968221" cy="5933182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04" y="2615440"/>
            <a:ext cx="4307255" cy="30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20912" y="833418"/>
            <a:ext cx="11342173" cy="221983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óng vai một người bạn trong rừng, 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 lời an ủi dê trắng.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6396" y="4721678"/>
            <a:ext cx="1242236" cy="1775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67518" t="24478" r="20931" b="41337"/>
          <a:stretch/>
        </p:blipFill>
        <p:spPr>
          <a:xfrm>
            <a:off x="8177944" y="4062903"/>
            <a:ext cx="1777789" cy="2485339"/>
          </a:xfrm>
          <a:prstGeom prst="ellipse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5E5D0B11-33B0-49C3-BD54-3E9B25F11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3450" y="5895796"/>
            <a:ext cx="975141" cy="828396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B70EB471-F3FC-43DB-8A8D-BF5C1FC599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470636"/>
            <a:ext cx="12192000" cy="386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3" b="5154"/>
          <a:stretch/>
        </p:blipFill>
        <p:spPr>
          <a:xfrm>
            <a:off x="9733379" y="3240556"/>
            <a:ext cx="1682624" cy="318035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216627" y="1482242"/>
            <a:ext cx="155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03058" y="2256970"/>
            <a:ext cx="1967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413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226503" y="3966211"/>
            <a:ext cx="4224798" cy="261031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4374225" y="5417820"/>
            <a:ext cx="1738810" cy="14401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43630" y="2031999"/>
            <a:ext cx="3417570" cy="2262823"/>
            <a:chOff x="5806440" y="2960370"/>
            <a:chExt cx="3417570" cy="1731646"/>
          </a:xfrm>
        </p:grpSpPr>
        <p:sp>
          <p:nvSpPr>
            <p:cNvPr id="7" name="Cloud Callout 6"/>
            <p:cNvSpPr/>
            <p:nvPr/>
          </p:nvSpPr>
          <p:spPr>
            <a:xfrm>
              <a:off x="5806440" y="2960370"/>
              <a:ext cx="3417570" cy="1731646"/>
            </a:xfrm>
            <a:prstGeom prst="cloudCallout">
              <a:avLst>
                <a:gd name="adj1" fmla="val -68003"/>
                <a:gd name="adj2" fmla="val 84960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3035" y="3362043"/>
              <a:ext cx="2948538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76339" y="3966210"/>
            <a:ext cx="4956861" cy="2891789"/>
            <a:chOff x="6469294" y="6415054"/>
            <a:chExt cx="3417570" cy="1731646"/>
          </a:xfrm>
        </p:grpSpPr>
        <p:sp>
          <p:nvSpPr>
            <p:cNvPr id="11" name="Cloud Callout 10"/>
            <p:cNvSpPr/>
            <p:nvPr/>
          </p:nvSpPr>
          <p:spPr>
            <a:xfrm>
              <a:off x="6469294" y="6415054"/>
              <a:ext cx="3417570" cy="1731646"/>
            </a:xfrm>
            <a:prstGeom prst="cloudCallout">
              <a:avLst>
                <a:gd name="adj1" fmla="val -79170"/>
                <a:gd name="adj2" fmla="val 51396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833926" y="6816728"/>
              <a:ext cx="2699326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nữa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5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98470" y="417897"/>
            <a:ext cx="755229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185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lowchart: Stored Data 2"/>
          <p:cNvSpPr/>
          <p:nvPr/>
        </p:nvSpPr>
        <p:spPr>
          <a:xfrm flipH="1">
            <a:off x="1186815" y="1395132"/>
            <a:ext cx="5425000" cy="1216798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7245" y="1344722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Flowchart: Stored Data 12"/>
          <p:cNvSpPr/>
          <p:nvPr/>
        </p:nvSpPr>
        <p:spPr>
          <a:xfrm flipH="1">
            <a:off x="2614613" y="2843570"/>
            <a:ext cx="6072187" cy="1216798"/>
          </a:xfrm>
          <a:prstGeom prst="flowChartOnlineStorag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64105" y="2843570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Flowchart: Stored Data 14"/>
          <p:cNvSpPr/>
          <p:nvPr/>
        </p:nvSpPr>
        <p:spPr>
          <a:xfrm flipH="1">
            <a:off x="3632835" y="4460371"/>
            <a:ext cx="6072187" cy="1216798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3449955" y="4394375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" b="98172" l="0" r="94889">
                        <a14:foregroundMark x1="21444" y1="12063" x2="69222" y2="10235"/>
                        <a14:foregroundMark x1="19000" y1="9504" x2="14111" y2="23185"/>
                        <a14:foregroundMark x1="70222" y1="93786" x2="88444" y2="92637"/>
                        <a14:foregroundMark x1="27889" y1="90757" x2="46556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58" y="2546915"/>
            <a:ext cx="2023942" cy="43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279427" y="264417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3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164EB6EF-1676-4153-8124-22FABAC3B73E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  <p:sp>
        <p:nvSpPr>
          <p:cNvPr id="17" name="Arrow: Right 16">
            <a:hlinkClick r:id="rId11" action="ppaction://hlinksldjump"/>
            <a:extLst>
              <a:ext uri="{FF2B5EF4-FFF2-40B4-BE49-F238E27FC236}">
                <a16:creationId xmlns:a16="http://schemas.microsoft.com/office/drawing/2014/main" id="{3E54792B-C4F0-4831-8417-48F3D42F2935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DEFB7E3E-15BD-4CEB-B14E-3A1CBB2BBAD5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747466"/>
            <a:ext cx="6647417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4" y="268717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13389" y="247945"/>
            <a:ext cx="4667246" cy="1231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 rtlCol="0">
            <a:spAutoFit/>
          </a:bodyPr>
          <a:lstStyle/>
          <a:p>
            <a:pPr defTabSz="914399">
              <a:lnSpc>
                <a:spcPct val="200000"/>
              </a:lnSpc>
            </a:pP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lang="en-US" altLang="zh-CN" sz="3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lang="en-US" altLang="zh-CN" sz="3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cần</a:t>
            </a:r>
            <a:r>
              <a:rPr lang="en-US" altLang="zh-CN" sz="3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đạt</a:t>
            </a:r>
            <a:endParaRPr lang="zh-CN" altLang="en-US" sz="3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2" y="3360033"/>
            <a:ext cx="421910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914399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2" y="4710383"/>
            <a:ext cx="421910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914399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266362"/>
            <a:ext cx="6856635" cy="1183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657758"/>
            <a:ext cx="3709988" cy="461667"/>
          </a:xfrm>
          <a:prstGeom prst="rect">
            <a:avLst/>
          </a:prstGeom>
          <a:noFill/>
          <a:ln w="9525">
            <a:noFill/>
          </a:ln>
        </p:spPr>
        <p:txBody>
          <a:bodyPr lIns="91440" tIns="45721" rIns="91440" bIns="45721">
            <a:spAutoFit/>
          </a:bodyPr>
          <a:lstStyle/>
          <a:p>
            <a:pPr defTabSz="914399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4167631"/>
            <a:ext cx="6860046" cy="1212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1266361"/>
            <a:ext cx="1228818" cy="11292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100" y="2842465"/>
            <a:ext cx="1096962" cy="1096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2" y="4243829"/>
            <a:ext cx="939801" cy="11112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52009" y="3086545"/>
            <a:ext cx="3709988" cy="461667"/>
          </a:xfrm>
          <a:prstGeom prst="rect">
            <a:avLst/>
          </a:prstGeom>
          <a:noFill/>
          <a:ln w="9525">
            <a:noFill/>
          </a:ln>
        </p:spPr>
        <p:txBody>
          <a:bodyPr lIns="91440" tIns="45721" rIns="91440" bIns="45721">
            <a:spAutoFit/>
          </a:bodyPr>
          <a:lstStyle/>
          <a:p>
            <a:pPr defTabSz="914399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0" y="4469425"/>
            <a:ext cx="4480772" cy="830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1" rIns="91440" bIns="45721">
            <a:spAutoFit/>
          </a:bodyPr>
          <a:lstStyle/>
          <a:p>
            <a:pPr defTabSz="914399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8302" r="1682" b="8115"/>
          <a:stretch/>
        </p:blipFill>
        <p:spPr>
          <a:xfrm>
            <a:off x="772105" y="2152896"/>
            <a:ext cx="11086960" cy="4117008"/>
          </a:xfrm>
          <a:prstGeom prst="roundRect">
            <a:avLst/>
          </a:prstGeom>
        </p:spPr>
      </p:pic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58" y="1103645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349">
            <a:off x="317327" y="2111614"/>
            <a:ext cx="1067157" cy="13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7975" y="1167068"/>
            <a:ext cx="1391479" cy="89452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1819" y="473813"/>
            <a:ext cx="1397478" cy="573886"/>
            <a:chOff x="9566064" y="964372"/>
            <a:chExt cx="5446164" cy="698253"/>
          </a:xfrm>
        </p:grpSpPr>
        <p:sp>
          <p:nvSpPr>
            <p:cNvPr id="30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3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3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03836" y="1306583"/>
            <a:ext cx="681239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8044" y="2409580"/>
            <a:ext cx="277940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98454" y="2890391"/>
            <a:ext cx="338336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8455" y="3446995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73137" y="4030506"/>
            <a:ext cx="890915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98454" y="4695794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73137" y="5276330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2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1225</Words>
  <Application>Microsoft Office PowerPoint</Application>
  <PresentationFormat>Widescreen</PresentationFormat>
  <Paragraphs>204</Paragraphs>
  <Slides>37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Arial-Rounded</vt:lpstr>
      <vt:lpstr>Calibri</vt:lpstr>
      <vt:lpstr>Calibri Light</vt:lpstr>
      <vt:lpstr>iCiel Cadena</vt:lpstr>
      <vt:lpstr>r0c0i Linotte</vt:lpstr>
      <vt:lpstr>SVN-Gretoon</vt:lpstr>
      <vt:lpstr>Times New Roman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185</cp:revision>
  <dcterms:created xsi:type="dcterms:W3CDTF">2021-06-17T09:40:01Z</dcterms:created>
  <dcterms:modified xsi:type="dcterms:W3CDTF">2023-11-03T23:42:13Z</dcterms:modified>
</cp:coreProperties>
</file>