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 id="2147483764" r:id="rId4"/>
  </p:sldMasterIdLst>
  <p:notesMasterIdLst>
    <p:notesMasterId r:id="rId33"/>
  </p:notesMasterIdLst>
  <p:sldIdLst>
    <p:sldId id="2876" r:id="rId5"/>
    <p:sldId id="2897" r:id="rId6"/>
    <p:sldId id="2886" r:id="rId7"/>
    <p:sldId id="256" r:id="rId8"/>
    <p:sldId id="311" r:id="rId9"/>
    <p:sldId id="312" r:id="rId10"/>
    <p:sldId id="313" r:id="rId11"/>
    <p:sldId id="2877" r:id="rId12"/>
    <p:sldId id="2887" r:id="rId13"/>
    <p:sldId id="2888" r:id="rId14"/>
    <p:sldId id="315" r:id="rId15"/>
    <p:sldId id="320" r:id="rId16"/>
    <p:sldId id="317" r:id="rId17"/>
    <p:sldId id="318" r:id="rId18"/>
    <p:sldId id="319" r:id="rId19"/>
    <p:sldId id="2878" r:id="rId20"/>
    <p:sldId id="2889" r:id="rId21"/>
    <p:sldId id="2880" r:id="rId22"/>
    <p:sldId id="2890" r:id="rId23"/>
    <p:sldId id="2891" r:id="rId24"/>
    <p:sldId id="2883" r:id="rId25"/>
    <p:sldId id="2884" r:id="rId26"/>
    <p:sldId id="2892" r:id="rId27"/>
    <p:sldId id="2893" r:id="rId28"/>
    <p:sldId id="2894" r:id="rId29"/>
    <p:sldId id="2895" r:id="rId30"/>
    <p:sldId id="289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7/11/2024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3661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4364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5937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1192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52081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798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89582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44624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52844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1136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36555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6486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4284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356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22978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3671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8480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7705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04303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8215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0647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0619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27155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2304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8842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7041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18611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320405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96130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12223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90454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26475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C4E26B3E-D8A2-5CFB-BFC5-C3C5248858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7/11/2024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820367F-FEAE-6AD4-D775-75D9A7D1D9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293081" y="0"/>
            <a:ext cx="2024762" cy="2024762"/>
          </a:xfrm>
          <a:prstGeom prst="rect">
            <a:avLst/>
          </a:prstGeom>
        </p:spPr>
      </p:pic>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7/11/2024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8432382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2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Layout" Target="../slideLayouts/slideLayout2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g"/><Relationship Id="rId1" Type="http://schemas.openxmlformats.org/officeDocument/2006/relationships/slideLayout" Target="../slideLayouts/slideLayout6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g"/><Relationship Id="rId1" Type="http://schemas.openxmlformats.org/officeDocument/2006/relationships/slideLayout" Target="../slideLayouts/slideLayout6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2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41.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41.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jp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0.png"/><Relationship Id="rId18" Type="http://schemas.openxmlformats.org/officeDocument/2006/relationships/image" Target="../media/image60.svg"/><Relationship Id="rId3" Type="http://schemas.openxmlformats.org/officeDocument/2006/relationships/image" Target="../media/image45.png"/><Relationship Id="rId21" Type="http://schemas.openxmlformats.org/officeDocument/2006/relationships/image" Target="../media/image54.png"/><Relationship Id="rId7" Type="http://schemas.openxmlformats.org/officeDocument/2006/relationships/image" Target="../media/image47.png"/><Relationship Id="rId12" Type="http://schemas.openxmlformats.org/officeDocument/2006/relationships/image" Target="../media/image54.svg"/><Relationship Id="rId17" Type="http://schemas.openxmlformats.org/officeDocument/2006/relationships/image" Target="../media/image52.png"/><Relationship Id="rId2" Type="http://schemas.openxmlformats.org/officeDocument/2006/relationships/notesSlide" Target="../notesSlides/notesSlide2.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4.xml"/><Relationship Id="rId6" Type="http://schemas.openxmlformats.org/officeDocument/2006/relationships/image" Target="../media/image48.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52.svg"/><Relationship Id="rId19" Type="http://schemas.openxmlformats.org/officeDocument/2006/relationships/image" Target="../media/image53.png"/><Relationship Id="rId4" Type="http://schemas.openxmlformats.org/officeDocument/2006/relationships/image" Target="../media/image46.svg"/><Relationship Id="rId9" Type="http://schemas.openxmlformats.org/officeDocument/2006/relationships/image" Target="../media/image48.png"/><Relationship Id="rId14"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025E21D9-B301-1616-8019-D4B5C5F7D1A4}"/>
              </a:ext>
            </a:extLst>
          </p:cNvPr>
          <p:cNvPicPr>
            <a:picLocks noChangeAspect="1"/>
          </p:cNvPicPr>
          <p:nvPr/>
        </p:nvPicPr>
        <p:blipFill>
          <a:blip r:embed="rId4"/>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2300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219D0E-B702-4244-B880-DCAD5339D48F}"/>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5438C25C-968B-5C02-AE8A-6A6E20227A08}"/>
              </a:ext>
            </a:extLst>
          </p:cNvPr>
          <p:cNvPicPr>
            <a:picLocks noChangeAspect="1"/>
          </p:cNvPicPr>
          <p:nvPr/>
        </p:nvPicPr>
        <p:blipFill>
          <a:blip r:embed="rId4"/>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BF3FD1F6-3C8C-8027-A328-7D9CFE0371E3}"/>
              </a:ext>
            </a:extLst>
          </p:cNvPr>
          <p:cNvPicPr>
            <a:picLocks noChangeAspect="1"/>
          </p:cNvPicPr>
          <p:nvPr/>
        </p:nvPicPr>
        <p:blipFill>
          <a:blip r:embed="rId4"/>
          <a:stretch>
            <a:fillRect/>
          </a:stretch>
        </p:blipFill>
        <p:spPr>
          <a:xfrm>
            <a:off x="1003395" y="0"/>
            <a:ext cx="9534970" cy="859611"/>
          </a:xfrm>
          <a:prstGeom prst="rect">
            <a:avLst/>
          </a:prstGeom>
        </p:spPr>
      </p:pic>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2" name="Picture 1">
            <a:extLst>
              <a:ext uri="{FF2B5EF4-FFF2-40B4-BE49-F238E27FC236}">
                <a16:creationId xmlns:a16="http://schemas.microsoft.com/office/drawing/2014/main" id="{6B7927E9-21EF-84ED-E81D-8EB12C66E647}"/>
              </a:ext>
            </a:extLst>
          </p:cNvPr>
          <p:cNvPicPr>
            <a:picLocks noChangeAspect="1"/>
          </p:cNvPicPr>
          <p:nvPr/>
        </p:nvPicPr>
        <p:blipFill>
          <a:blip r:embed="rId4"/>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41DB7D-EC66-C6AF-C8D0-DC4696A2DEDB}"/>
              </a:ext>
            </a:extLst>
          </p:cNvPr>
          <p:cNvPicPr>
            <a:picLocks noChangeAspect="1"/>
          </p:cNvPicPr>
          <p:nvPr/>
        </p:nvPicPr>
        <p:blipFill>
          <a:blip r:embed="rId3"/>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D7E2F2F-7A27-5DFA-6985-CBBDCA633AD9}"/>
              </a:ext>
            </a:extLst>
          </p:cNvPr>
          <p:cNvPicPr>
            <a:picLocks noChangeAspect="1"/>
          </p:cNvPicPr>
          <p:nvPr/>
        </p:nvPicPr>
        <p:blipFill>
          <a:blip r:embed="rId3"/>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12896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_ Em yêu cây 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28499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C27CAC3-C69C-DCCB-D5EE-4FEB9A82E6D3}"/>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EDA46818-6C02-87D9-CAED-3E5163EC49B4}"/>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00CD901-9169-B88A-6BEE-5AF8A3C306DC}"/>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EB5571D6-BEE8-0253-89D2-96C784391958}"/>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E741D3A-617C-FD68-BC94-E760A8FD8122}"/>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29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0063211" y="435544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A011C-FBD4-1A88-8B45-071B82BCC18E}"/>
              </a:ext>
            </a:extLst>
          </p:cNvPr>
          <p:cNvPicPr>
            <a:picLocks noChangeAspect="1"/>
          </p:cNvPicPr>
          <p:nvPr/>
        </p:nvPicPr>
        <p:blipFill>
          <a:blip r:embed="rId3"/>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566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6634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5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689206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C02D2FC-C243-F457-16C0-58EF2EA4A637}"/>
              </a:ext>
            </a:extLst>
          </p:cNvPr>
          <p:cNvPicPr>
            <a:picLocks noChangeAspect="1"/>
          </p:cNvPicPr>
          <p:nvPr/>
        </p:nvPicPr>
        <p:blipFill>
          <a:blip r:embed="rId3"/>
          <a:stretch>
            <a:fillRect/>
          </a:stretch>
        </p:blipFill>
        <p:spPr>
          <a:xfrm>
            <a:off x="714374" y="333375"/>
            <a:ext cx="10599172" cy="5867399"/>
          </a:xfrm>
          <a:prstGeom prst="rect">
            <a:avLst/>
          </a:prstGeom>
        </p:spPr>
      </p:pic>
      <p:sp>
        <p:nvSpPr>
          <p:cNvPr id="7" name="TextBox 6">
            <a:extLst>
              <a:ext uri="{FF2B5EF4-FFF2-40B4-BE49-F238E27FC236}">
                <a16:creationId xmlns:a16="http://schemas.microsoft.com/office/drawing/2014/main" id="{83D7333B-D538-8D74-C0FE-65496F9273C0}"/>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a:extLst>
              <a:ext uri="{FF2B5EF4-FFF2-40B4-BE49-F238E27FC236}">
                <a16:creationId xmlns:a16="http://schemas.microsoft.com/office/drawing/2014/main" id="{C13F6940-885E-C549-1CCA-5F1F63745DF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76F1AD-C969-BD7C-1C22-1FF27CD980FF}"/>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6C28216-855D-CA76-B422-0C7B9575DD5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ED5F79-9382-E4CA-1BC1-8E20DDCDB418}"/>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64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194560" y="1584960"/>
            <a:ext cx="10804972" cy="559082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39764" y="2489855"/>
            <a:ext cx="6757263" cy="2229585"/>
          </a:xfrm>
          <a:prstGeom prst="rect">
            <a:avLst/>
          </a:prstGeom>
          <a:noFill/>
        </p:spPr>
        <p:txBody>
          <a:bodyPr wrap="square" rtlCol="0">
            <a:spAutoFit/>
          </a:bodyPr>
          <a:lstStyle/>
          <a:p>
            <a:pPr algn="ctr">
              <a:lnSpc>
                <a:spcPct val="120000"/>
              </a:lnSpc>
              <a:spcAft>
                <a:spcPts val="0"/>
              </a:spcAft>
            </a:pPr>
            <a:r>
              <a:rPr lang="nl-NL" sz="6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 nhỏ trong bài hát thích trồng gì?</a:t>
            </a:r>
            <a:endParaRPr lang="en-US" sz="4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70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0383A22C-B3D6-F054-EED4-AEFF24B86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pic>
        <p:nvPicPr>
          <p:cNvPr id="4" name="Picture 3">
            <a:extLst>
              <a:ext uri="{FF2B5EF4-FFF2-40B4-BE49-F238E27FC236}">
                <a16:creationId xmlns:a16="http://schemas.microsoft.com/office/drawing/2014/main" id="{93B95565-1AE8-4493-71A0-B2F4B2E69AD4}"/>
              </a:ext>
            </a:extLst>
          </p:cNvPr>
          <p:cNvPicPr>
            <a:picLocks noChangeAspect="1"/>
          </p:cNvPicPr>
          <p:nvPr/>
        </p:nvPicPr>
        <p:blipFill>
          <a:blip r:embed="rId8"/>
          <a:stretch>
            <a:fillRect/>
          </a:stretch>
        </p:blipFill>
        <p:spPr>
          <a:xfrm>
            <a:off x="7842322" y="4030417"/>
            <a:ext cx="4188315" cy="125588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C3B3235-9650-8D4A-AFC7-D96F72E019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1800" y="5475992"/>
            <a:ext cx="1176873" cy="1176873"/>
          </a:xfrm>
          <a:prstGeom prst="rect">
            <a:avLst/>
          </a:prstGeom>
        </p:spPr>
      </p:pic>
      <p:pic>
        <p:nvPicPr>
          <p:cNvPr id="4" name="Picture 3">
            <a:extLst>
              <a:ext uri="{FF2B5EF4-FFF2-40B4-BE49-F238E27FC236}">
                <a16:creationId xmlns:a16="http://schemas.microsoft.com/office/drawing/2014/main" id="{65DC1010-FB07-7D77-3073-E4099C96B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93C740B-5D5C-6757-4A4B-A921EF65618E}"/>
              </a:ext>
            </a:extLst>
          </p:cNvPr>
          <p:cNvPicPr>
            <a:picLocks noChangeAspect="1"/>
          </p:cNvPicPr>
          <p:nvPr/>
        </p:nvPicPr>
        <p:blipFill>
          <a:blip r:embed="rId3"/>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D6103A-BC54-9844-2BDE-EBF1683A9D84}"/>
              </a:ext>
            </a:extLst>
          </p:cNvPr>
          <p:cNvPicPr>
            <a:picLocks noChangeAspect="1"/>
          </p:cNvPicPr>
          <p:nvPr/>
        </p:nvPicPr>
        <p:blipFill>
          <a:blip r:embed="rId3"/>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4"/>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038621"/>
            <a:chOff x="3578873" y="2382838"/>
            <a:chExt cx="11280127" cy="2038621"/>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AD7D93AA-74A0-9739-F7C1-9290BFBB5770}"/>
              </a:ext>
            </a:extLst>
          </p:cNvPr>
          <p:cNvPicPr>
            <a:picLocks noChangeAspect="1"/>
          </p:cNvPicPr>
          <p:nvPr/>
        </p:nvPicPr>
        <p:blipFill>
          <a:blip r:embed="rId4"/>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26592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517</Words>
  <Application>Microsoft Office PowerPoint</Application>
  <PresentationFormat>Widescreen</PresentationFormat>
  <Paragraphs>37</Paragraphs>
  <Slides>28</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Arial</vt:lpstr>
      <vt:lpstr>Calibri</vt:lpstr>
      <vt:lpstr>Calibri Light</vt:lpstr>
      <vt:lpstr>Cambria</vt:lpstr>
      <vt:lpstr>Cordia New</vt:lpstr>
      <vt:lpstr>等线</vt:lpstr>
      <vt:lpstr>Times New Roman</vt:lpstr>
      <vt:lpstr>Default Design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2024-10-08T15:41:43Z</dcterms:created>
  <dcterms:modified xsi:type="dcterms:W3CDTF">2024-11-07T09:36:31Z</dcterms:modified>
</cp:coreProperties>
</file>