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32"/>
  </p:notesMasterIdLst>
  <p:sldIdLst>
    <p:sldId id="257" r:id="rId5"/>
    <p:sldId id="307" r:id="rId6"/>
    <p:sldId id="262" r:id="rId7"/>
    <p:sldId id="308" r:id="rId8"/>
    <p:sldId id="309" r:id="rId9"/>
    <p:sldId id="310" r:id="rId10"/>
    <p:sldId id="259" r:id="rId11"/>
    <p:sldId id="256" r:id="rId12"/>
    <p:sldId id="266" r:id="rId13"/>
    <p:sldId id="263" r:id="rId14"/>
    <p:sldId id="258" r:id="rId15"/>
    <p:sldId id="311" r:id="rId16"/>
    <p:sldId id="312" r:id="rId17"/>
    <p:sldId id="264" r:id="rId18"/>
    <p:sldId id="261" r:id="rId19"/>
    <p:sldId id="315" r:id="rId20"/>
    <p:sldId id="2882" r:id="rId21"/>
    <p:sldId id="2883" r:id="rId22"/>
    <p:sldId id="2884" r:id="rId23"/>
    <p:sldId id="314" r:id="rId24"/>
    <p:sldId id="2885" r:id="rId25"/>
    <p:sldId id="2886" r:id="rId26"/>
    <p:sldId id="2887" r:id="rId27"/>
    <p:sldId id="274" r:id="rId28"/>
    <p:sldId id="320" r:id="rId29"/>
    <p:sldId id="317" r:id="rId30"/>
    <p:sldId id="265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94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7T22:10:29.021" idx="1">
    <p:pos x="11232" y="37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FABD4-873A-4F00-BC3B-0E554E13C96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2EB23-5239-4462-8E44-1ABFA975D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6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05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FEFAB-90F5-474B-B3B0-860E49A1C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96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Đánh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trống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43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99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32657"/>
            <a:ext cx="18288000" cy="10287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5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033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8548-E01D-1C6A-27BD-431CDC56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2F33-5303-3A0C-E44D-947998D2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BEFD-04B2-ED70-8D6D-5B0372A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5312F-0E26-76DB-B879-E87A55B3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B654-569A-7E6F-B48C-1FBE07D9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76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543E-CCA4-0507-15A4-7148686A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09B2E-515B-043F-9CEF-88A70987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5642-CE92-729E-F83A-F1B19D8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0DD2-04DB-D711-867C-EE07EB29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60B5-6FCA-964B-B796-8A9D132A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31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5F66-AFD2-40EF-80DC-5176760D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CE85-C666-C732-9339-2F66514D7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20935-2B65-9AC6-20EA-C4C8E1AF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D7A6-2137-B8D5-2E62-3A3A7B6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99C3D-6268-C743-95B3-50E422CA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D44FB-CC29-4240-2C7D-C1A60F9C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99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16CD-3658-E1AD-BBB7-E899F76E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8758-97E5-A65B-3575-D23DDEF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7A4-88EF-782B-E4D3-3849EAF72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D25F0-8EEF-31DC-EA48-C9B124A65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96C37-4778-F34F-EEA1-4BD65DAA4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80EAF-9372-4C32-3979-EAF776A4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FDC56-B601-B09C-5252-55F0D79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AD054-CBDD-DB89-C45C-582953FB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51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A3DD-E0EC-D153-C83A-51056C85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E3E9B-5389-F280-1684-6F836D3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66BB2-5D33-4541-0F1E-AA2E1CA4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89A95-71E4-5A17-2768-652FC994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55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3DD0A-E451-9650-26FA-913742C0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6CC23-ECC2-E4F5-D132-FD5563A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F3ED-D9F9-E995-B82A-C708CC36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45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5038-59DB-6F50-3362-ACD7B117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789F-DD3C-2173-599E-E6C72793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FDCC2-01A9-7923-18A7-CF8D2C1D5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5A85-0C94-6E42-D994-904C94A7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B56E1-6C60-D4FC-B8CB-CAA6AEA5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64431-8B08-AFC4-AC92-46B71772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47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A5FC-9AA1-AB55-24C5-D9017154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99599-203C-590B-C480-B867C6777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4F30-1826-8F7D-0988-77CC2E75A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F30F4-01B1-BE62-B03F-E0E30A4E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5F49-228E-DE92-B1D3-46D60FC0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3F40E-42AE-9BDF-5563-7CD37050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10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9C6C-38E6-F4A4-7CA0-4567FC92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17C41-A972-38CC-7A16-960CFF4B9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EB96-ACEB-021D-EA06-26533811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F795-970A-A48A-821C-9EB9EB7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08F9-5142-586F-4595-0CF815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7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A34A4-7056-1488-C2BE-9803A5621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C2E73-01EF-B958-AB25-35DB0A56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7F5E-2B3F-22E3-1A80-61DB7559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6204-0389-D3F0-2DE0-C85B31E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D2EF-ACFB-4AAE-79D3-6A60A184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98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3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4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19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0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8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2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1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21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60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51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32657"/>
            <a:ext cx="18288000" cy="10287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2045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6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36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89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73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74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61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85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56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84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82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31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39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60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51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74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31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19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01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044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771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409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050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82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536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02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7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52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0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632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7" y="444843"/>
            <a:ext cx="14606703" cy="98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201C18-B2CA-8DD7-1610-79561EA4209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AC43840-A69B-F8DA-2DDA-BC3A9D8B1CD9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B4F94D2-1F7E-B890-278D-FB68905F5F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4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993E64-0F2C-DB43-5342-E8B0BA11E9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7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14BAAF-B3A4-1205-4551-9F659086CA9E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0463" y="1"/>
            <a:ext cx="2435498" cy="24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5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.png"/><Relationship Id="rId5" Type="http://schemas.openxmlformats.org/officeDocument/2006/relationships/image" Target="../media/image53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png"/><Relationship Id="rId7" Type="http://schemas.openxmlformats.org/officeDocument/2006/relationships/image" Target="../media/image3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5.pn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svg"/><Relationship Id="rId12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26.sv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36.svg"/><Relationship Id="rId12" Type="http://schemas.openxmlformats.org/officeDocument/2006/relationships/comments" Target="../comments/commen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6.wdp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26.sv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12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69.svg"/><Relationship Id="rId5" Type="http://schemas.openxmlformats.org/officeDocument/2006/relationships/image" Target="../media/image48.png"/><Relationship Id="rId10" Type="http://schemas.openxmlformats.org/officeDocument/2006/relationships/image" Target="../media/image49.png"/><Relationship Id="rId4" Type="http://schemas.openxmlformats.org/officeDocument/2006/relationships/image" Target="../media/image36.sv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image" Target="../media/image72.sv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8.png"/><Relationship Id="rId7" Type="http://schemas.openxmlformats.org/officeDocument/2006/relationships/image" Target="../media/image3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5.png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12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69.svg"/><Relationship Id="rId5" Type="http://schemas.openxmlformats.org/officeDocument/2006/relationships/image" Target="../media/image48.png"/><Relationship Id="rId10" Type="http://schemas.openxmlformats.org/officeDocument/2006/relationships/image" Target="../media/image49.png"/><Relationship Id="rId4" Type="http://schemas.openxmlformats.org/officeDocument/2006/relationships/image" Target="../media/image36.svg"/><Relationship Id="rId9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8.pn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ontrol" Target="../activeX/activeX2.xml"/><Relationship Id="rId7" Type="http://schemas.openxmlformats.org/officeDocument/2006/relationships/image" Target="../media/image6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microsoft.com/office/2007/relationships/hdphoto" Target="../media/hdphoto2.wdp"/><Relationship Id="rId2" Type="http://schemas.openxmlformats.org/officeDocument/2006/relationships/image" Target="../media/image4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15.png"/><Relationship Id="rId15" Type="http://schemas.openxmlformats.org/officeDocument/2006/relationships/image" Target="../media/image30.svg"/><Relationship Id="rId10" Type="http://schemas.openxmlformats.org/officeDocument/2006/relationships/image" Target="../media/image18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15.png"/><Relationship Id="rId15" Type="http://schemas.openxmlformats.org/officeDocument/2006/relationships/image" Target="../media/image30.svg"/><Relationship Id="rId10" Type="http://schemas.openxmlformats.org/officeDocument/2006/relationships/image" Target="../media/image18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microsoft.com/office/2007/relationships/hdphoto" Target="../media/hdphoto3.wdp"/><Relationship Id="rId2" Type="http://schemas.openxmlformats.org/officeDocument/2006/relationships/image" Target="../media/image4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15.png"/><Relationship Id="rId15" Type="http://schemas.openxmlformats.org/officeDocument/2006/relationships/image" Target="../media/image30.svg"/><Relationship Id="rId10" Type="http://schemas.openxmlformats.org/officeDocument/2006/relationships/image" Target="../media/image18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microsoft.com/office/2007/relationships/hdphoto" Target="../media/hdphoto4.wdp"/><Relationship Id="rId2" Type="http://schemas.openxmlformats.org/officeDocument/2006/relationships/image" Target="../media/image4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15.png"/><Relationship Id="rId15" Type="http://schemas.openxmlformats.org/officeDocument/2006/relationships/image" Target="../media/image30.svg"/><Relationship Id="rId10" Type="http://schemas.openxmlformats.org/officeDocument/2006/relationships/image" Target="../media/image18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26.svg"/><Relationship Id="rId4" Type="http://schemas.openxmlformats.org/officeDocument/2006/relationships/image" Target="../media/image36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7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44" t="-5574" r="-4830" b="-535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1165" y="2563250"/>
            <a:ext cx="6975282" cy="11601300"/>
          </a:xfrm>
          <a:custGeom>
            <a:avLst/>
            <a:gdLst/>
            <a:ahLst/>
            <a:cxnLst/>
            <a:rect l="l" t="t" r="r" b="b"/>
            <a:pathLst>
              <a:path w="6975282" h="11601300">
                <a:moveTo>
                  <a:pt x="0" y="0"/>
                </a:moveTo>
                <a:lnTo>
                  <a:pt x="6975282" y="0"/>
                </a:lnTo>
                <a:lnTo>
                  <a:pt x="6975282" y="11601301"/>
                </a:lnTo>
                <a:lnTo>
                  <a:pt x="0" y="11601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87161" y="-657150"/>
            <a:ext cx="6975282" cy="11601300"/>
          </a:xfrm>
          <a:custGeom>
            <a:avLst/>
            <a:gdLst/>
            <a:ahLst/>
            <a:cxnLst/>
            <a:rect l="l" t="t" r="r" b="b"/>
            <a:pathLst>
              <a:path w="6975282" h="11601300">
                <a:moveTo>
                  <a:pt x="0" y="0"/>
                </a:moveTo>
                <a:lnTo>
                  <a:pt x="6975282" y="0"/>
                </a:lnTo>
                <a:lnTo>
                  <a:pt x="6975282" y="11601300"/>
                </a:lnTo>
                <a:lnTo>
                  <a:pt x="0" y="11601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38689" y="1542787"/>
            <a:ext cx="9902741" cy="6398232"/>
          </a:xfrm>
          <a:custGeom>
            <a:avLst/>
            <a:gdLst/>
            <a:ahLst/>
            <a:cxnLst/>
            <a:rect l="l" t="t" r="r" b="b"/>
            <a:pathLst>
              <a:path w="9902741" h="6398232">
                <a:moveTo>
                  <a:pt x="0" y="0"/>
                </a:moveTo>
                <a:lnTo>
                  <a:pt x="9902741" y="0"/>
                </a:lnTo>
                <a:lnTo>
                  <a:pt x="9902741" y="6398232"/>
                </a:lnTo>
                <a:lnTo>
                  <a:pt x="0" y="6398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5085" y="771963"/>
            <a:ext cx="7416449" cy="10172187"/>
          </a:xfrm>
          <a:custGeom>
            <a:avLst/>
            <a:gdLst/>
            <a:ahLst/>
            <a:cxnLst/>
            <a:rect l="l" t="t" r="r" b="b"/>
            <a:pathLst>
              <a:path w="7416449" h="10172187">
                <a:moveTo>
                  <a:pt x="0" y="0"/>
                </a:moveTo>
                <a:lnTo>
                  <a:pt x="7416449" y="0"/>
                </a:lnTo>
                <a:lnTo>
                  <a:pt x="7416449" y="10172187"/>
                </a:lnTo>
                <a:lnTo>
                  <a:pt x="0" y="101721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493590" y="2370136"/>
            <a:ext cx="741573" cy="822827"/>
          </a:xfrm>
          <a:custGeom>
            <a:avLst/>
            <a:gdLst/>
            <a:ahLst/>
            <a:cxnLst/>
            <a:rect l="l" t="t" r="r" b="b"/>
            <a:pathLst>
              <a:path w="741573" h="822827">
                <a:moveTo>
                  <a:pt x="0" y="0"/>
                </a:moveTo>
                <a:lnTo>
                  <a:pt x="741574" y="0"/>
                </a:lnTo>
                <a:lnTo>
                  <a:pt x="741574" y="822828"/>
                </a:lnTo>
                <a:lnTo>
                  <a:pt x="0" y="8228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9349277" y="2188739"/>
            <a:ext cx="741573" cy="822827"/>
          </a:xfrm>
          <a:custGeom>
            <a:avLst/>
            <a:gdLst/>
            <a:ahLst/>
            <a:cxnLst/>
            <a:rect l="l" t="t" r="r" b="b"/>
            <a:pathLst>
              <a:path w="741573" h="822827">
                <a:moveTo>
                  <a:pt x="741574" y="0"/>
                </a:moveTo>
                <a:lnTo>
                  <a:pt x="0" y="0"/>
                </a:lnTo>
                <a:lnTo>
                  <a:pt x="0" y="822827"/>
                </a:lnTo>
                <a:lnTo>
                  <a:pt x="741574" y="822827"/>
                </a:lnTo>
                <a:lnTo>
                  <a:pt x="7415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536495" y="6357003"/>
            <a:ext cx="3355235" cy="3929997"/>
          </a:xfrm>
          <a:custGeom>
            <a:avLst/>
            <a:gdLst/>
            <a:ahLst/>
            <a:cxnLst/>
            <a:rect l="l" t="t" r="r" b="b"/>
            <a:pathLst>
              <a:path w="3355235" h="3929997">
                <a:moveTo>
                  <a:pt x="0" y="0"/>
                </a:moveTo>
                <a:lnTo>
                  <a:pt x="3355235" y="0"/>
                </a:lnTo>
                <a:lnTo>
                  <a:pt x="3355235" y="3929997"/>
                </a:lnTo>
                <a:lnTo>
                  <a:pt x="0" y="39299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4EE817-11F5-904C-3835-D2291A5767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1000" y="3467100"/>
            <a:ext cx="9220200" cy="2934046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333E982-CEC0-BB59-98C0-8924F73371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72" t="-46157" r="-58891" b="-718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99022" y="7320810"/>
            <a:ext cx="11458580" cy="3289567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79" y="0"/>
                </a:lnTo>
                <a:lnTo>
                  <a:pt x="11458579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48800" y="2095500"/>
            <a:ext cx="9174001" cy="8333671"/>
          </a:xfrm>
          <a:custGeom>
            <a:avLst/>
            <a:gdLst/>
            <a:ahLst/>
            <a:cxnLst/>
            <a:rect l="l" t="t" r="r" b="b"/>
            <a:pathLst>
              <a:path w="10887397" h="9581677">
                <a:moveTo>
                  <a:pt x="0" y="0"/>
                </a:moveTo>
                <a:lnTo>
                  <a:pt x="10887396" y="0"/>
                </a:lnTo>
                <a:lnTo>
                  <a:pt x="10887396" y="9581678"/>
                </a:lnTo>
                <a:lnTo>
                  <a:pt x="0" y="958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569987" y="-1028700"/>
            <a:ext cx="4281771" cy="3752389"/>
          </a:xfrm>
          <a:custGeom>
            <a:avLst/>
            <a:gdLst/>
            <a:ahLst/>
            <a:cxnLst/>
            <a:rect l="l" t="t" r="r" b="b"/>
            <a:pathLst>
              <a:path w="4281771" h="3752389">
                <a:moveTo>
                  <a:pt x="0" y="0"/>
                </a:moveTo>
                <a:lnTo>
                  <a:pt x="4281771" y="0"/>
                </a:lnTo>
                <a:lnTo>
                  <a:pt x="4281771" y="3752389"/>
                </a:lnTo>
                <a:lnTo>
                  <a:pt x="0" y="3752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554218" y="6848936"/>
            <a:ext cx="6250233" cy="5068370"/>
          </a:xfrm>
          <a:custGeom>
            <a:avLst/>
            <a:gdLst/>
            <a:ahLst/>
            <a:cxnLst/>
            <a:rect l="l" t="t" r="r" b="b"/>
            <a:pathLst>
              <a:path w="6250233" h="5068370">
                <a:moveTo>
                  <a:pt x="0" y="0"/>
                </a:moveTo>
                <a:lnTo>
                  <a:pt x="6250233" y="0"/>
                </a:lnTo>
                <a:lnTo>
                  <a:pt x="6250233" y="5068371"/>
                </a:lnTo>
                <a:lnTo>
                  <a:pt x="0" y="5068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4518753" y="-1028700"/>
            <a:ext cx="4281771" cy="3752389"/>
          </a:xfrm>
          <a:custGeom>
            <a:avLst/>
            <a:gdLst/>
            <a:ahLst/>
            <a:cxnLst/>
            <a:rect l="l" t="t" r="r" b="b"/>
            <a:pathLst>
              <a:path w="4281771" h="3752389">
                <a:moveTo>
                  <a:pt x="4281772" y="0"/>
                </a:moveTo>
                <a:lnTo>
                  <a:pt x="0" y="0"/>
                </a:lnTo>
                <a:lnTo>
                  <a:pt x="0" y="3752389"/>
                </a:lnTo>
                <a:lnTo>
                  <a:pt x="4281772" y="3752389"/>
                </a:lnTo>
                <a:lnTo>
                  <a:pt x="428177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1CDDAA-8FB1-1786-46BB-CD902E8459AA}"/>
              </a:ext>
            </a:extLst>
          </p:cNvPr>
          <p:cNvGrpSpPr/>
          <p:nvPr/>
        </p:nvGrpSpPr>
        <p:grpSpPr>
          <a:xfrm>
            <a:off x="914400" y="2628900"/>
            <a:ext cx="9372600" cy="4472617"/>
            <a:chOff x="750674" y="3905405"/>
            <a:chExt cx="3227372" cy="242429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863AF96-3F63-9227-1BFD-203B8BC2C487}"/>
                </a:ext>
              </a:extLst>
            </p:cNvPr>
            <p:cNvGrpSpPr/>
            <p:nvPr/>
          </p:nvGrpSpPr>
          <p:grpSpPr>
            <a:xfrm>
              <a:off x="750674" y="3905405"/>
              <a:ext cx="3227371" cy="2420200"/>
              <a:chOff x="1235547" y="1328057"/>
              <a:chExt cx="5688209" cy="409058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091BF01-C29F-758B-E656-328BABCC9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-1" t="1" r="41485" b="24250"/>
              <a:stretch/>
            </p:blipFill>
            <p:spPr>
              <a:xfrm>
                <a:off x="1235547" y="1328057"/>
                <a:ext cx="5688209" cy="4090583"/>
              </a:xfrm>
              <a:prstGeom prst="rect">
                <a:avLst/>
              </a:prstGeom>
            </p:spPr>
          </p:pic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F3AA640-C084-D120-AAC7-B144CEC0718C}"/>
                  </a:ext>
                </a:extLst>
              </p:cNvPr>
              <p:cNvSpPr/>
              <p:nvPr/>
            </p:nvSpPr>
            <p:spPr>
              <a:xfrm>
                <a:off x="1433999" y="1775359"/>
                <a:ext cx="5359068" cy="3457949"/>
              </a:xfrm>
              <a:prstGeom prst="roundRect">
                <a:avLst>
                  <a:gd name="adj" fmla="val 5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eaLnBrk="1" fontAlgn="auto" latinLnBrk="0" hangingPunct="1">
                  <a:lnSpc>
                    <a:spcPct val="120000"/>
                  </a:lnSpc>
                  <a:buClrTx/>
                  <a:buSzTx/>
                  <a:buFontTx/>
                  <a:buNone/>
                  <a:tabLst/>
                  <a:defRPr/>
                </a:pPr>
                <a:endParaRPr lang="vi-VN" sz="1400" ker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93C5790-6E3C-A68E-AEC6-5D36955B0382}"/>
                </a:ext>
              </a:extLst>
            </p:cNvPr>
            <p:cNvCxnSpPr>
              <a:cxnSpLocks/>
            </p:cNvCxnSpPr>
            <p:nvPr/>
          </p:nvCxnSpPr>
          <p:spPr>
            <a:xfrm>
              <a:off x="750674" y="6329703"/>
              <a:ext cx="3227372" cy="0"/>
            </a:xfrm>
            <a:prstGeom prst="line">
              <a:avLst/>
            </a:prstGeom>
            <a:ln w="57150">
              <a:solidFill>
                <a:srgbClr val="653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9D1E530-28E7-C7D3-7CE4-9CF84DF3F01B}"/>
              </a:ext>
            </a:extLst>
          </p:cNvPr>
          <p:cNvSpPr txBox="1"/>
          <p:nvPr/>
        </p:nvSpPr>
        <p:spPr>
          <a:xfrm>
            <a:off x="1295400" y="3771900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đẻ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đẻ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30B735A-82F1-F1A5-50A4-7947FABC9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236" t="-32242" r="-13098" b="-522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42167" y="-1390680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592689" y="-1390680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074399" y="6187719"/>
            <a:ext cx="6672835" cy="4371520"/>
          </a:xfrm>
          <a:custGeom>
            <a:avLst/>
            <a:gdLst/>
            <a:ahLst/>
            <a:cxnLst/>
            <a:rect l="l" t="t" r="r" b="b"/>
            <a:pathLst>
              <a:path w="6672835" h="4371520">
                <a:moveTo>
                  <a:pt x="0" y="0"/>
                </a:moveTo>
                <a:lnTo>
                  <a:pt x="6672835" y="0"/>
                </a:lnTo>
                <a:lnTo>
                  <a:pt x="6672835" y="4371520"/>
                </a:lnTo>
                <a:lnTo>
                  <a:pt x="0" y="437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597" b="-20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92631" y="7078712"/>
            <a:ext cx="5454603" cy="4423187"/>
          </a:xfrm>
          <a:custGeom>
            <a:avLst/>
            <a:gdLst/>
            <a:ahLst/>
            <a:cxnLst/>
            <a:rect l="l" t="t" r="r" b="b"/>
            <a:pathLst>
              <a:path w="5454603" h="4423187">
                <a:moveTo>
                  <a:pt x="0" y="0"/>
                </a:moveTo>
                <a:lnTo>
                  <a:pt x="5454603" y="0"/>
                </a:lnTo>
                <a:lnTo>
                  <a:pt x="5454603" y="4423187"/>
                </a:lnTo>
                <a:lnTo>
                  <a:pt x="0" y="44231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45D6A6-65D2-4939-1105-5B5A26583289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431EA3-69F9-DD53-F2C8-EB3120653D53}"/>
              </a:ext>
            </a:extLst>
          </p:cNvPr>
          <p:cNvSpPr txBox="1"/>
          <p:nvPr/>
        </p:nvSpPr>
        <p:spPr>
          <a:xfrm>
            <a:off x="762000" y="495300"/>
            <a:ext cx="16992600" cy="769441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nêu tên động vật đẻ trứng và động vật đẻ con.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79FB7C-B117-BC9F-6B62-3EF63C65DB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0" y="2247900"/>
            <a:ext cx="13702468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236" t="-32242" r="-13098" b="-5228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342167" y="-1390680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92689" y="-1390680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074399" y="6187719"/>
            <a:ext cx="6672835" cy="4371520"/>
          </a:xfrm>
          <a:custGeom>
            <a:avLst/>
            <a:gdLst/>
            <a:ahLst/>
            <a:cxnLst/>
            <a:rect l="l" t="t" r="r" b="b"/>
            <a:pathLst>
              <a:path w="6672835" h="4371520">
                <a:moveTo>
                  <a:pt x="0" y="0"/>
                </a:moveTo>
                <a:lnTo>
                  <a:pt x="6672835" y="0"/>
                </a:lnTo>
                <a:lnTo>
                  <a:pt x="6672835" y="4371520"/>
                </a:lnTo>
                <a:lnTo>
                  <a:pt x="0" y="437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597" b="-205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292631" y="7078712"/>
            <a:ext cx="5454603" cy="4423187"/>
          </a:xfrm>
          <a:custGeom>
            <a:avLst/>
            <a:gdLst/>
            <a:ahLst/>
            <a:cxnLst/>
            <a:rect l="l" t="t" r="r" b="b"/>
            <a:pathLst>
              <a:path w="5454603" h="4423187">
                <a:moveTo>
                  <a:pt x="0" y="0"/>
                </a:moveTo>
                <a:lnTo>
                  <a:pt x="5454603" y="0"/>
                </a:lnTo>
                <a:lnTo>
                  <a:pt x="5454603" y="4423187"/>
                </a:lnTo>
                <a:lnTo>
                  <a:pt x="0" y="44231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45D6A6-65D2-4939-1105-5B5A26583289}"/>
              </a:ext>
            </a:extLst>
          </p:cNvPr>
          <p:cNvSpPr/>
          <p:nvPr/>
        </p:nvSpPr>
        <p:spPr>
          <a:xfrm>
            <a:off x="533400" y="4191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3728A3-1EC3-57DC-51A1-FD3249AB1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037847"/>
              </p:ext>
            </p:extLst>
          </p:nvPr>
        </p:nvGraphicFramePr>
        <p:xfrm>
          <a:off x="1828800" y="1079500"/>
          <a:ext cx="15087600" cy="840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val="495438030"/>
                    </a:ext>
                  </a:extLst>
                </a:gridCol>
                <a:gridCol w="7543800">
                  <a:extLst>
                    <a:ext uri="{9D8B030D-6E8A-4147-A177-3AD203B41FA5}">
                      <a16:colId xmlns:a16="http://schemas.microsoft.com/office/drawing/2014/main" val="1355356111"/>
                    </a:ext>
                  </a:extLst>
                </a:gridCol>
              </a:tblGrid>
              <a:tr h="17376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251181"/>
                  </a:ext>
                </a:extLst>
              </a:tr>
              <a:tr h="66697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2750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90FD240-6B78-B77E-52D8-C0B432E6D644}"/>
              </a:ext>
            </a:extLst>
          </p:cNvPr>
          <p:cNvSpPr txBox="1"/>
          <p:nvPr/>
        </p:nvSpPr>
        <p:spPr>
          <a:xfrm>
            <a:off x="2819400" y="14097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ĐỘNG VẬT ĐẺ TRỨNG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99635-F3A1-B9BD-46A4-6C42A751E792}"/>
              </a:ext>
            </a:extLst>
          </p:cNvPr>
          <p:cNvSpPr txBox="1"/>
          <p:nvPr/>
        </p:nvSpPr>
        <p:spPr>
          <a:xfrm>
            <a:off x="10058400" y="14859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ĐỘNG VẬT ĐẺ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63861F-2E78-591E-E6C5-D7A97F5177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3086100"/>
            <a:ext cx="2514600" cy="2809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AF3761-FD03-03E0-2B61-A583B4478D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8038" y="3095767"/>
            <a:ext cx="3297472" cy="2819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34B7BD-739C-E5A6-B3FE-65A4F03AE9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800" y="6275696"/>
            <a:ext cx="4648200" cy="28929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A81966-2846-EE6F-2739-40E95577B2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3600" y="3162300"/>
            <a:ext cx="3722451" cy="3124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A41C11-15ED-4DAC-DFCE-DAFF53957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3400" y="6591299"/>
            <a:ext cx="4191000" cy="26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7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236" t="-32242" r="-13098" b="-5228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342167" y="-1390680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92689" y="-1390680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074399" y="6187719"/>
            <a:ext cx="6672835" cy="4371520"/>
          </a:xfrm>
          <a:custGeom>
            <a:avLst/>
            <a:gdLst/>
            <a:ahLst/>
            <a:cxnLst/>
            <a:rect l="l" t="t" r="r" b="b"/>
            <a:pathLst>
              <a:path w="6672835" h="4371520">
                <a:moveTo>
                  <a:pt x="0" y="0"/>
                </a:moveTo>
                <a:lnTo>
                  <a:pt x="6672835" y="0"/>
                </a:lnTo>
                <a:lnTo>
                  <a:pt x="6672835" y="4371520"/>
                </a:lnTo>
                <a:lnTo>
                  <a:pt x="0" y="437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597" b="-205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292631" y="7078712"/>
            <a:ext cx="5454603" cy="4423187"/>
          </a:xfrm>
          <a:custGeom>
            <a:avLst/>
            <a:gdLst/>
            <a:ahLst/>
            <a:cxnLst/>
            <a:rect l="l" t="t" r="r" b="b"/>
            <a:pathLst>
              <a:path w="5454603" h="4423187">
                <a:moveTo>
                  <a:pt x="0" y="0"/>
                </a:moveTo>
                <a:lnTo>
                  <a:pt x="5454603" y="0"/>
                </a:lnTo>
                <a:lnTo>
                  <a:pt x="5454603" y="4423187"/>
                </a:lnTo>
                <a:lnTo>
                  <a:pt x="0" y="44231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45D6A6-65D2-4939-1105-5B5A26583289}"/>
              </a:ext>
            </a:extLst>
          </p:cNvPr>
          <p:cNvSpPr/>
          <p:nvPr/>
        </p:nvSpPr>
        <p:spPr>
          <a:xfrm>
            <a:off x="457200" y="54495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336AD3-735F-EEA2-E753-4BD288B652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26" b="75424" l="3667" r="26661">
                        <a14:foregroundMark x1="14483" y1="30266" x2="15982" y2="32486"/>
                        <a14:foregroundMark x1="23778" y1="45884" x2="24631" y2="52825"/>
                        <a14:foregroundMark x1="26661" y1="54237" x2="25369" y2="56134"/>
                        <a14:foregroundMark x1="16513" y1="62228" x2="18196" y2="63882"/>
                        <a14:foregroundMark x1="18796" y1="73890" x2="19004" y2="69169"/>
                        <a14:foregroundMark x1="13630" y1="74213" x2="14968" y2="71186"/>
                        <a14:foregroundMark x1="19811" y1="71872" x2="19534" y2="73527"/>
                        <a14:foregroundMark x1="15429" y1="72599" x2="14706" y2="74757"/>
                        <a14:foregroundMark x1="3875" y1="41324" x2="5696" y2="44835"/>
                        <a14:foregroundMark x1="3667" y1="52663" x2="3667" y2="52663"/>
                        <a14:backgroundMark x1="14022" y1="75626" x2="14829" y2="75626"/>
                        <a14:backgroundMark x1="14161" y1="75626" x2="15360" y2="75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" t="26296" r="71460" b="24538"/>
          <a:stretch/>
        </p:blipFill>
        <p:spPr>
          <a:xfrm>
            <a:off x="0" y="4915395"/>
            <a:ext cx="5047665" cy="5403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ABE89C-365F-688D-DAA0-2D5F1F722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0" y="-7620"/>
            <a:ext cx="14478000" cy="472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F0BF25-A2B0-87E0-45C1-DE3BC53BD79F}"/>
              </a:ext>
            </a:extLst>
          </p:cNvPr>
          <p:cNvSpPr txBox="1"/>
          <p:nvPr/>
        </p:nvSpPr>
        <p:spPr>
          <a:xfrm>
            <a:off x="5029199" y="982979"/>
            <a:ext cx="944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thêm tên các động vật đẻ trứng, động vật đẻ con mà em biết theo gợi ý:</a:t>
            </a:r>
            <a:endParaRPr lang="en-GB" sz="4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53728A3-1EC3-57DC-51A1-FD3249AB1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107832"/>
              </p:ext>
            </p:extLst>
          </p:nvPr>
        </p:nvGraphicFramePr>
        <p:xfrm>
          <a:off x="4818225" y="3633204"/>
          <a:ext cx="12877802" cy="3897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8588">
                  <a:extLst>
                    <a:ext uri="{9D8B030D-6E8A-4147-A177-3AD203B41FA5}">
                      <a16:colId xmlns:a16="http://schemas.microsoft.com/office/drawing/2014/main" val="495438030"/>
                    </a:ext>
                  </a:extLst>
                </a:gridCol>
                <a:gridCol w="6599214">
                  <a:extLst>
                    <a:ext uri="{9D8B030D-6E8A-4147-A177-3AD203B41FA5}">
                      <a16:colId xmlns:a16="http://schemas.microsoft.com/office/drawing/2014/main" val="1355356111"/>
                    </a:ext>
                  </a:extLst>
                </a:gridCol>
              </a:tblGrid>
              <a:tr h="805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251181"/>
                  </a:ext>
                </a:extLst>
              </a:tr>
              <a:tr h="30921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27500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90FD240-6B78-B77E-52D8-C0B432E6D644}"/>
              </a:ext>
            </a:extLst>
          </p:cNvPr>
          <p:cNvSpPr txBox="1"/>
          <p:nvPr/>
        </p:nvSpPr>
        <p:spPr>
          <a:xfrm>
            <a:off x="5082083" y="3714912"/>
            <a:ext cx="580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 VẬT ĐẺ TRỨNG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A99635-F3A1-B9BD-46A4-6C42A751E792}"/>
              </a:ext>
            </a:extLst>
          </p:cNvPr>
          <p:cNvSpPr txBox="1"/>
          <p:nvPr/>
        </p:nvSpPr>
        <p:spPr>
          <a:xfrm>
            <a:off x="11593117" y="3669813"/>
            <a:ext cx="580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 VẬT ĐẺ CON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476BE7-323F-766A-60D6-0618B185C7CF}"/>
              </a:ext>
            </a:extLst>
          </p:cNvPr>
          <p:cNvSpPr txBox="1"/>
          <p:nvPr/>
        </p:nvSpPr>
        <p:spPr>
          <a:xfrm>
            <a:off x="5421677" y="5041209"/>
            <a:ext cx="5204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Cá, gà, chim, ốc, vịt, ngan, ngỗng</a:t>
            </a:r>
            <a:r>
              <a:rPr lang="vi-VN" sz="48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8B76D8-5E4A-F328-5A23-8F22FC2C3DD0}"/>
              </a:ext>
            </a:extLst>
          </p:cNvPr>
          <p:cNvSpPr txBox="1"/>
          <p:nvPr/>
        </p:nvSpPr>
        <p:spPr>
          <a:xfrm>
            <a:off x="11219744" y="5106660"/>
            <a:ext cx="6446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Chó, mèo, lợn, khỉ, bò</a:t>
            </a:r>
            <a:r>
              <a:rPr lang="vi-VN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dơi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5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130" t="-17859" r="-15276" b="-522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20293" y="7668339"/>
            <a:ext cx="6250233" cy="5068370"/>
          </a:xfrm>
          <a:custGeom>
            <a:avLst/>
            <a:gdLst/>
            <a:ahLst/>
            <a:cxnLst/>
            <a:rect l="l" t="t" r="r" b="b"/>
            <a:pathLst>
              <a:path w="6250233" h="5068370">
                <a:moveTo>
                  <a:pt x="0" y="0"/>
                </a:moveTo>
                <a:lnTo>
                  <a:pt x="6250233" y="0"/>
                </a:lnTo>
                <a:lnTo>
                  <a:pt x="6250233" y="5068371"/>
                </a:lnTo>
                <a:lnTo>
                  <a:pt x="0" y="506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761007" y="2471709"/>
            <a:ext cx="12765986" cy="4872836"/>
            <a:chOff x="0" y="0"/>
            <a:chExt cx="2921900" cy="11153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1900" cy="1115303"/>
            </a:xfrm>
            <a:custGeom>
              <a:avLst/>
              <a:gdLst/>
              <a:ahLst/>
              <a:cxnLst/>
              <a:rect l="l" t="t" r="r" b="b"/>
              <a:pathLst>
                <a:path w="2921900" h="1115303">
                  <a:moveTo>
                    <a:pt x="16374" y="0"/>
                  </a:moveTo>
                  <a:lnTo>
                    <a:pt x="2905526" y="0"/>
                  </a:lnTo>
                  <a:cubicBezTo>
                    <a:pt x="2909869" y="0"/>
                    <a:pt x="2914034" y="1725"/>
                    <a:pt x="2917104" y="4796"/>
                  </a:cubicBezTo>
                  <a:cubicBezTo>
                    <a:pt x="2920175" y="7867"/>
                    <a:pt x="2921900" y="12031"/>
                    <a:pt x="2921900" y="16374"/>
                  </a:cubicBezTo>
                  <a:lnTo>
                    <a:pt x="2921900" y="1098929"/>
                  </a:lnTo>
                  <a:cubicBezTo>
                    <a:pt x="2921900" y="1107972"/>
                    <a:pt x="2914569" y="1115303"/>
                    <a:pt x="2905526" y="1115303"/>
                  </a:cubicBezTo>
                  <a:lnTo>
                    <a:pt x="16374" y="1115303"/>
                  </a:lnTo>
                  <a:cubicBezTo>
                    <a:pt x="12031" y="1115303"/>
                    <a:pt x="7867" y="1113578"/>
                    <a:pt x="4796" y="1110507"/>
                  </a:cubicBezTo>
                  <a:cubicBezTo>
                    <a:pt x="1725" y="1107436"/>
                    <a:pt x="0" y="1103271"/>
                    <a:pt x="0" y="1098929"/>
                  </a:cubicBezTo>
                  <a:lnTo>
                    <a:pt x="0" y="16374"/>
                  </a:lnTo>
                  <a:cubicBezTo>
                    <a:pt x="0" y="12031"/>
                    <a:pt x="1725" y="7867"/>
                    <a:pt x="4796" y="4796"/>
                  </a:cubicBezTo>
                  <a:cubicBezTo>
                    <a:pt x="7867" y="1725"/>
                    <a:pt x="12031" y="0"/>
                    <a:pt x="1637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21900" cy="1153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41640" y="5190177"/>
            <a:ext cx="5897162" cy="5414667"/>
          </a:xfrm>
          <a:custGeom>
            <a:avLst/>
            <a:gdLst/>
            <a:ahLst/>
            <a:cxnLst/>
            <a:rect l="l" t="t" r="r" b="b"/>
            <a:pathLst>
              <a:path w="5897162" h="5414667">
                <a:moveTo>
                  <a:pt x="0" y="0"/>
                </a:moveTo>
                <a:lnTo>
                  <a:pt x="5897162" y="0"/>
                </a:lnTo>
                <a:lnTo>
                  <a:pt x="5897162" y="5414666"/>
                </a:lnTo>
                <a:lnTo>
                  <a:pt x="0" y="541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217138" y="3044151"/>
            <a:ext cx="11853724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9"/>
              </a:lnSpc>
            </a:pPr>
            <a:r>
              <a:rPr lang="en-US" sz="10027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</a:t>
            </a:r>
            <a:r>
              <a:rPr lang="en-US" sz="10027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Có</a:t>
            </a:r>
            <a:r>
              <a:rPr lang="en-US" sz="10027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</a:t>
            </a:r>
            <a:r>
              <a:rPr lang="en-US" sz="10027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những</a:t>
            </a:r>
            <a:r>
              <a:rPr lang="en-US" sz="1002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</a:t>
            </a:r>
            <a:r>
              <a:rPr lang="en-US" sz="10027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động</a:t>
            </a:r>
            <a:r>
              <a:rPr lang="en-US" sz="1002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</a:t>
            </a:r>
            <a:r>
              <a:rPr lang="en-US" sz="10027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vật</a:t>
            </a:r>
            <a:r>
              <a:rPr lang="en-US" sz="1002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</a:t>
            </a:r>
            <a:r>
              <a:rPr lang="en-US" sz="10027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đẻ</a:t>
            </a:r>
            <a:r>
              <a:rPr lang="en-US" sz="1002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</a:t>
            </a:r>
            <a:r>
              <a:rPr lang="en-US" sz="10027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trứng</a:t>
            </a:r>
            <a:r>
              <a:rPr lang="en-US" sz="1002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, </a:t>
            </a:r>
            <a:r>
              <a:rPr lang="en-US" sz="10027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có</a:t>
            </a:r>
            <a:r>
              <a:rPr lang="en-US" sz="1002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</a:t>
            </a:r>
            <a:r>
              <a:rPr lang="en-US" sz="10027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những</a:t>
            </a:r>
            <a:r>
              <a:rPr lang="en-US" sz="1002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</a:t>
            </a:r>
            <a:r>
              <a:rPr lang="en-US" sz="10027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động</a:t>
            </a:r>
            <a:r>
              <a:rPr lang="en-US" sz="1002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</a:t>
            </a:r>
            <a:r>
              <a:rPr lang="en-US" sz="10027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vật</a:t>
            </a:r>
            <a:r>
              <a:rPr lang="en-US" sz="1002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</a:t>
            </a:r>
            <a:r>
              <a:rPr lang="en-US" sz="10027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đẻ</a:t>
            </a:r>
            <a:r>
              <a:rPr lang="en-US" sz="1002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con.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3920699" y="5699558"/>
            <a:ext cx="3916529" cy="4587442"/>
          </a:xfrm>
          <a:custGeom>
            <a:avLst/>
            <a:gdLst/>
            <a:ahLst/>
            <a:cxnLst/>
            <a:rect l="l" t="t" r="r" b="b"/>
            <a:pathLst>
              <a:path w="3916529" h="4587442">
                <a:moveTo>
                  <a:pt x="3916528" y="0"/>
                </a:moveTo>
                <a:lnTo>
                  <a:pt x="0" y="0"/>
                </a:lnTo>
                <a:lnTo>
                  <a:pt x="0" y="4587442"/>
                </a:lnTo>
                <a:lnTo>
                  <a:pt x="3916528" y="4587442"/>
                </a:lnTo>
                <a:lnTo>
                  <a:pt x="391652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-66448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4610837" y="0"/>
                </a:moveTo>
                <a:lnTo>
                  <a:pt x="0" y="0"/>
                </a:lnTo>
                <a:lnTo>
                  <a:pt x="0" y="4040770"/>
                </a:lnTo>
                <a:lnTo>
                  <a:pt x="4610837" y="4040770"/>
                </a:lnTo>
                <a:lnTo>
                  <a:pt x="46108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23452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0" y="0"/>
                </a:moveTo>
                <a:lnTo>
                  <a:pt x="4610838" y="0"/>
                </a:lnTo>
                <a:lnTo>
                  <a:pt x="4610838" y="4040770"/>
                </a:lnTo>
                <a:lnTo>
                  <a:pt x="0" y="4040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966885" y="480250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361672" y="240125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D1E47AF-BA64-6166-B0AE-BC83C629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81100"/>
            <a:ext cx="6895174" cy="1987468"/>
          </a:xfrm>
          <a:prstGeom prst="rect">
            <a:avLst/>
          </a:prstGeom>
        </p:spPr>
      </p:pic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D69918-95F4-BE70-49BC-0FF34E8CE1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D3E114-6FE2-264A-8B86-46E0CD80C9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8267700"/>
            <a:ext cx="1847552" cy="1847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266" t="-8377" r="-15564" b="-534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8401929"/>
            <a:ext cx="9311394" cy="1134297"/>
          </a:xfrm>
          <a:custGeom>
            <a:avLst/>
            <a:gdLst/>
            <a:ahLst/>
            <a:cxnLst/>
            <a:rect l="l" t="t" r="r" b="b"/>
            <a:pathLst>
              <a:path w="9311394" h="1134297">
                <a:moveTo>
                  <a:pt x="9311394" y="0"/>
                </a:moveTo>
                <a:lnTo>
                  <a:pt x="0" y="0"/>
                </a:lnTo>
                <a:lnTo>
                  <a:pt x="0" y="1134297"/>
                </a:lnTo>
                <a:lnTo>
                  <a:pt x="9311394" y="1134297"/>
                </a:lnTo>
                <a:lnTo>
                  <a:pt x="93113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1319202" y="6599293"/>
            <a:ext cx="6558088" cy="5318013"/>
          </a:xfrm>
          <a:custGeom>
            <a:avLst/>
            <a:gdLst/>
            <a:ahLst/>
            <a:cxnLst/>
            <a:rect l="l" t="t" r="r" b="b"/>
            <a:pathLst>
              <a:path w="6558088" h="5318013">
                <a:moveTo>
                  <a:pt x="6558089" y="0"/>
                </a:moveTo>
                <a:lnTo>
                  <a:pt x="0" y="0"/>
                </a:lnTo>
                <a:lnTo>
                  <a:pt x="0" y="5318014"/>
                </a:lnTo>
                <a:lnTo>
                  <a:pt x="6558089" y="5318014"/>
                </a:lnTo>
                <a:lnTo>
                  <a:pt x="655808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62166" y="3412595"/>
            <a:ext cx="6934200" cy="5976330"/>
          </a:xfrm>
          <a:custGeom>
            <a:avLst/>
            <a:gdLst/>
            <a:ahLst/>
            <a:cxnLst/>
            <a:rect l="l" t="t" r="r" b="b"/>
            <a:pathLst>
              <a:path w="7812843" h="7500330">
                <a:moveTo>
                  <a:pt x="0" y="0"/>
                </a:moveTo>
                <a:lnTo>
                  <a:pt x="7812843" y="0"/>
                </a:lnTo>
                <a:lnTo>
                  <a:pt x="7812843" y="7500330"/>
                </a:lnTo>
                <a:lnTo>
                  <a:pt x="0" y="7500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20939" y="6599293"/>
            <a:ext cx="6558088" cy="5318013"/>
          </a:xfrm>
          <a:custGeom>
            <a:avLst/>
            <a:gdLst/>
            <a:ahLst/>
            <a:cxnLst/>
            <a:rect l="l" t="t" r="r" b="b"/>
            <a:pathLst>
              <a:path w="6558088" h="5318013">
                <a:moveTo>
                  <a:pt x="0" y="0"/>
                </a:moveTo>
                <a:lnTo>
                  <a:pt x="6558088" y="0"/>
                </a:lnTo>
                <a:lnTo>
                  <a:pt x="6558088" y="5318014"/>
                </a:lnTo>
                <a:lnTo>
                  <a:pt x="0" y="5318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849105" y="-702205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DCE302-91F2-FF61-F306-D809892AF8E9}"/>
              </a:ext>
            </a:extLst>
          </p:cNvPr>
          <p:cNvGrpSpPr/>
          <p:nvPr/>
        </p:nvGrpSpPr>
        <p:grpSpPr>
          <a:xfrm>
            <a:off x="6324600" y="2552700"/>
            <a:ext cx="10439400" cy="2971799"/>
            <a:chOff x="750674" y="3905405"/>
            <a:chExt cx="3227372" cy="242429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F7C2375-38C0-30A0-8AF6-A7ECB17166CB}"/>
                </a:ext>
              </a:extLst>
            </p:cNvPr>
            <p:cNvGrpSpPr/>
            <p:nvPr/>
          </p:nvGrpSpPr>
          <p:grpSpPr>
            <a:xfrm>
              <a:off x="750674" y="3905405"/>
              <a:ext cx="3227371" cy="2420200"/>
              <a:chOff x="1235547" y="1328057"/>
              <a:chExt cx="5688209" cy="409058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3F047D5-B52E-A2D2-EFE5-8DE583D302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-1" t="1" r="41485" b="24250"/>
              <a:stretch/>
            </p:blipFill>
            <p:spPr>
              <a:xfrm>
                <a:off x="1235547" y="1328057"/>
                <a:ext cx="5688209" cy="4090583"/>
              </a:xfrm>
              <a:prstGeom prst="rect">
                <a:avLst/>
              </a:prstGeom>
            </p:spPr>
          </p:pic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F88EE82C-8638-D05E-F5A0-6E14CB04B8CD}"/>
                  </a:ext>
                </a:extLst>
              </p:cNvPr>
              <p:cNvSpPr/>
              <p:nvPr/>
            </p:nvSpPr>
            <p:spPr>
              <a:xfrm>
                <a:off x="1433999" y="1775359"/>
                <a:ext cx="5359068" cy="3457949"/>
              </a:xfrm>
              <a:prstGeom prst="roundRect">
                <a:avLst>
                  <a:gd name="adj" fmla="val 5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eaLnBrk="1" fontAlgn="auto" latinLnBrk="0" hangingPunct="1">
                  <a:lnSpc>
                    <a:spcPct val="120000"/>
                  </a:lnSpc>
                  <a:buClrTx/>
                  <a:buSzTx/>
                  <a:buFontTx/>
                  <a:buNone/>
                  <a:tabLst/>
                  <a:defRPr/>
                </a:pPr>
                <a:endParaRPr lang="vi-VN" sz="1400" ker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EAC7AF5-C520-1BB3-71A8-BADAF3013C76}"/>
                </a:ext>
              </a:extLst>
            </p:cNvPr>
            <p:cNvCxnSpPr>
              <a:cxnSpLocks/>
            </p:cNvCxnSpPr>
            <p:nvPr/>
          </p:nvCxnSpPr>
          <p:spPr>
            <a:xfrm>
              <a:off x="750674" y="6329703"/>
              <a:ext cx="3227372" cy="0"/>
            </a:xfrm>
            <a:prstGeom prst="line">
              <a:avLst/>
            </a:prstGeom>
            <a:ln w="57150">
              <a:solidFill>
                <a:srgbClr val="653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B9C9B71-B514-0C12-8C45-7325B4066179}"/>
              </a:ext>
            </a:extLst>
          </p:cNvPr>
          <p:cNvSpPr txBox="1"/>
          <p:nvPr/>
        </p:nvSpPr>
        <p:spPr>
          <a:xfrm>
            <a:off x="6781800" y="3695700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03" y="6140535"/>
            <a:ext cx="7709094" cy="299508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6528816"/>
            <a:ext cx="18288000" cy="3758184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D6FAE-FC9E-430F-89D9-471685FD0AC8}"/>
              </a:ext>
            </a:extLst>
          </p:cNvPr>
          <p:cNvGrpSpPr/>
          <p:nvPr/>
        </p:nvGrpSpPr>
        <p:grpSpPr>
          <a:xfrm>
            <a:off x="533400" y="419100"/>
            <a:ext cx="17297399" cy="6172200"/>
            <a:chOff x="940903" y="344377"/>
            <a:chExt cx="10515600" cy="143013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F1A747-6A31-4EA0-9A5D-A7655988A839}"/>
                </a:ext>
              </a:extLst>
            </p:cNvPr>
            <p:cNvSpPr/>
            <p:nvPr/>
          </p:nvSpPr>
          <p:spPr>
            <a:xfrm>
              <a:off x="940903" y="344377"/>
              <a:ext cx="10515600" cy="14301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FB4C43-1653-4217-AD18-09513C0F0E80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0C5824-8616-4376-A89A-86ECD7D0FFB0}"/>
              </a:ext>
            </a:extLst>
          </p:cNvPr>
          <p:cNvSpPr txBox="1"/>
          <p:nvPr/>
        </p:nvSpPr>
        <p:spPr>
          <a:xfrm>
            <a:off x="668103" y="800100"/>
            <a:ext cx="169965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vi-VN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 </a:t>
            </a:r>
            <a:r>
              <a:rPr lang="vi-VN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động vật khi trưởng thành,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 quan sinh dục của con đực tạo ra tinh trùng</a:t>
            </a:r>
            <a:r>
              <a:rPr lang="vi-VN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 quan sinh dục của con cái tạo ra trứng</a:t>
            </a:r>
            <a:r>
              <a:rPr lang="vi-VN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Thụ tinh xảy ra khi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 trùng và trứng kết hợp tạo thành hợp tử</a:t>
            </a:r>
            <a:r>
              <a:rPr lang="vi-VN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Hợp tử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thành phôi</a:t>
            </a:r>
            <a:r>
              <a:rPr lang="vi-VN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phôi phát triển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các giai đoạn thành con non</a:t>
            </a:r>
            <a:r>
              <a:rPr lang="vi-VN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vi-VN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</a:t>
            </a:r>
            <a:r>
              <a:rPr lang="vi-VN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 tinh có thể xảy ra bên ngoài cơ thể con cái như cá, ếch, tôm, cua,... hoặc bên trong cơ thể con cái như chó, mèo, gà, ngựa,...</a:t>
            </a:r>
          </a:p>
        </p:txBody>
      </p:sp>
    </p:spTree>
    <p:extLst>
      <p:ext uri="{BB962C8B-B14F-4D97-AF65-F5344CB8AC3E}">
        <p14:creationId xmlns:p14="http://schemas.microsoft.com/office/powerpoint/2010/main" val="24916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368709" y="322643"/>
            <a:ext cx="17594826" cy="96150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000">
                <a:solidFill>
                  <a:prstClr val="white"/>
                </a:solidFill>
                <a:latin typeface="Calibri"/>
              </a:rPr>
              <a:t>Trình bày sự lớn lên của cây đậu con mọc lên từ hạt?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2295662" y="1132828"/>
            <a:ext cx="13232369" cy="21236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246375" y="5258851"/>
            <a:ext cx="3938571" cy="58070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4191000" y="4991100"/>
            <a:ext cx="9403080" cy="27965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371600"/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giai đoạn trưởng thành động vật sinh sản. 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30F68A5B-6C19-6E80-D189-2A0C1D664229}"/>
              </a:ext>
            </a:extLst>
          </p:cNvPr>
          <p:cNvSpPr/>
          <p:nvPr/>
        </p:nvSpPr>
        <p:spPr>
          <a:xfrm flipH="1">
            <a:off x="13920699" y="5699558"/>
            <a:ext cx="3916529" cy="4587442"/>
          </a:xfrm>
          <a:custGeom>
            <a:avLst/>
            <a:gdLst/>
            <a:ahLst/>
            <a:cxnLst/>
            <a:rect l="l" t="t" r="r" b="b"/>
            <a:pathLst>
              <a:path w="3916529" h="4587442">
                <a:moveTo>
                  <a:pt x="3916528" y="0"/>
                </a:moveTo>
                <a:lnTo>
                  <a:pt x="0" y="0"/>
                </a:lnTo>
                <a:lnTo>
                  <a:pt x="0" y="4587442"/>
                </a:lnTo>
                <a:lnTo>
                  <a:pt x="3916528" y="4587442"/>
                </a:lnTo>
                <a:lnTo>
                  <a:pt x="39165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368709" y="322643"/>
            <a:ext cx="17594826" cy="96150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 bày sự lớn lên của cây đậu con mọc lên từ hạt?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2295662" y="1132828"/>
            <a:ext cx="13232369" cy="21236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 defTabSz="1371600"/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đực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246375" y="5258851"/>
            <a:ext cx="3938571" cy="58070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3985523" y="4518458"/>
            <a:ext cx="10134600" cy="2362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lvl="0" indent="-857250" algn="just" defTabSz="1371600">
              <a:buFont typeface="Arial" panose="020B0604020202020204" pitchFamily="34" charset="0"/>
              <a:buChar char="•"/>
            </a:pP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đực: sản sinh ra tinh trùng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57250" lvl="0" indent="-857250" algn="just" defTabSz="13716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cái: sản sinh ra trứng.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30F68A5B-6C19-6E80-D189-2A0C1D664229}"/>
              </a:ext>
            </a:extLst>
          </p:cNvPr>
          <p:cNvSpPr/>
          <p:nvPr/>
        </p:nvSpPr>
        <p:spPr>
          <a:xfrm flipH="1">
            <a:off x="13920699" y="5699558"/>
            <a:ext cx="3916529" cy="4587442"/>
          </a:xfrm>
          <a:custGeom>
            <a:avLst/>
            <a:gdLst/>
            <a:ahLst/>
            <a:cxnLst/>
            <a:rect l="l" t="t" r="r" b="b"/>
            <a:pathLst>
              <a:path w="3916529" h="4587442">
                <a:moveTo>
                  <a:pt x="3916528" y="0"/>
                </a:moveTo>
                <a:lnTo>
                  <a:pt x="0" y="0"/>
                </a:lnTo>
                <a:lnTo>
                  <a:pt x="0" y="4587442"/>
                </a:lnTo>
                <a:lnTo>
                  <a:pt x="3916528" y="4587442"/>
                </a:lnTo>
                <a:lnTo>
                  <a:pt x="39165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7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368709" y="322643"/>
            <a:ext cx="17594826" cy="96150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 bày sự lớn lên của cây đậu con mọc lên từ hạt?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2295662" y="1132828"/>
            <a:ext cx="13232369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 defTabSz="1371600"/>
            <a:r>
              <a:rPr lang="vi-VN" sz="7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non được hình thành bắt đầu từ đâu?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246375" y="5258851"/>
            <a:ext cx="3938571" cy="58070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4191000" y="4533900"/>
            <a:ext cx="9403080" cy="457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en-US" sz="6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6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</a:t>
            </a: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 kết hợp trứng tạo hợp tử, hợp tử sẽ phát triển thành phôi rồi tiếp tục phát triển thành con non.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30F68A5B-6C19-6E80-D189-2A0C1D664229}"/>
              </a:ext>
            </a:extLst>
          </p:cNvPr>
          <p:cNvSpPr/>
          <p:nvPr/>
        </p:nvSpPr>
        <p:spPr>
          <a:xfrm flipH="1">
            <a:off x="13920699" y="5699558"/>
            <a:ext cx="3916529" cy="4587442"/>
          </a:xfrm>
          <a:custGeom>
            <a:avLst/>
            <a:gdLst/>
            <a:ahLst/>
            <a:cxnLst/>
            <a:rect l="l" t="t" r="r" b="b"/>
            <a:pathLst>
              <a:path w="3916529" h="4587442">
                <a:moveTo>
                  <a:pt x="3916528" y="0"/>
                </a:moveTo>
                <a:lnTo>
                  <a:pt x="0" y="0"/>
                </a:lnTo>
                <a:lnTo>
                  <a:pt x="0" y="4587442"/>
                </a:lnTo>
                <a:lnTo>
                  <a:pt x="3916528" y="4587442"/>
                </a:lnTo>
                <a:lnTo>
                  <a:pt x="39165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6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605A4-9CA8-9766-C07E-3983401A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9911"/>
            <a:ext cx="18288000" cy="102803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0E078C-7941-0F6F-1044-B095D813CB72}"/>
              </a:ext>
            </a:extLst>
          </p:cNvPr>
          <p:cNvGrpSpPr/>
          <p:nvPr/>
        </p:nvGrpSpPr>
        <p:grpSpPr>
          <a:xfrm>
            <a:off x="10683294" y="223598"/>
            <a:ext cx="7273524" cy="2265014"/>
            <a:chOff x="7122196" y="149065"/>
            <a:chExt cx="4849016" cy="15100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386D98-6B05-35D8-4683-A96319EC474F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81F13-F858-1512-ACF3-18AE7BB957A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897DEB-1B28-135E-6150-A5EF1C117D3F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EB0499-1C72-975A-6137-1841E671344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877EFA-F993-DAB4-FEEB-076088C9DD59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577284-2978-ED98-C772-F77E1B6F9199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F025E2-AAEE-F7C6-AF9E-6ADAD3E2992C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CF1B86-9EF9-EF55-B6B2-AFC1B45975AA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6002ED-6882-F551-38CE-F93D99B8043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10330D-F805-4581-B29A-38E0D49E0ED8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F3E478-8CC4-6512-BB3B-96065CC86D66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107A-9ACF-77A8-51CF-F971B9DB11DF}"/>
              </a:ext>
            </a:extLst>
          </p:cNvPr>
          <p:cNvGrpSpPr/>
          <p:nvPr/>
        </p:nvGrpSpPr>
        <p:grpSpPr>
          <a:xfrm rot="10617759">
            <a:off x="11664124" y="2586219"/>
            <a:ext cx="6186950" cy="1926648"/>
            <a:chOff x="7122196" y="149065"/>
            <a:chExt cx="4849016" cy="151000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4FCC16-9F26-2AB2-F1D9-CA4264A1C1EC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EA5760-8A5F-9FF0-5831-24E6F2CCBFE2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850FB3-CF5F-8270-5F6C-69E4D6FF26B5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5E90B5-F888-F504-12EE-AAF2A23827BB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3CA705A-BE8E-A6A5-453E-C43C5665118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53E6ED-5F81-625B-AF56-60CB5B790854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9372B-C5D9-0B3F-9A8F-2779FD2CAFB1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7FE7A-5814-2533-B6D5-DD4F03AE4514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BCE076-1ACB-DAB7-C6A9-8EFDD9C10DEB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4FB065-81EC-3471-8F14-FFE2896D18FA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E89851-46BB-E336-D2B4-B80E951575A8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8415A1-BEAA-1E30-2105-FFC9CF2E77E9}"/>
              </a:ext>
            </a:extLst>
          </p:cNvPr>
          <p:cNvGrpSpPr/>
          <p:nvPr/>
        </p:nvGrpSpPr>
        <p:grpSpPr>
          <a:xfrm>
            <a:off x="722219" y="509125"/>
            <a:ext cx="7273524" cy="2265014"/>
            <a:chOff x="7122196" y="149065"/>
            <a:chExt cx="4849016" cy="151000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46BF65-8BD3-AA5F-6A02-1F473D28C60B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084AFB-0381-C7BF-5A00-245C3C9AB2D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6CE60F-94EA-2675-00AB-0294B862C80C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81DC1A-3027-0921-BDF7-6D166B9AABCC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C7BC34-D900-A6B0-F6B6-71A0F480976F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6EA90EB-A48F-D4DB-6D29-4F88651B5F4A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51B65E-0363-88D6-C5F2-D569ECE565C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025FDA7-2FFD-75A6-CF05-D3E2C979C8D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4CB268-149C-548F-D999-B07D46D62DE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8EFDAC-1D59-4545-46E1-F7C74F869FB6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B3BBA7-0B57-9E91-FCF5-5870276AD412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442455-2DEB-73D3-4B90-7DFB62924060}"/>
              </a:ext>
            </a:extLst>
          </p:cNvPr>
          <p:cNvGrpSpPr/>
          <p:nvPr/>
        </p:nvGrpSpPr>
        <p:grpSpPr>
          <a:xfrm rot="10617759">
            <a:off x="1703048" y="2871746"/>
            <a:ext cx="6186950" cy="1926648"/>
            <a:chOff x="7122196" y="149065"/>
            <a:chExt cx="4849016" cy="151000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B245EC-C6BB-DEB1-29A4-03290BB4ACF0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7979EFF-063C-EBAD-3BA6-397CAC3AA3A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4021FC4-72AA-6D75-7AA9-0E0BF6CEC73E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8B37DF-D958-64FD-17F4-EA60E78851A8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4698DC6-E49F-2940-2AF8-55554A032D6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7B4CCB6-D483-A431-3FB0-12FB50B421FC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43C97-5524-0B58-961B-ABD0AE243BD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6DF07E-449B-A564-92D0-4E5EB23D92B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8228D56-BD20-5B71-E9F5-CE1B69684E0E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452FBE-EFE2-953C-6DB7-0C4DC30816F7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C760EC7-2EA4-E518-0934-791BCECF8290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E1B102A-1AC4-53B4-EF1E-D29763939357}"/>
              </a:ext>
            </a:extLst>
          </p:cNvPr>
          <p:cNvGrpSpPr/>
          <p:nvPr/>
        </p:nvGrpSpPr>
        <p:grpSpPr>
          <a:xfrm>
            <a:off x="658482" y="5671325"/>
            <a:ext cx="7273524" cy="4289270"/>
            <a:chOff x="438988" y="3780883"/>
            <a:chExt cx="4849016" cy="28595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F969005-5F88-C275-542E-D20AE3F81287}"/>
                </a:ext>
              </a:extLst>
            </p:cNvPr>
            <p:cNvGrpSpPr/>
            <p:nvPr/>
          </p:nvGrpSpPr>
          <p:grpSpPr>
            <a:xfrm>
              <a:off x="438988" y="3780883"/>
              <a:ext cx="4849016" cy="1510009"/>
              <a:chOff x="7122196" y="149065"/>
              <a:chExt cx="4849016" cy="1510009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69840A1-9A85-350D-9262-0F47DD7B66CB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FFBF782-C2EE-496D-32EC-47DBC9F1BFE9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13316C5-DAC0-FA79-21BC-D70F75A2F58B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4CFDD2D-2C91-C561-6E51-D9A6E0B41EFD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E18069-9BF0-4BD0-A0A4-9AC93B77625D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33984DF-8633-B552-546C-811CC5180F10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3737168-4D16-8B01-C1D9-15D302808A8A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EFF4C68-0B5A-34FE-5C9E-C863C3112BD9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DFC7F5A-9EAA-319E-10B4-87AE6810F621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DA1223C-5E8C-1BF4-4779-2ECEEF975EB1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B5CE5F8-7E2D-EE1C-4351-5AA4DCE95B14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C681957-30F0-E531-972D-701E2A07A557}"/>
                </a:ext>
              </a:extLst>
            </p:cNvPr>
            <p:cNvGrpSpPr/>
            <p:nvPr/>
          </p:nvGrpSpPr>
          <p:grpSpPr>
            <a:xfrm rot="10617759">
              <a:off x="1092874" y="5355964"/>
              <a:ext cx="4124633" cy="1284432"/>
              <a:chOff x="7122196" y="149065"/>
              <a:chExt cx="4849016" cy="1510009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15F8DEE-2883-11F2-BE4F-B0A7726337A9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2386C15-70C5-D7F4-7967-082DAD1D77D5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6826AAD-447D-E9BB-B42F-4ADF40E5B9F9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C3B137-FFA5-522C-C2DC-4C1CACD780CA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5FC07C-8C29-8196-E530-7E68D597F33F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6CD51B-16A3-71A8-419E-6FE666B4D149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4203CC7-AD65-BC62-7B8B-ECB92FC55F32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4AAC8B9-5FF1-FAED-8522-C869856F1295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92ACA-2E16-F65A-2C28-F3A163FA8EEE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C57DC29-EC64-D4D5-1690-BE62AD8E087D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9B12550-D7AE-42F9-D8B2-5BD4A07265E2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4DFF0BF-6A26-9D2A-D300-A2EE6726BF99}"/>
              </a:ext>
            </a:extLst>
          </p:cNvPr>
          <p:cNvGrpSpPr/>
          <p:nvPr/>
        </p:nvGrpSpPr>
        <p:grpSpPr>
          <a:xfrm rot="10617759">
            <a:off x="9004540" y="6589394"/>
            <a:ext cx="9011237" cy="2806146"/>
            <a:chOff x="7122196" y="149065"/>
            <a:chExt cx="4849016" cy="151000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0DE7B1-078E-D589-6B0E-6F3951E5A253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319E4BF-DAEE-4822-FE8A-9879651EAA6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9F355E0-605E-5ACF-CF42-0F48FA8E457B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36B627E-B193-B9EE-DCFE-83BF27047A65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E951AF9-307B-60B4-08A1-A292B8DDA391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9080CA4-B333-5E34-8686-F7B465C46CD7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BBB05-388F-3216-78F4-78A166397F42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3675522-F00B-A231-09E2-3741671FEF8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2A160B9-A6B4-EF76-5399-3020582EA668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30E193C-D97B-A3AD-4837-BFE0CED91B05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C357305-0DFB-DA8B-7F14-5DB12F3A9BF9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B2E61CD-37AE-2920-61EC-5B8A37BBE225}"/>
              </a:ext>
            </a:extLst>
          </p:cNvPr>
          <p:cNvGrpSpPr/>
          <p:nvPr/>
        </p:nvGrpSpPr>
        <p:grpSpPr>
          <a:xfrm rot="5111706">
            <a:off x="-2417156" y="4583647"/>
            <a:ext cx="7273524" cy="2265014"/>
            <a:chOff x="7122196" y="149065"/>
            <a:chExt cx="4849016" cy="151000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6A1AB98-D09E-08A7-6706-330B76399E41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050F543-816F-984B-6AFE-46A6824AB6B1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304EC2-212C-2A06-D005-89BD0EEFF271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A4F8875-244D-BA3E-CD90-29F1748303D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D7DE087-F025-E9FD-B44F-212AF540A094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4FC4D00-A7C1-F553-FED5-070648F751F3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6AD042D-C50E-4E18-432C-D25D9C4DB08D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8C7D9D2-C9C8-5A94-F2EB-2D333913CF4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9814CC4-E4E7-358F-7288-93D649A4E6AD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FCF64A1-B979-916F-1915-BCB41A16886C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A3D66F-4226-A6C1-40C4-2FB040B4653F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DAE7D85-E2D4-D2E8-04F8-96797254C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00" b="91950" l="7767" r="36600">
                        <a14:foregroundMark x1="15867" y1="46850" x2="24933" y2="45900"/>
                        <a14:foregroundMark x1="24933" y1="45900" x2="30333" y2="49150"/>
                        <a14:foregroundMark x1="22167" y1="41700" x2="25433" y2="43050"/>
                        <a14:foregroundMark x1="34600" y1="69050" x2="34833" y2="66450"/>
                        <a14:foregroundMark x1="36300" y1="65350" x2="36300" y2="65350"/>
                        <a14:foregroundMark x1="19300" y1="90750" x2="18400" y2="87550"/>
                        <a14:foregroundMark x1="25833" y1="91000" x2="26900" y2="88300"/>
                        <a14:foregroundMark x1="19700" y1="68050" x2="27167" y2="78100"/>
                        <a14:foregroundMark x1="25600" y1="68300" x2="29200" y2="78850"/>
                        <a14:foregroundMark x1="17100" y1="78500" x2="19867" y2="76050"/>
                        <a14:foregroundMark x1="19867" y1="76050" x2="20033" y2="75550"/>
                        <a14:foregroundMark x1="20767" y1="73950" x2="20767" y2="73950"/>
                        <a14:foregroundMark x1="20600" y1="72350" x2="23633" y2="78250"/>
                        <a14:foregroundMark x1="27233" y1="63400" x2="27233" y2="69150"/>
                        <a14:foregroundMark x1="9800" y1="55150" x2="11033" y2="58750"/>
                        <a14:foregroundMark x1="9167" y1="54200" x2="9167" y2="54200"/>
                        <a14:foregroundMark x1="7933" y1="57000" x2="7933" y2="57000"/>
                        <a14:foregroundMark x1="7767" y1="57150" x2="7767" y2="57150"/>
                        <a14:foregroundMark x1="7867" y1="57250" x2="11600" y2="58600"/>
                        <a14:foregroundMark x1="8167" y1="58000" x2="10467" y2="57750"/>
                        <a14:foregroundMark x1="7933" y1="55150" x2="9900" y2="56050"/>
                        <a14:foregroundMark x1="18800" y1="82300" x2="16433" y2="89250"/>
                        <a14:foregroundMark x1="26333" y1="82150" x2="27167" y2="88150"/>
                        <a14:foregroundMark x1="27167" y1="88150" x2="27167" y2="88150"/>
                        <a14:foregroundMark x1="28700" y1="90500" x2="28033" y2="89250"/>
                        <a14:foregroundMark x1="9067" y1="53850" x2="9300" y2="54850"/>
                        <a14:foregroundMark x1="10333" y1="54100" x2="11000" y2="55600"/>
                        <a14:foregroundMark x1="10233" y1="53550" x2="10500" y2="54750"/>
                        <a14:foregroundMark x1="34800" y1="65300" x2="33133" y2="66850"/>
                        <a14:foregroundMark x1="36067" y1="66200" x2="32033" y2="67700"/>
                        <a14:foregroundMark x1="32033" y1="67700" x2="32033" y2="67700"/>
                        <a14:foregroundMark x1="34933" y1="64500" x2="34600" y2="65800"/>
                        <a14:foregroundMark x1="36233" y1="65500" x2="34367" y2="67950"/>
                        <a14:foregroundMark x1="36600" y1="66200" x2="35300" y2="66200"/>
                        <a14:foregroundMark x1="16766" y1="90899" x2="19700" y2="91000"/>
                        <a14:foregroundMark x1="18891" y1="91336" x2="19767" y2="91400"/>
                        <a14:foregroundMark x1="20033" y1="91500" x2="20033" y2="91500"/>
                        <a14:foregroundMark x1="24900" y1="91650" x2="29300" y2="91300"/>
                        <a14:foregroundMark x1="29567" y1="91750" x2="29567" y2="91750"/>
                        <a14:foregroundMark x1="24733" y1="91800" x2="24733" y2="91800"/>
                        <a14:foregroundMark x1="29200" y1="91750" x2="28700" y2="91900"/>
                        <a14:foregroundMark x1="28700" y1="91900" x2="28700" y2="91900"/>
                        <a14:foregroundMark x1="28033" y1="91900" x2="26633" y2="91900"/>
                        <a14:foregroundMark x1="20167" y1="91950" x2="19767" y2="91500"/>
                        <a14:foregroundMark x1="24433" y1="91950" x2="24600" y2="91950"/>
                        <a14:foregroundMark x1="29667" y1="91900" x2="29667" y2="91900"/>
                        <a14:foregroundMark x1="15667" y1="88550" x2="16267" y2="88100"/>
                        <a14:foregroundMark x1="15167" y1="90950" x2="18800" y2="91500"/>
                        <a14:backgroundMark x1="28867" y1="88050" x2="29900" y2="89100"/>
                        <a14:backgroundMark x1="16070" y1="87319" x2="15200" y2="88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" t="39537" r="61728" b="3611"/>
          <a:stretch/>
        </p:blipFill>
        <p:spPr>
          <a:xfrm>
            <a:off x="11504865" y="2495225"/>
            <a:ext cx="6549087" cy="8307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3" name="Speech Bubble: Rectangle with Corners Rounded 11">
            <a:extLst>
              <a:ext uri="{FF2B5EF4-FFF2-40B4-BE49-F238E27FC236}">
                <a16:creationId xmlns:a16="http://schemas.microsoft.com/office/drawing/2014/main" id="{D2E692A7-6639-F481-F570-799334B6B281}"/>
              </a:ext>
            </a:extLst>
          </p:cNvPr>
          <p:cNvSpPr/>
          <p:nvPr/>
        </p:nvSpPr>
        <p:spPr>
          <a:xfrm flipH="1" flipV="1">
            <a:off x="1045298" y="1376386"/>
            <a:ext cx="10668991" cy="6784034"/>
          </a:xfrm>
          <a:prstGeom prst="wedgeEllipseCallout">
            <a:avLst>
              <a:gd name="adj1" fmla="val -60443"/>
              <a:gd name="adj2" fmla="val 280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566AF-9432-706F-D84D-E8BC26478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0" y="1866900"/>
            <a:ext cx="14735309" cy="69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0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236" t="-32242" r="-13098" b="-5228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342167" y="-1390680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92689" y="-1390680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074399" y="6187719"/>
            <a:ext cx="6672835" cy="4371520"/>
          </a:xfrm>
          <a:custGeom>
            <a:avLst/>
            <a:gdLst/>
            <a:ahLst/>
            <a:cxnLst/>
            <a:rect l="l" t="t" r="r" b="b"/>
            <a:pathLst>
              <a:path w="6672835" h="4371520">
                <a:moveTo>
                  <a:pt x="0" y="0"/>
                </a:moveTo>
                <a:lnTo>
                  <a:pt x="6672835" y="0"/>
                </a:lnTo>
                <a:lnTo>
                  <a:pt x="6672835" y="4371520"/>
                </a:lnTo>
                <a:lnTo>
                  <a:pt x="0" y="437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597" b="-205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292631" y="7078712"/>
            <a:ext cx="5454603" cy="4423187"/>
          </a:xfrm>
          <a:custGeom>
            <a:avLst/>
            <a:gdLst/>
            <a:ahLst/>
            <a:cxnLst/>
            <a:rect l="l" t="t" r="r" b="b"/>
            <a:pathLst>
              <a:path w="5454603" h="4423187">
                <a:moveTo>
                  <a:pt x="0" y="0"/>
                </a:moveTo>
                <a:lnTo>
                  <a:pt x="5454603" y="0"/>
                </a:lnTo>
                <a:lnTo>
                  <a:pt x="5454603" y="4423187"/>
                </a:lnTo>
                <a:lnTo>
                  <a:pt x="0" y="44231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45D6A6-65D2-4939-1105-5B5A26583289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431EA3-69F9-DD53-F2C8-EB3120653D53}"/>
              </a:ext>
            </a:extLst>
          </p:cNvPr>
          <p:cNvSpPr txBox="1"/>
          <p:nvPr/>
        </p:nvSpPr>
        <p:spPr>
          <a:xfrm>
            <a:off x="762000" y="495300"/>
            <a:ext cx="16992600" cy="144655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51116-EEF4-BC17-FB0F-7BF12E46A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0" y="2400300"/>
            <a:ext cx="14325600" cy="6256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C5DB47-5AEA-F48F-77C6-300D8BAC8B7F}"/>
              </a:ext>
            </a:extLst>
          </p:cNvPr>
          <p:cNvSpPr txBox="1"/>
          <p:nvPr/>
        </p:nvSpPr>
        <p:spPr>
          <a:xfrm>
            <a:off x="1257300" y="8568094"/>
            <a:ext cx="1577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6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 đẻ trứng, cá đực bơi theo tưới tinh trùng thụ tinh cho trứng. Hợp tử được hình thành, phát triển thành phôi. Phôi phát triển thành cá con.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6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346587" y="342900"/>
            <a:ext cx="17594826" cy="96150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 bày sự lớn lên của cây đậu con mọc lên từ hạt?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8DBA1ED-64DC-6D58-7723-9747F746B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469528"/>
              </p:ext>
            </p:extLst>
          </p:nvPr>
        </p:nvGraphicFramePr>
        <p:xfrm>
          <a:off x="914400" y="3162300"/>
          <a:ext cx="16459200" cy="64114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37870958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860137691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1442672456"/>
                    </a:ext>
                  </a:extLst>
                </a:gridCol>
              </a:tblGrid>
              <a:tr h="1501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 dung tìm hiểu</a:t>
                      </a:r>
                      <a:endParaRPr lang="en-US" sz="4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 hỏi</a:t>
                      </a:r>
                      <a:endParaRPr lang="en-US" sz="4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 trả lời</a:t>
                      </a:r>
                      <a:endParaRPr lang="en-US" sz="4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452321"/>
                  </a:ext>
                </a:extLst>
              </a:tr>
              <a:tr h="232096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Vai trò của cá đực, cá cái trong việc hình thành cá con </a:t>
                      </a: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931894"/>
                  </a:ext>
                </a:extLst>
              </a:tr>
              <a:tr h="2589277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 trình hình thành c</a:t>
                      </a:r>
                      <a:r>
                        <a:rPr lang="en-US" sz="4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</a:t>
                      </a:r>
                      <a:r>
                        <a:rPr lang="vi-VN" sz="4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con </a:t>
                      </a: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88776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2286000" y="190500"/>
            <a:ext cx="13232369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7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7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7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7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36CA0-BB3C-5331-D131-A633E407026B}"/>
              </a:ext>
            </a:extLst>
          </p:cNvPr>
          <p:cNvSpPr txBox="1"/>
          <p:nvPr/>
        </p:nvSpPr>
        <p:spPr>
          <a:xfrm>
            <a:off x="4038600" y="1543229"/>
            <a:ext cx="9677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PHIẾU HỌC TẬP SỐ 1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hiểu về sự sinh sản ở cá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A2709-7C99-44F6-AD1D-5A497EF30423}"/>
              </a:ext>
            </a:extLst>
          </p:cNvPr>
          <p:cNvSpPr txBox="1"/>
          <p:nvPr/>
        </p:nvSpPr>
        <p:spPr>
          <a:xfrm>
            <a:off x="5334000" y="47625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77447-9FFA-F09D-3651-6E7618C7D088}"/>
              </a:ext>
            </a:extLst>
          </p:cNvPr>
          <p:cNvSpPr txBox="1"/>
          <p:nvPr/>
        </p:nvSpPr>
        <p:spPr>
          <a:xfrm>
            <a:off x="10363200" y="47625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96CF54-FC07-36CF-06A8-FF8690292DF2}"/>
              </a:ext>
            </a:extLst>
          </p:cNvPr>
          <p:cNvSpPr txBox="1"/>
          <p:nvPr/>
        </p:nvSpPr>
        <p:spPr>
          <a:xfrm>
            <a:off x="5486400" y="6944128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0A0F04-CBF1-9829-22C7-56C5CD0223FF}"/>
              </a:ext>
            </a:extLst>
          </p:cNvPr>
          <p:cNvSpPr txBox="1"/>
          <p:nvPr/>
        </p:nvSpPr>
        <p:spPr>
          <a:xfrm>
            <a:off x="10287000" y="6896100"/>
            <a:ext cx="685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 trình hình thành cá con bắt đầu là sự thụ tinh tạo thành hợp tử. Ở cá, thụ tinh xảy ra bên ngoài cơ thể con cái, 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cái đẻ nhiều trứng vào nước, cá đực bơi theo tưới t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trùng, tinh trùng kết hợp với trứng tạo hợp tử. Sau thụ tinh, hợp từ phát triển thành phôi, phôi phát triển tạo cả con.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130" t="-17859" r="-15276" b="-522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20293" y="7668339"/>
            <a:ext cx="6250233" cy="5068370"/>
          </a:xfrm>
          <a:custGeom>
            <a:avLst/>
            <a:gdLst/>
            <a:ahLst/>
            <a:cxnLst/>
            <a:rect l="l" t="t" r="r" b="b"/>
            <a:pathLst>
              <a:path w="6250233" h="5068370">
                <a:moveTo>
                  <a:pt x="0" y="0"/>
                </a:moveTo>
                <a:lnTo>
                  <a:pt x="6250233" y="0"/>
                </a:lnTo>
                <a:lnTo>
                  <a:pt x="6250233" y="5068371"/>
                </a:lnTo>
                <a:lnTo>
                  <a:pt x="0" y="506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761007" y="2471709"/>
            <a:ext cx="12765986" cy="4195791"/>
            <a:chOff x="0" y="0"/>
            <a:chExt cx="2921900" cy="11153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1900" cy="1115303"/>
            </a:xfrm>
            <a:custGeom>
              <a:avLst/>
              <a:gdLst/>
              <a:ahLst/>
              <a:cxnLst/>
              <a:rect l="l" t="t" r="r" b="b"/>
              <a:pathLst>
                <a:path w="2921900" h="1115303">
                  <a:moveTo>
                    <a:pt x="16374" y="0"/>
                  </a:moveTo>
                  <a:lnTo>
                    <a:pt x="2905526" y="0"/>
                  </a:lnTo>
                  <a:cubicBezTo>
                    <a:pt x="2909869" y="0"/>
                    <a:pt x="2914034" y="1725"/>
                    <a:pt x="2917104" y="4796"/>
                  </a:cubicBezTo>
                  <a:cubicBezTo>
                    <a:pt x="2920175" y="7867"/>
                    <a:pt x="2921900" y="12031"/>
                    <a:pt x="2921900" y="16374"/>
                  </a:cubicBezTo>
                  <a:lnTo>
                    <a:pt x="2921900" y="1098929"/>
                  </a:lnTo>
                  <a:cubicBezTo>
                    <a:pt x="2921900" y="1107972"/>
                    <a:pt x="2914569" y="1115303"/>
                    <a:pt x="2905526" y="1115303"/>
                  </a:cubicBezTo>
                  <a:lnTo>
                    <a:pt x="16374" y="1115303"/>
                  </a:lnTo>
                  <a:cubicBezTo>
                    <a:pt x="12031" y="1115303"/>
                    <a:pt x="7867" y="1113578"/>
                    <a:pt x="4796" y="1110507"/>
                  </a:cubicBezTo>
                  <a:cubicBezTo>
                    <a:pt x="1725" y="1107436"/>
                    <a:pt x="0" y="1103271"/>
                    <a:pt x="0" y="1098929"/>
                  </a:cubicBezTo>
                  <a:lnTo>
                    <a:pt x="0" y="16374"/>
                  </a:lnTo>
                  <a:cubicBezTo>
                    <a:pt x="0" y="12031"/>
                    <a:pt x="1725" y="7867"/>
                    <a:pt x="4796" y="4796"/>
                  </a:cubicBezTo>
                  <a:cubicBezTo>
                    <a:pt x="7867" y="1725"/>
                    <a:pt x="12031" y="0"/>
                    <a:pt x="1637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21900" cy="1153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5119077"/>
            <a:ext cx="5897162" cy="5414667"/>
          </a:xfrm>
          <a:custGeom>
            <a:avLst/>
            <a:gdLst/>
            <a:ahLst/>
            <a:cxnLst/>
            <a:rect l="l" t="t" r="r" b="b"/>
            <a:pathLst>
              <a:path w="5897162" h="5414667">
                <a:moveTo>
                  <a:pt x="0" y="0"/>
                </a:moveTo>
                <a:lnTo>
                  <a:pt x="5897162" y="0"/>
                </a:lnTo>
                <a:lnTo>
                  <a:pt x="5897162" y="5414666"/>
                </a:lnTo>
                <a:lnTo>
                  <a:pt x="0" y="541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48000" y="3044151"/>
            <a:ext cx="122682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động vật đẻ trứng, </a:t>
            </a:r>
            <a:r>
              <a:rPr lang="vi-VN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 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trùng kết hợp với trứng qua thụ tinh tạo thành hợp tử, hợp tử phát triển thành phôi trong trứng và nở ra con non hoặc ấu trùng.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3920699" y="5699558"/>
            <a:ext cx="3916529" cy="4587442"/>
          </a:xfrm>
          <a:custGeom>
            <a:avLst/>
            <a:gdLst/>
            <a:ahLst/>
            <a:cxnLst/>
            <a:rect l="l" t="t" r="r" b="b"/>
            <a:pathLst>
              <a:path w="3916529" h="4587442">
                <a:moveTo>
                  <a:pt x="3916528" y="0"/>
                </a:moveTo>
                <a:lnTo>
                  <a:pt x="0" y="0"/>
                </a:lnTo>
                <a:lnTo>
                  <a:pt x="0" y="4587442"/>
                </a:lnTo>
                <a:lnTo>
                  <a:pt x="3916528" y="4587442"/>
                </a:lnTo>
                <a:lnTo>
                  <a:pt x="391652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-66448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4610837" y="0"/>
                </a:moveTo>
                <a:lnTo>
                  <a:pt x="0" y="0"/>
                </a:lnTo>
                <a:lnTo>
                  <a:pt x="0" y="4040770"/>
                </a:lnTo>
                <a:lnTo>
                  <a:pt x="4610837" y="4040770"/>
                </a:lnTo>
                <a:lnTo>
                  <a:pt x="46108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23452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0" y="0"/>
                </a:moveTo>
                <a:lnTo>
                  <a:pt x="4610838" y="0"/>
                </a:lnTo>
                <a:lnTo>
                  <a:pt x="4610838" y="4040770"/>
                </a:lnTo>
                <a:lnTo>
                  <a:pt x="0" y="4040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966885" y="480250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361672" y="240125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D1E47AF-BA64-6166-B0AE-BC83C629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94" y="913715"/>
            <a:ext cx="6895174" cy="198746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69C44B8-FBFE-D149-B2AD-D1997856C5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44" t="-5574" r="-4830" b="-5353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11165" y="2563250"/>
            <a:ext cx="6975282" cy="11601300"/>
          </a:xfrm>
          <a:custGeom>
            <a:avLst/>
            <a:gdLst/>
            <a:ahLst/>
            <a:cxnLst/>
            <a:rect l="l" t="t" r="r" b="b"/>
            <a:pathLst>
              <a:path w="6975282" h="11601300">
                <a:moveTo>
                  <a:pt x="0" y="0"/>
                </a:moveTo>
                <a:lnTo>
                  <a:pt x="6975282" y="0"/>
                </a:lnTo>
                <a:lnTo>
                  <a:pt x="6975282" y="11601301"/>
                </a:lnTo>
                <a:lnTo>
                  <a:pt x="0" y="11601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087161" y="-657150"/>
            <a:ext cx="6975282" cy="11601300"/>
          </a:xfrm>
          <a:custGeom>
            <a:avLst/>
            <a:gdLst/>
            <a:ahLst/>
            <a:cxnLst/>
            <a:rect l="l" t="t" r="r" b="b"/>
            <a:pathLst>
              <a:path w="6975282" h="11601300">
                <a:moveTo>
                  <a:pt x="0" y="0"/>
                </a:moveTo>
                <a:lnTo>
                  <a:pt x="6975282" y="0"/>
                </a:lnTo>
                <a:lnTo>
                  <a:pt x="6975282" y="11601300"/>
                </a:lnTo>
                <a:lnTo>
                  <a:pt x="0" y="11601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638689" y="1542787"/>
            <a:ext cx="9902741" cy="6398232"/>
          </a:xfrm>
          <a:custGeom>
            <a:avLst/>
            <a:gdLst/>
            <a:ahLst/>
            <a:cxnLst/>
            <a:rect l="l" t="t" r="r" b="b"/>
            <a:pathLst>
              <a:path w="9902741" h="6398232">
                <a:moveTo>
                  <a:pt x="0" y="0"/>
                </a:moveTo>
                <a:lnTo>
                  <a:pt x="9902741" y="0"/>
                </a:lnTo>
                <a:lnTo>
                  <a:pt x="9902741" y="6398232"/>
                </a:lnTo>
                <a:lnTo>
                  <a:pt x="0" y="6398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5085" y="771963"/>
            <a:ext cx="7416449" cy="10172187"/>
          </a:xfrm>
          <a:custGeom>
            <a:avLst/>
            <a:gdLst/>
            <a:ahLst/>
            <a:cxnLst/>
            <a:rect l="l" t="t" r="r" b="b"/>
            <a:pathLst>
              <a:path w="7416449" h="10172187">
                <a:moveTo>
                  <a:pt x="0" y="0"/>
                </a:moveTo>
                <a:lnTo>
                  <a:pt x="7416449" y="0"/>
                </a:lnTo>
                <a:lnTo>
                  <a:pt x="7416449" y="10172187"/>
                </a:lnTo>
                <a:lnTo>
                  <a:pt x="0" y="101721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493590" y="2370136"/>
            <a:ext cx="741573" cy="822827"/>
          </a:xfrm>
          <a:custGeom>
            <a:avLst/>
            <a:gdLst/>
            <a:ahLst/>
            <a:cxnLst/>
            <a:rect l="l" t="t" r="r" b="b"/>
            <a:pathLst>
              <a:path w="741573" h="822827">
                <a:moveTo>
                  <a:pt x="0" y="0"/>
                </a:moveTo>
                <a:lnTo>
                  <a:pt x="741574" y="0"/>
                </a:lnTo>
                <a:lnTo>
                  <a:pt x="741574" y="822828"/>
                </a:lnTo>
                <a:lnTo>
                  <a:pt x="0" y="8228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349277" y="2188739"/>
            <a:ext cx="741573" cy="822827"/>
          </a:xfrm>
          <a:custGeom>
            <a:avLst/>
            <a:gdLst/>
            <a:ahLst/>
            <a:cxnLst/>
            <a:rect l="l" t="t" r="r" b="b"/>
            <a:pathLst>
              <a:path w="741573" h="822827">
                <a:moveTo>
                  <a:pt x="741574" y="0"/>
                </a:moveTo>
                <a:lnTo>
                  <a:pt x="0" y="0"/>
                </a:lnTo>
                <a:lnTo>
                  <a:pt x="0" y="822827"/>
                </a:lnTo>
                <a:lnTo>
                  <a:pt x="741574" y="822827"/>
                </a:lnTo>
                <a:lnTo>
                  <a:pt x="7415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536495" y="6357003"/>
            <a:ext cx="3355235" cy="3929997"/>
          </a:xfrm>
          <a:custGeom>
            <a:avLst/>
            <a:gdLst/>
            <a:ahLst/>
            <a:cxnLst/>
            <a:rect l="l" t="t" r="r" b="b"/>
            <a:pathLst>
              <a:path w="3355235" h="3929997">
                <a:moveTo>
                  <a:pt x="0" y="0"/>
                </a:moveTo>
                <a:lnTo>
                  <a:pt x="3355235" y="0"/>
                </a:lnTo>
                <a:lnTo>
                  <a:pt x="3355235" y="3929997"/>
                </a:lnTo>
                <a:lnTo>
                  <a:pt x="0" y="39299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6344B-41C0-5909-21F9-0F14A3DDE2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67100"/>
            <a:ext cx="10998201" cy="3200400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1A18FA-8236-572B-3C04-09F6CEA126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210300"/>
            <a:ext cx="2380952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9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4477" y="454614"/>
            <a:ext cx="17219046" cy="9377771"/>
            <a:chOff x="0" y="0"/>
            <a:chExt cx="6046743" cy="32931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46743" cy="3293154"/>
            </a:xfrm>
            <a:custGeom>
              <a:avLst/>
              <a:gdLst/>
              <a:ahLst/>
              <a:cxnLst/>
              <a:rect l="l" t="t" r="r" b="b"/>
              <a:pathLst>
                <a:path w="6046743" h="3293154">
                  <a:moveTo>
                    <a:pt x="72837" y="0"/>
                  </a:moveTo>
                  <a:lnTo>
                    <a:pt x="5973906" y="0"/>
                  </a:lnTo>
                  <a:cubicBezTo>
                    <a:pt x="6014133" y="0"/>
                    <a:pt x="6046743" y="32610"/>
                    <a:pt x="6046743" y="72837"/>
                  </a:cubicBezTo>
                  <a:lnTo>
                    <a:pt x="6046743" y="3220317"/>
                  </a:lnTo>
                  <a:cubicBezTo>
                    <a:pt x="6046743" y="3260544"/>
                    <a:pt x="6014133" y="3293154"/>
                    <a:pt x="5973906" y="3293154"/>
                  </a:cubicBezTo>
                  <a:lnTo>
                    <a:pt x="72837" y="3293154"/>
                  </a:lnTo>
                  <a:cubicBezTo>
                    <a:pt x="32610" y="3293154"/>
                    <a:pt x="0" y="3260544"/>
                    <a:pt x="0" y="3220317"/>
                  </a:cubicBezTo>
                  <a:lnTo>
                    <a:pt x="0" y="72837"/>
                  </a:lnTo>
                  <a:cubicBezTo>
                    <a:pt x="0" y="32610"/>
                    <a:pt x="32610" y="0"/>
                    <a:pt x="728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0" y="3199816"/>
            <a:ext cx="10401300" cy="6058484"/>
            <a:chOff x="0" y="0"/>
            <a:chExt cx="3033217" cy="21275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33217" cy="2127534"/>
            </a:xfrm>
            <a:custGeom>
              <a:avLst/>
              <a:gdLst/>
              <a:ahLst/>
              <a:cxnLst/>
              <a:rect l="l" t="t" r="r" b="b"/>
              <a:pathLst>
                <a:path w="3033217" h="2127534">
                  <a:moveTo>
                    <a:pt x="145202" y="0"/>
                  </a:moveTo>
                  <a:lnTo>
                    <a:pt x="2888015" y="0"/>
                  </a:lnTo>
                  <a:cubicBezTo>
                    <a:pt x="2968208" y="0"/>
                    <a:pt x="3033217" y="65009"/>
                    <a:pt x="3033217" y="145202"/>
                  </a:cubicBezTo>
                  <a:lnTo>
                    <a:pt x="3033217" y="1982332"/>
                  </a:lnTo>
                  <a:cubicBezTo>
                    <a:pt x="3033217" y="2020841"/>
                    <a:pt x="3017919" y="2057774"/>
                    <a:pt x="2990689" y="2085005"/>
                  </a:cubicBezTo>
                  <a:cubicBezTo>
                    <a:pt x="2963458" y="2112235"/>
                    <a:pt x="2926525" y="2127534"/>
                    <a:pt x="2888015" y="2127534"/>
                  </a:cubicBezTo>
                  <a:lnTo>
                    <a:pt x="145202" y="2127534"/>
                  </a:lnTo>
                  <a:cubicBezTo>
                    <a:pt x="106692" y="2127534"/>
                    <a:pt x="69759" y="2112235"/>
                    <a:pt x="42529" y="2085005"/>
                  </a:cubicBezTo>
                  <a:cubicBezTo>
                    <a:pt x="15298" y="2057774"/>
                    <a:pt x="0" y="2020841"/>
                    <a:pt x="0" y="1982332"/>
                  </a:cubicBezTo>
                  <a:lnTo>
                    <a:pt x="0" y="145202"/>
                  </a:lnTo>
                  <a:cubicBezTo>
                    <a:pt x="0" y="106692"/>
                    <a:pt x="15298" y="69759"/>
                    <a:pt x="42529" y="42529"/>
                  </a:cubicBezTo>
                  <a:cubicBezTo>
                    <a:pt x="69759" y="15298"/>
                    <a:pt x="106692" y="0"/>
                    <a:pt x="145202" y="0"/>
                  </a:cubicBezTo>
                  <a:close/>
                </a:path>
              </a:pathLst>
            </a:custGeom>
            <a:solidFill>
              <a:srgbClr val="FFE493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96853" y="807907"/>
            <a:ext cx="12458700" cy="1976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86486" y="3137703"/>
            <a:ext cx="9206432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 1 + 2 kể tên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 3 + 4 kể tên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 rot="21242979">
            <a:off x="1775403" y="695509"/>
            <a:ext cx="4343400" cy="1297723"/>
          </a:xfrm>
          <a:prstGeom prst="rect">
            <a:avLst/>
          </a:prstGeom>
        </p:spPr>
      </p:pic>
      <p:sp>
        <p:nvSpPr>
          <p:cNvPr id="5" name="Freeform 11">
            <a:extLst>
              <a:ext uri="{FF2B5EF4-FFF2-40B4-BE49-F238E27FC236}">
                <a16:creationId xmlns:a16="http://schemas.microsoft.com/office/drawing/2014/main" id="{F0854C21-6E9D-4C86-6B93-91D4331BBC69}"/>
              </a:ext>
            </a:extLst>
          </p:cNvPr>
          <p:cNvSpPr/>
          <p:nvPr/>
        </p:nvSpPr>
        <p:spPr>
          <a:xfrm flipH="1">
            <a:off x="15240" y="3009900"/>
            <a:ext cx="7188564" cy="6759060"/>
          </a:xfrm>
          <a:custGeom>
            <a:avLst/>
            <a:gdLst/>
            <a:ahLst/>
            <a:cxnLst/>
            <a:rect l="l" t="t" r="r" b="b"/>
            <a:pathLst>
              <a:path w="8324946" h="7447358">
                <a:moveTo>
                  <a:pt x="8324946" y="0"/>
                </a:moveTo>
                <a:lnTo>
                  <a:pt x="0" y="0"/>
                </a:lnTo>
                <a:lnTo>
                  <a:pt x="0" y="7447357"/>
                </a:lnTo>
                <a:lnTo>
                  <a:pt x="8324946" y="7447357"/>
                </a:lnTo>
                <a:lnTo>
                  <a:pt x="83249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F23A4D-2180-E181-6D76-A4F09771B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 flipH="1">
            <a:off x="16237337" y="8521728"/>
            <a:ext cx="1670001" cy="16485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16365810" y="563316"/>
            <a:ext cx="1991154" cy="20767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170426" y="2808599"/>
            <a:ext cx="1562946" cy="16700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0C96C5-2638-4BC5-99CB-EC858C8A9597}"/>
              </a:ext>
            </a:extLst>
          </p:cNvPr>
          <p:cNvGrpSpPr/>
          <p:nvPr/>
        </p:nvGrpSpPr>
        <p:grpSpPr>
          <a:xfrm>
            <a:off x="1852853" y="120315"/>
            <a:ext cx="14470395" cy="3144636"/>
            <a:chOff x="940903" y="299988"/>
            <a:chExt cx="10515600" cy="14711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9612734-B9CD-4674-9F1C-8330C466ED0B}"/>
                </a:ext>
              </a:extLst>
            </p:cNvPr>
            <p:cNvSpPr/>
            <p:nvPr/>
          </p:nvSpPr>
          <p:spPr>
            <a:xfrm>
              <a:off x="940903" y="299988"/>
              <a:ext cx="10515600" cy="1471192"/>
            </a:xfrm>
            <a:prstGeom prst="roundRect">
              <a:avLst/>
            </a:prstGeom>
            <a:pattFill prst="ltUpDiag">
              <a:fgClr>
                <a:srgbClr val="FF99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A1F25D-C386-4D78-A2B3-262DA1C27440}"/>
                </a:ext>
              </a:extLst>
            </p:cNvPr>
            <p:cNvSpPr/>
            <p:nvPr/>
          </p:nvSpPr>
          <p:spPr>
            <a:xfrm>
              <a:off x="1022793" y="372783"/>
              <a:ext cx="10332720" cy="132595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9EB369-99B5-440B-AF1D-53DD3C08859F}"/>
              </a:ext>
            </a:extLst>
          </p:cNvPr>
          <p:cNvSpPr txBox="1"/>
          <p:nvPr/>
        </p:nvSpPr>
        <p:spPr>
          <a:xfrm>
            <a:off x="2319914" y="723137"/>
            <a:ext cx="13536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 1 + 2: Kể tên các con vật đẻ trứng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 3 + 4: Kể tên các con vật đẻ con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592686-5846-480B-AF6B-9952B788F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395485"/>
              </p:ext>
            </p:extLst>
          </p:nvPr>
        </p:nvGraphicFramePr>
        <p:xfrm>
          <a:off x="2066301" y="3643598"/>
          <a:ext cx="14074902" cy="6239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7451">
                  <a:extLst>
                    <a:ext uri="{9D8B030D-6E8A-4147-A177-3AD203B41FA5}">
                      <a16:colId xmlns:a16="http://schemas.microsoft.com/office/drawing/2014/main" val="1576467313"/>
                    </a:ext>
                  </a:extLst>
                </a:gridCol>
                <a:gridCol w="7037451">
                  <a:extLst>
                    <a:ext uri="{9D8B030D-6E8A-4147-A177-3AD203B41FA5}">
                      <a16:colId xmlns:a16="http://schemas.microsoft.com/office/drawing/2014/main" val="3319324491"/>
                    </a:ext>
                  </a:extLst>
                </a:gridCol>
              </a:tblGrid>
              <a:tr h="136488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đẻ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đẻ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con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522779"/>
                  </a:ext>
                </a:extLst>
              </a:tr>
              <a:tr h="4874229">
                <a:tc>
                  <a:txBody>
                    <a:bodyPr/>
                    <a:lstStyle/>
                    <a:p>
                      <a:endParaRPr lang="en-US" sz="2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01065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1032" name="TextBox1" r:id="rId2" imgW="6759000" imgH="4595040"/>
        </mc:Choice>
        <mc:Fallback>
          <p:control name="TextBox1" r:id="rId2" imgW="6759000" imgH="459504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2A085199-BA0A-4F2B-A41F-2BB339F13F0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46798" y="5166584"/>
                  <a:ext cx="6756572" cy="45958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2" r:id="rId3" imgW="6759000" imgH="4595040"/>
        </mc:Choice>
        <mc:Fallback>
          <p:control name="TextBox2" r:id="rId3" imgW="6759000" imgH="459504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43C42874-2E9C-479B-A62E-B77B65688C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232531" y="5166584"/>
                  <a:ext cx="6756572" cy="45958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145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26376" y="8747928"/>
            <a:ext cx="18305585" cy="1685043"/>
            <a:chOff x="-17585" y="5729324"/>
            <a:chExt cx="12203723" cy="112336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24">
            <a:extLst>
              <a:ext uri="{FF2B5EF4-FFF2-40B4-BE49-F238E27FC236}">
                <a16:creationId xmlns:a16="http://schemas.microsoft.com/office/drawing/2014/main" id="{96486517-73B1-491A-B73C-511773C71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59"/>
          <a:stretch/>
        </p:blipFill>
        <p:spPr>
          <a:xfrm rot="16200000">
            <a:off x="12354784" y="4248225"/>
            <a:ext cx="10181492" cy="1685043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20C498B3-E3E2-49FE-80EE-6484FBBC8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59"/>
          <a:stretch/>
        </p:blipFill>
        <p:spPr>
          <a:xfrm rot="5400000" flipH="1">
            <a:off x="-4270710" y="4248224"/>
            <a:ext cx="10181492" cy="1685043"/>
          </a:xfrm>
          <a:prstGeom prst="rect">
            <a:avLst/>
          </a:prstGeom>
        </p:spPr>
      </p:pic>
      <p:grpSp>
        <p:nvGrpSpPr>
          <p:cNvPr id="33" name="组合 22">
            <a:extLst>
              <a:ext uri="{FF2B5EF4-FFF2-40B4-BE49-F238E27FC236}">
                <a16:creationId xmlns:a16="http://schemas.microsoft.com/office/drawing/2014/main" id="{83EECB21-4DCC-41CF-803D-0C692EEB4902}"/>
              </a:ext>
            </a:extLst>
          </p:cNvPr>
          <p:cNvGrpSpPr/>
          <p:nvPr/>
        </p:nvGrpSpPr>
        <p:grpSpPr>
          <a:xfrm flipV="1">
            <a:off x="-26377" y="-40205"/>
            <a:ext cx="18305585" cy="1685043"/>
            <a:chOff x="-17585" y="5729324"/>
            <a:chExt cx="12203723" cy="1123362"/>
          </a:xfrm>
        </p:grpSpPr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id="{DFCF1FB8-9CA5-4F70-944D-F86F8C9FB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969CB8E6-4E01-4BC0-AC67-FA3C2E3F6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5B29D0-E4B9-48E3-8818-7D48DC862D6D}"/>
              </a:ext>
            </a:extLst>
          </p:cNvPr>
          <p:cNvSpPr/>
          <p:nvPr/>
        </p:nvSpPr>
        <p:spPr>
          <a:xfrm>
            <a:off x="408779" y="4467935"/>
            <a:ext cx="2672352" cy="135113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Động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vật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88684D-98C1-471A-9C87-B92C13ACBF74}"/>
              </a:ext>
            </a:extLst>
          </p:cNvPr>
          <p:cNvSpPr/>
          <p:nvPr/>
        </p:nvSpPr>
        <p:spPr>
          <a:xfrm>
            <a:off x="4123697" y="5881360"/>
            <a:ext cx="3012599" cy="135113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Trứng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21164CB-BBD7-4400-B58D-BCE38E5D1BE5}"/>
              </a:ext>
            </a:extLst>
          </p:cNvPr>
          <p:cNvSpPr/>
          <p:nvPr/>
        </p:nvSpPr>
        <p:spPr>
          <a:xfrm>
            <a:off x="4123697" y="2911931"/>
            <a:ext cx="3012599" cy="135113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Tinh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trùng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37FCCEC-6F60-4D6C-8B0A-2D932F0FD34B}"/>
              </a:ext>
            </a:extLst>
          </p:cNvPr>
          <p:cNvSpPr/>
          <p:nvPr/>
        </p:nvSpPr>
        <p:spPr>
          <a:xfrm>
            <a:off x="4123696" y="8438326"/>
            <a:ext cx="3012599" cy="1351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Giống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cái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7DD5043-6EBD-4F13-A9A6-D0CD7B7747DD}"/>
              </a:ext>
            </a:extLst>
          </p:cNvPr>
          <p:cNvSpPr/>
          <p:nvPr/>
        </p:nvSpPr>
        <p:spPr>
          <a:xfrm>
            <a:off x="4123696" y="497546"/>
            <a:ext cx="3012599" cy="1351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Giống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đực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19A89E-2C8E-478E-BD1F-F42E09F60716}"/>
              </a:ext>
            </a:extLst>
          </p:cNvPr>
          <p:cNvSpPr/>
          <p:nvPr/>
        </p:nvSpPr>
        <p:spPr>
          <a:xfrm>
            <a:off x="7645396" y="4488106"/>
            <a:ext cx="2640842" cy="1351130"/>
          </a:xfrm>
          <a:prstGeom prst="roundRect">
            <a:avLst/>
          </a:prstGeom>
          <a:solidFill>
            <a:srgbClr val="FF00FF"/>
          </a:solidFill>
          <a:ln>
            <a:solidFill>
              <a:srgbClr val="A8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Hợp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tử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E822982-D2CE-4AF5-87DA-214A1CBF6769}"/>
              </a:ext>
            </a:extLst>
          </p:cNvPr>
          <p:cNvSpPr/>
          <p:nvPr/>
        </p:nvSpPr>
        <p:spPr>
          <a:xfrm>
            <a:off x="11438595" y="4488106"/>
            <a:ext cx="3306105" cy="1351130"/>
          </a:xfrm>
          <a:prstGeom prst="roundRect">
            <a:avLst/>
          </a:prstGeom>
          <a:solidFill>
            <a:srgbClr val="3FB393"/>
          </a:solidFill>
          <a:ln>
            <a:solidFill>
              <a:srgbClr val="2D7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C</a:t>
            </a: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ơ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thể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mới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9C5A9B4-37C4-405B-8487-8E0421814405}"/>
              </a:ext>
            </a:extLst>
          </p:cNvPr>
          <p:cNvSpPr/>
          <p:nvPr/>
        </p:nvSpPr>
        <p:spPr>
          <a:xfrm>
            <a:off x="14248472" y="2390908"/>
            <a:ext cx="2640842" cy="13511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Đẻ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trứng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A37C6A7-EF89-422E-8C17-ACA9A80296DB}"/>
              </a:ext>
            </a:extLst>
          </p:cNvPr>
          <p:cNvSpPr/>
          <p:nvPr/>
        </p:nvSpPr>
        <p:spPr>
          <a:xfrm>
            <a:off x="14248472" y="6257230"/>
            <a:ext cx="2640842" cy="13511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Đẻ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con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012A2F-95CD-4D3E-B1C4-1FEDF49E5455}"/>
              </a:ext>
            </a:extLst>
          </p:cNvPr>
          <p:cNvCxnSpPr>
            <a:stCxn id="2" idx="0"/>
            <a:endCxn id="28" idx="1"/>
          </p:cNvCxnSpPr>
          <p:nvPr/>
        </p:nvCxnSpPr>
        <p:spPr>
          <a:xfrm flipV="1">
            <a:off x="1744955" y="1173112"/>
            <a:ext cx="2378741" cy="329482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4883C4-7A14-479D-826F-221409861E7D}"/>
              </a:ext>
            </a:extLst>
          </p:cNvPr>
          <p:cNvCxnSpPr>
            <a:stCxn id="2" idx="2"/>
            <a:endCxn id="27" idx="1"/>
          </p:cNvCxnSpPr>
          <p:nvPr/>
        </p:nvCxnSpPr>
        <p:spPr>
          <a:xfrm>
            <a:off x="1744955" y="5819065"/>
            <a:ext cx="2378741" cy="3294827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213F69-1596-498B-BF35-7FB26935B8DB}"/>
              </a:ext>
            </a:extLst>
          </p:cNvPr>
          <p:cNvCxnSpPr>
            <a:stCxn id="27" idx="0"/>
            <a:endCxn id="20" idx="2"/>
          </p:cNvCxnSpPr>
          <p:nvPr/>
        </p:nvCxnSpPr>
        <p:spPr>
          <a:xfrm flipV="1">
            <a:off x="5629996" y="7232489"/>
            <a:ext cx="2" cy="1205837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7D8E9CD-8CF8-424C-AB7B-BAAAB0A8D057}"/>
              </a:ext>
            </a:extLst>
          </p:cNvPr>
          <p:cNvCxnSpPr>
            <a:stCxn id="28" idx="2"/>
            <a:endCxn id="26" idx="0"/>
          </p:cNvCxnSpPr>
          <p:nvPr/>
        </p:nvCxnSpPr>
        <p:spPr>
          <a:xfrm>
            <a:off x="5629996" y="1848676"/>
            <a:ext cx="2" cy="106325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EF43CEA-C21F-49A5-A571-EEDE0C78A69E}"/>
              </a:ext>
            </a:extLst>
          </p:cNvPr>
          <p:cNvCxnSpPr>
            <a:stCxn id="26" idx="2"/>
            <a:endCxn id="20" idx="0"/>
          </p:cNvCxnSpPr>
          <p:nvPr/>
        </p:nvCxnSpPr>
        <p:spPr>
          <a:xfrm>
            <a:off x="5629997" y="4263060"/>
            <a:ext cx="0" cy="161829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08944D-5F2D-4275-9AE7-E37F119C4ED9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5604698" y="5163671"/>
            <a:ext cx="2040698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178618A-9D35-4E7F-9E89-C57B5DDB8C29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10286237" y="5163671"/>
            <a:ext cx="1152359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74D240E-4D4A-42AF-BCE1-BAAB55402D52}"/>
              </a:ext>
            </a:extLst>
          </p:cNvPr>
          <p:cNvCxnSpPr>
            <a:cxnSpLocks/>
            <a:stCxn id="30" idx="0"/>
            <a:endCxn id="37" idx="1"/>
          </p:cNvCxnSpPr>
          <p:nvPr/>
        </p:nvCxnSpPr>
        <p:spPr>
          <a:xfrm flipV="1">
            <a:off x="13091648" y="3066473"/>
            <a:ext cx="1156824" cy="1421633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AC633FD-0C2B-46A0-8128-040D78620CC5}"/>
              </a:ext>
            </a:extLst>
          </p:cNvPr>
          <p:cNvCxnSpPr>
            <a:cxnSpLocks/>
            <a:stCxn id="30" idx="2"/>
            <a:endCxn id="38" idx="1"/>
          </p:cNvCxnSpPr>
          <p:nvPr/>
        </p:nvCxnSpPr>
        <p:spPr>
          <a:xfrm>
            <a:off x="13091648" y="5839235"/>
            <a:ext cx="1156824" cy="109356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10">
            <a:extLst>
              <a:ext uri="{FF2B5EF4-FFF2-40B4-BE49-F238E27FC236}">
                <a16:creationId xmlns:a16="http://schemas.microsoft.com/office/drawing/2014/main" id="{EB896FB2-C212-4F86-9DF5-C42867F08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216569" y="244010"/>
            <a:ext cx="2195847" cy="1846386"/>
          </a:xfrm>
          <a:prstGeom prst="rect">
            <a:avLst/>
          </a:prstGeom>
        </p:spPr>
      </p:pic>
      <p:pic>
        <p:nvPicPr>
          <p:cNvPr id="54" name="图片 13">
            <a:extLst>
              <a:ext uri="{FF2B5EF4-FFF2-40B4-BE49-F238E27FC236}">
                <a16:creationId xmlns:a16="http://schemas.microsoft.com/office/drawing/2014/main" id="{4AF391B0-EFD7-4412-AD85-C4BE46641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10347608" y="329606"/>
            <a:ext cx="2195847" cy="1846386"/>
          </a:xfrm>
          <a:prstGeom prst="rect">
            <a:avLst/>
          </a:prstGeom>
        </p:spPr>
      </p:pic>
      <p:pic>
        <p:nvPicPr>
          <p:cNvPr id="55" name="图片 14">
            <a:extLst>
              <a:ext uri="{FF2B5EF4-FFF2-40B4-BE49-F238E27FC236}">
                <a16:creationId xmlns:a16="http://schemas.microsoft.com/office/drawing/2014/main" id="{33B8C289-FBFD-41EE-A35A-2C06517D0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8951849" y="8438325"/>
            <a:ext cx="2195847" cy="1846386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9A4566C8-ECCA-4BA2-A0CA-3C56924F2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8119023" y="2746093"/>
            <a:ext cx="930729" cy="828371"/>
          </a:xfrm>
          <a:prstGeom prst="rect">
            <a:avLst/>
          </a:prstGeom>
        </p:spPr>
      </p:pic>
      <p:pic>
        <p:nvPicPr>
          <p:cNvPr id="57" name="图片 17">
            <a:extLst>
              <a:ext uri="{FF2B5EF4-FFF2-40B4-BE49-F238E27FC236}">
                <a16:creationId xmlns:a16="http://schemas.microsoft.com/office/drawing/2014/main" id="{D709F59F-DAC6-4764-802C-932621014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0590089" y="6526304"/>
            <a:ext cx="930729" cy="8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13" t="-57778" r="-59121" b="-717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48218" y="1028700"/>
            <a:ext cx="12191565" cy="4844075"/>
            <a:chOff x="0" y="0"/>
            <a:chExt cx="2518351" cy="1000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8351" cy="1000616"/>
            </a:xfrm>
            <a:custGeom>
              <a:avLst/>
              <a:gdLst/>
              <a:ahLst/>
              <a:cxnLst/>
              <a:rect l="l" t="t" r="r" b="b"/>
              <a:pathLst>
                <a:path w="2518351" h="1000616">
                  <a:moveTo>
                    <a:pt x="17146" y="0"/>
                  </a:moveTo>
                  <a:lnTo>
                    <a:pt x="2501205" y="0"/>
                  </a:lnTo>
                  <a:cubicBezTo>
                    <a:pt x="2510674" y="0"/>
                    <a:pt x="2518351" y="7676"/>
                    <a:pt x="2518351" y="17146"/>
                  </a:cubicBezTo>
                  <a:lnTo>
                    <a:pt x="2518351" y="983471"/>
                  </a:lnTo>
                  <a:cubicBezTo>
                    <a:pt x="2518351" y="988018"/>
                    <a:pt x="2516544" y="992379"/>
                    <a:pt x="2513329" y="995595"/>
                  </a:cubicBezTo>
                  <a:cubicBezTo>
                    <a:pt x="2510113" y="998810"/>
                    <a:pt x="2505752" y="1000616"/>
                    <a:pt x="2501205" y="1000616"/>
                  </a:cubicBezTo>
                  <a:lnTo>
                    <a:pt x="17146" y="1000616"/>
                  </a:lnTo>
                  <a:cubicBezTo>
                    <a:pt x="12598" y="1000616"/>
                    <a:pt x="8237" y="998810"/>
                    <a:pt x="5022" y="995595"/>
                  </a:cubicBezTo>
                  <a:cubicBezTo>
                    <a:pt x="1806" y="992379"/>
                    <a:pt x="0" y="988018"/>
                    <a:pt x="0" y="983471"/>
                  </a:cubicBezTo>
                  <a:lnTo>
                    <a:pt x="0" y="17146"/>
                  </a:lnTo>
                  <a:cubicBezTo>
                    <a:pt x="0" y="12598"/>
                    <a:pt x="1806" y="8237"/>
                    <a:pt x="5022" y="5022"/>
                  </a:cubicBezTo>
                  <a:cubicBezTo>
                    <a:pt x="8237" y="1806"/>
                    <a:pt x="12598" y="0"/>
                    <a:pt x="17146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18351" cy="1038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708820"/>
            <a:ext cx="9474615" cy="5578180"/>
          </a:xfrm>
          <a:custGeom>
            <a:avLst/>
            <a:gdLst/>
            <a:ahLst/>
            <a:cxnLst/>
            <a:rect l="l" t="t" r="r" b="b"/>
            <a:pathLst>
              <a:path w="9474615" h="5578180">
                <a:moveTo>
                  <a:pt x="0" y="0"/>
                </a:moveTo>
                <a:lnTo>
                  <a:pt x="9474615" y="0"/>
                </a:lnTo>
                <a:lnTo>
                  <a:pt x="9474615" y="5578180"/>
                </a:lnTo>
                <a:lnTo>
                  <a:pt x="0" y="557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35585" y="6522933"/>
            <a:ext cx="7610583" cy="3764067"/>
          </a:xfrm>
          <a:custGeom>
            <a:avLst/>
            <a:gdLst/>
            <a:ahLst/>
            <a:cxnLst/>
            <a:rect l="l" t="t" r="r" b="b"/>
            <a:pathLst>
              <a:path w="7610583" h="3764067">
                <a:moveTo>
                  <a:pt x="0" y="0"/>
                </a:moveTo>
                <a:lnTo>
                  <a:pt x="7610583" y="0"/>
                </a:lnTo>
                <a:lnTo>
                  <a:pt x="7610583" y="3764067"/>
                </a:lnTo>
                <a:lnTo>
                  <a:pt x="0" y="3764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293245" y="-319616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0" y="0"/>
                </a:moveTo>
                <a:lnTo>
                  <a:pt x="4610837" y="0"/>
                </a:lnTo>
                <a:lnTo>
                  <a:pt x="4610837" y="4040771"/>
                </a:lnTo>
                <a:lnTo>
                  <a:pt x="0" y="4040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-644203" y="-319616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4610838" y="0"/>
                </a:moveTo>
                <a:lnTo>
                  <a:pt x="0" y="0"/>
                </a:lnTo>
                <a:lnTo>
                  <a:pt x="0" y="4040771"/>
                </a:lnTo>
                <a:lnTo>
                  <a:pt x="4610838" y="4040771"/>
                </a:lnTo>
                <a:lnTo>
                  <a:pt x="46108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C7AC7A-C21D-32CB-7A42-7CBFBBD20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2400300"/>
            <a:ext cx="13488080" cy="2205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124199" y="3447741"/>
            <a:ext cx="8305801" cy="4260404"/>
            <a:chOff x="0" y="0"/>
            <a:chExt cx="2385609" cy="1181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5609" cy="1181814"/>
            </a:xfrm>
            <a:custGeom>
              <a:avLst/>
              <a:gdLst/>
              <a:ahLst/>
              <a:cxnLst/>
              <a:rect l="l" t="t" r="r" b="b"/>
              <a:pathLst>
                <a:path w="2385609" h="1181814">
                  <a:moveTo>
                    <a:pt x="23077" y="0"/>
                  </a:moveTo>
                  <a:lnTo>
                    <a:pt x="2362531" y="0"/>
                  </a:lnTo>
                  <a:cubicBezTo>
                    <a:pt x="2375277" y="0"/>
                    <a:pt x="2385609" y="10332"/>
                    <a:pt x="2385609" y="23077"/>
                  </a:cubicBezTo>
                  <a:lnTo>
                    <a:pt x="2385609" y="1158736"/>
                  </a:lnTo>
                  <a:cubicBezTo>
                    <a:pt x="2385609" y="1164857"/>
                    <a:pt x="2383177" y="1170727"/>
                    <a:pt x="2378850" y="1175054"/>
                  </a:cubicBezTo>
                  <a:cubicBezTo>
                    <a:pt x="2374522" y="1179382"/>
                    <a:pt x="2368652" y="1181814"/>
                    <a:pt x="2362531" y="1181814"/>
                  </a:cubicBezTo>
                  <a:lnTo>
                    <a:pt x="23077" y="1181814"/>
                  </a:lnTo>
                  <a:cubicBezTo>
                    <a:pt x="16957" y="1181814"/>
                    <a:pt x="11087" y="1179382"/>
                    <a:pt x="6759" y="1175054"/>
                  </a:cubicBezTo>
                  <a:cubicBezTo>
                    <a:pt x="2431" y="1170727"/>
                    <a:pt x="0" y="1164857"/>
                    <a:pt x="0" y="1158736"/>
                  </a:cubicBezTo>
                  <a:lnTo>
                    <a:pt x="0" y="23077"/>
                  </a:lnTo>
                  <a:cubicBezTo>
                    <a:pt x="0" y="16957"/>
                    <a:pt x="2431" y="11087"/>
                    <a:pt x="6759" y="6759"/>
                  </a:cubicBezTo>
                  <a:cubicBezTo>
                    <a:pt x="11087" y="2431"/>
                    <a:pt x="16957" y="0"/>
                    <a:pt x="2307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85609" cy="121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19600" y="1028700"/>
            <a:ext cx="5275262" cy="898400"/>
            <a:chOff x="0" y="0"/>
            <a:chExt cx="1389369" cy="236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9625" y="0"/>
                  </a:moveTo>
                  <a:lnTo>
                    <a:pt x="1349745" y="0"/>
                  </a:lnTo>
                  <a:cubicBezTo>
                    <a:pt x="1371629" y="0"/>
                    <a:pt x="1389369" y="17741"/>
                    <a:pt x="1389369" y="39625"/>
                  </a:cubicBezTo>
                  <a:lnTo>
                    <a:pt x="1389369" y="196991"/>
                  </a:lnTo>
                  <a:cubicBezTo>
                    <a:pt x="1389369" y="218875"/>
                    <a:pt x="1371629" y="236616"/>
                    <a:pt x="1349745" y="236616"/>
                  </a:cubicBezTo>
                  <a:lnTo>
                    <a:pt x="39625" y="236616"/>
                  </a:lnTo>
                  <a:cubicBezTo>
                    <a:pt x="29116" y="236616"/>
                    <a:pt x="19037" y="232441"/>
                    <a:pt x="11606" y="225010"/>
                  </a:cubicBezTo>
                  <a:cubicBezTo>
                    <a:pt x="4175" y="217579"/>
                    <a:pt x="0" y="207500"/>
                    <a:pt x="0" y="196991"/>
                  </a:cubicBezTo>
                  <a:lnTo>
                    <a:pt x="0" y="39625"/>
                  </a:lnTo>
                  <a:cubicBezTo>
                    <a:pt x="0" y="29116"/>
                    <a:pt x="4175" y="19037"/>
                    <a:pt x="11606" y="11606"/>
                  </a:cubicBezTo>
                  <a:cubicBezTo>
                    <a:pt x="19037" y="4175"/>
                    <a:pt x="29116" y="0"/>
                    <a:pt x="3962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257" y="7237363"/>
            <a:ext cx="3381720" cy="338172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510090" y="270449"/>
            <a:ext cx="3894065" cy="3101092"/>
          </a:xfrm>
          <a:custGeom>
            <a:avLst/>
            <a:gdLst/>
            <a:ahLst/>
            <a:cxnLst/>
            <a:rect l="l" t="t" r="r" b="b"/>
            <a:pathLst>
              <a:path w="3894065" h="3101092">
                <a:moveTo>
                  <a:pt x="3894066" y="0"/>
                </a:moveTo>
                <a:lnTo>
                  <a:pt x="0" y="0"/>
                </a:lnTo>
                <a:lnTo>
                  <a:pt x="0" y="3101092"/>
                </a:lnTo>
                <a:lnTo>
                  <a:pt x="3894066" y="3101092"/>
                </a:lnTo>
                <a:lnTo>
                  <a:pt x="38940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710166" y="7237363"/>
            <a:ext cx="11458580" cy="3289567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341336" y="8344514"/>
            <a:ext cx="4098121" cy="2026707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729153" y="-347143"/>
            <a:ext cx="4439593" cy="3890698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2515088" y="3888318"/>
            <a:ext cx="5416322" cy="3486142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00600" y="952500"/>
            <a:ext cx="4622869" cy="87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29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Con </a:t>
            </a:r>
            <a:r>
              <a:rPr lang="en-US" sz="6000" b="1" u="none" strike="noStrik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trâu</a:t>
            </a:r>
            <a:endParaRPr lang="en-US" sz="6000" b="1" u="none" strike="noStrike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57600" y="3619500"/>
            <a:ext cx="7162800" cy="3686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Con gì lông mượt</a:t>
            </a:r>
          </a:p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Đôi sừng cong cong</a:t>
            </a:r>
          </a:p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Lúc ra cánh đồng</a:t>
            </a:r>
          </a:p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Cày bừa rất giỏi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.</a:t>
            </a:r>
            <a:endParaRPr lang="en-US" sz="6000" u="none" strike="noStrik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andyman"/>
              <a:sym typeface="Handyman"/>
            </a:endParaRPr>
          </a:p>
        </p:txBody>
      </p:sp>
      <p:sp>
        <p:nvSpPr>
          <p:cNvPr id="21" name="Freeform 21"/>
          <p:cNvSpPr/>
          <p:nvPr/>
        </p:nvSpPr>
        <p:spPr>
          <a:xfrm rot="98140">
            <a:off x="12886693" y="5201203"/>
            <a:ext cx="2318320" cy="1310905"/>
          </a:xfrm>
          <a:custGeom>
            <a:avLst/>
            <a:gdLst/>
            <a:ahLst/>
            <a:cxnLst/>
            <a:rect l="l" t="t" r="r" b="b"/>
            <a:pathLst>
              <a:path w="2318320" h="1310905">
                <a:moveTo>
                  <a:pt x="0" y="0"/>
                </a:moveTo>
                <a:lnTo>
                  <a:pt x="2318319" y="0"/>
                </a:lnTo>
                <a:lnTo>
                  <a:pt x="2318319" y="1310905"/>
                </a:lnTo>
                <a:lnTo>
                  <a:pt x="0" y="13109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ình ảnh Cậu Bé Chăn Cừu PNG , Trâu, Con Bò, Bức Tranh Trâu Thực Tế PNG  miễn phí tải tập tin PSDComment và Vector">
            <a:extLst>
              <a:ext uri="{FF2B5EF4-FFF2-40B4-BE49-F238E27FC236}">
                <a16:creationId xmlns:a16="http://schemas.microsoft.com/office/drawing/2014/main" id="{9CEA204E-7D40-5104-F9AE-84A6E6D7D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4076700"/>
            <a:ext cx="70866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760322" y="3009900"/>
            <a:ext cx="9057859" cy="5115539"/>
            <a:chOff x="0" y="0"/>
            <a:chExt cx="2385609" cy="1181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5609" cy="1181814"/>
            </a:xfrm>
            <a:custGeom>
              <a:avLst/>
              <a:gdLst/>
              <a:ahLst/>
              <a:cxnLst/>
              <a:rect l="l" t="t" r="r" b="b"/>
              <a:pathLst>
                <a:path w="2385609" h="1181814">
                  <a:moveTo>
                    <a:pt x="23077" y="0"/>
                  </a:moveTo>
                  <a:lnTo>
                    <a:pt x="2362531" y="0"/>
                  </a:lnTo>
                  <a:cubicBezTo>
                    <a:pt x="2375277" y="0"/>
                    <a:pt x="2385609" y="10332"/>
                    <a:pt x="2385609" y="23077"/>
                  </a:cubicBezTo>
                  <a:lnTo>
                    <a:pt x="2385609" y="1158736"/>
                  </a:lnTo>
                  <a:cubicBezTo>
                    <a:pt x="2385609" y="1164857"/>
                    <a:pt x="2383177" y="1170727"/>
                    <a:pt x="2378850" y="1175054"/>
                  </a:cubicBezTo>
                  <a:cubicBezTo>
                    <a:pt x="2374522" y="1179382"/>
                    <a:pt x="2368652" y="1181814"/>
                    <a:pt x="2362531" y="1181814"/>
                  </a:cubicBezTo>
                  <a:lnTo>
                    <a:pt x="23077" y="1181814"/>
                  </a:lnTo>
                  <a:cubicBezTo>
                    <a:pt x="16957" y="1181814"/>
                    <a:pt x="11087" y="1179382"/>
                    <a:pt x="6759" y="1175054"/>
                  </a:cubicBezTo>
                  <a:cubicBezTo>
                    <a:pt x="2431" y="1170727"/>
                    <a:pt x="0" y="1164857"/>
                    <a:pt x="0" y="1158736"/>
                  </a:cubicBezTo>
                  <a:lnTo>
                    <a:pt x="0" y="23077"/>
                  </a:lnTo>
                  <a:cubicBezTo>
                    <a:pt x="0" y="16957"/>
                    <a:pt x="2431" y="11087"/>
                    <a:pt x="6759" y="6759"/>
                  </a:cubicBezTo>
                  <a:cubicBezTo>
                    <a:pt x="11087" y="2431"/>
                    <a:pt x="16957" y="0"/>
                    <a:pt x="2307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85609" cy="121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19600" y="1028700"/>
            <a:ext cx="5275262" cy="898400"/>
            <a:chOff x="0" y="0"/>
            <a:chExt cx="1389369" cy="236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9625" y="0"/>
                  </a:moveTo>
                  <a:lnTo>
                    <a:pt x="1349745" y="0"/>
                  </a:lnTo>
                  <a:cubicBezTo>
                    <a:pt x="1371629" y="0"/>
                    <a:pt x="1389369" y="17741"/>
                    <a:pt x="1389369" y="39625"/>
                  </a:cubicBezTo>
                  <a:lnTo>
                    <a:pt x="1389369" y="196991"/>
                  </a:lnTo>
                  <a:cubicBezTo>
                    <a:pt x="1389369" y="218875"/>
                    <a:pt x="1371629" y="236616"/>
                    <a:pt x="1349745" y="236616"/>
                  </a:cubicBezTo>
                  <a:lnTo>
                    <a:pt x="39625" y="236616"/>
                  </a:lnTo>
                  <a:cubicBezTo>
                    <a:pt x="29116" y="236616"/>
                    <a:pt x="19037" y="232441"/>
                    <a:pt x="11606" y="225010"/>
                  </a:cubicBezTo>
                  <a:cubicBezTo>
                    <a:pt x="4175" y="217579"/>
                    <a:pt x="0" y="207500"/>
                    <a:pt x="0" y="196991"/>
                  </a:cubicBezTo>
                  <a:lnTo>
                    <a:pt x="0" y="39625"/>
                  </a:lnTo>
                  <a:cubicBezTo>
                    <a:pt x="0" y="29116"/>
                    <a:pt x="4175" y="19037"/>
                    <a:pt x="11606" y="11606"/>
                  </a:cubicBezTo>
                  <a:cubicBezTo>
                    <a:pt x="19037" y="4175"/>
                    <a:pt x="29116" y="0"/>
                    <a:pt x="3962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257" y="7237363"/>
            <a:ext cx="3381720" cy="338172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510090" y="270449"/>
            <a:ext cx="3894065" cy="3101092"/>
          </a:xfrm>
          <a:custGeom>
            <a:avLst/>
            <a:gdLst/>
            <a:ahLst/>
            <a:cxnLst/>
            <a:rect l="l" t="t" r="r" b="b"/>
            <a:pathLst>
              <a:path w="3894065" h="3101092">
                <a:moveTo>
                  <a:pt x="3894066" y="0"/>
                </a:moveTo>
                <a:lnTo>
                  <a:pt x="0" y="0"/>
                </a:lnTo>
                <a:lnTo>
                  <a:pt x="0" y="3101092"/>
                </a:lnTo>
                <a:lnTo>
                  <a:pt x="3894066" y="3101092"/>
                </a:lnTo>
                <a:lnTo>
                  <a:pt x="38940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710166" y="7237363"/>
            <a:ext cx="11458580" cy="3289567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341336" y="8344514"/>
            <a:ext cx="4098121" cy="2026707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729153" y="-347143"/>
            <a:ext cx="4439593" cy="3890698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2515088" y="3888318"/>
            <a:ext cx="5416322" cy="3486142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00600" y="952500"/>
            <a:ext cx="4622869" cy="87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vịt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57600" y="3619500"/>
            <a:ext cx="7162800" cy="3685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Con gì chân ngắn</a:t>
            </a:r>
          </a:p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Mà lại có màng</a:t>
            </a:r>
          </a:p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Mỏ bẹt màu vàng</a:t>
            </a:r>
          </a:p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Hay kêu cạp cạp?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andyman"/>
              <a:sym typeface="Handyman"/>
            </a:endParaRPr>
          </a:p>
        </p:txBody>
      </p:sp>
      <p:sp>
        <p:nvSpPr>
          <p:cNvPr id="21" name="Freeform 21"/>
          <p:cNvSpPr/>
          <p:nvPr/>
        </p:nvSpPr>
        <p:spPr>
          <a:xfrm rot="98140">
            <a:off x="12886693" y="5201203"/>
            <a:ext cx="2318320" cy="1310905"/>
          </a:xfrm>
          <a:custGeom>
            <a:avLst/>
            <a:gdLst/>
            <a:ahLst/>
            <a:cxnLst/>
            <a:rect l="l" t="t" r="r" b="b"/>
            <a:pathLst>
              <a:path w="2318320" h="1310905">
                <a:moveTo>
                  <a:pt x="0" y="0"/>
                </a:moveTo>
                <a:lnTo>
                  <a:pt x="2318319" y="0"/>
                </a:lnTo>
                <a:lnTo>
                  <a:pt x="2318319" y="1310905"/>
                </a:lnTo>
                <a:lnTo>
                  <a:pt x="0" y="13109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ình ảnh đồ họa Con vịt PNG, 19000+ nguồn tải về miễn phí.">
            <a:extLst>
              <a:ext uri="{FF2B5EF4-FFF2-40B4-BE49-F238E27FC236}">
                <a16:creationId xmlns:a16="http://schemas.microsoft.com/office/drawing/2014/main" id="{B19399BB-AB47-9687-8DCA-716F60BE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496062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3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657600" y="3440001"/>
            <a:ext cx="7438423" cy="4295099"/>
            <a:chOff x="0" y="0"/>
            <a:chExt cx="2385609" cy="1181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5609" cy="1181814"/>
            </a:xfrm>
            <a:custGeom>
              <a:avLst/>
              <a:gdLst/>
              <a:ahLst/>
              <a:cxnLst/>
              <a:rect l="l" t="t" r="r" b="b"/>
              <a:pathLst>
                <a:path w="2385609" h="1181814">
                  <a:moveTo>
                    <a:pt x="23077" y="0"/>
                  </a:moveTo>
                  <a:lnTo>
                    <a:pt x="2362531" y="0"/>
                  </a:lnTo>
                  <a:cubicBezTo>
                    <a:pt x="2375277" y="0"/>
                    <a:pt x="2385609" y="10332"/>
                    <a:pt x="2385609" y="23077"/>
                  </a:cubicBezTo>
                  <a:lnTo>
                    <a:pt x="2385609" y="1158736"/>
                  </a:lnTo>
                  <a:cubicBezTo>
                    <a:pt x="2385609" y="1164857"/>
                    <a:pt x="2383177" y="1170727"/>
                    <a:pt x="2378850" y="1175054"/>
                  </a:cubicBezTo>
                  <a:cubicBezTo>
                    <a:pt x="2374522" y="1179382"/>
                    <a:pt x="2368652" y="1181814"/>
                    <a:pt x="2362531" y="1181814"/>
                  </a:cubicBezTo>
                  <a:lnTo>
                    <a:pt x="23077" y="1181814"/>
                  </a:lnTo>
                  <a:cubicBezTo>
                    <a:pt x="16957" y="1181814"/>
                    <a:pt x="11087" y="1179382"/>
                    <a:pt x="6759" y="1175054"/>
                  </a:cubicBezTo>
                  <a:cubicBezTo>
                    <a:pt x="2431" y="1170727"/>
                    <a:pt x="0" y="1164857"/>
                    <a:pt x="0" y="1158736"/>
                  </a:cubicBezTo>
                  <a:lnTo>
                    <a:pt x="0" y="23077"/>
                  </a:lnTo>
                  <a:cubicBezTo>
                    <a:pt x="0" y="16957"/>
                    <a:pt x="2431" y="11087"/>
                    <a:pt x="6759" y="6759"/>
                  </a:cubicBezTo>
                  <a:cubicBezTo>
                    <a:pt x="11087" y="2431"/>
                    <a:pt x="16957" y="0"/>
                    <a:pt x="2307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85609" cy="121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19600" y="1028700"/>
            <a:ext cx="5275262" cy="898400"/>
            <a:chOff x="0" y="0"/>
            <a:chExt cx="1389369" cy="236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9625" y="0"/>
                  </a:moveTo>
                  <a:lnTo>
                    <a:pt x="1349745" y="0"/>
                  </a:lnTo>
                  <a:cubicBezTo>
                    <a:pt x="1371629" y="0"/>
                    <a:pt x="1389369" y="17741"/>
                    <a:pt x="1389369" y="39625"/>
                  </a:cubicBezTo>
                  <a:lnTo>
                    <a:pt x="1389369" y="196991"/>
                  </a:lnTo>
                  <a:cubicBezTo>
                    <a:pt x="1389369" y="218875"/>
                    <a:pt x="1371629" y="236616"/>
                    <a:pt x="1349745" y="236616"/>
                  </a:cubicBezTo>
                  <a:lnTo>
                    <a:pt x="39625" y="236616"/>
                  </a:lnTo>
                  <a:cubicBezTo>
                    <a:pt x="29116" y="236616"/>
                    <a:pt x="19037" y="232441"/>
                    <a:pt x="11606" y="225010"/>
                  </a:cubicBezTo>
                  <a:cubicBezTo>
                    <a:pt x="4175" y="217579"/>
                    <a:pt x="0" y="207500"/>
                    <a:pt x="0" y="196991"/>
                  </a:cubicBezTo>
                  <a:lnTo>
                    <a:pt x="0" y="39625"/>
                  </a:lnTo>
                  <a:cubicBezTo>
                    <a:pt x="0" y="29116"/>
                    <a:pt x="4175" y="19037"/>
                    <a:pt x="11606" y="11606"/>
                  </a:cubicBezTo>
                  <a:cubicBezTo>
                    <a:pt x="19037" y="4175"/>
                    <a:pt x="29116" y="0"/>
                    <a:pt x="3962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257" y="7237363"/>
            <a:ext cx="3381720" cy="338172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510090" y="270449"/>
            <a:ext cx="3894065" cy="3101092"/>
          </a:xfrm>
          <a:custGeom>
            <a:avLst/>
            <a:gdLst/>
            <a:ahLst/>
            <a:cxnLst/>
            <a:rect l="l" t="t" r="r" b="b"/>
            <a:pathLst>
              <a:path w="3894065" h="3101092">
                <a:moveTo>
                  <a:pt x="3894066" y="0"/>
                </a:moveTo>
                <a:lnTo>
                  <a:pt x="0" y="0"/>
                </a:lnTo>
                <a:lnTo>
                  <a:pt x="0" y="3101092"/>
                </a:lnTo>
                <a:lnTo>
                  <a:pt x="3894066" y="3101092"/>
                </a:lnTo>
                <a:lnTo>
                  <a:pt x="38940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710166" y="7237363"/>
            <a:ext cx="11458580" cy="3289567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341336" y="8344514"/>
            <a:ext cx="4098121" cy="2026707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729153" y="-347143"/>
            <a:ext cx="4439593" cy="3890698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2515088" y="3888318"/>
            <a:ext cx="5416322" cy="3486142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00600" y="952500"/>
            <a:ext cx="4622869" cy="87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lợn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57600" y="3619500"/>
            <a:ext cx="7162800" cy="3685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 Con gì ăn no</a:t>
            </a:r>
          </a:p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Bụng to mắt híp</a:t>
            </a:r>
          </a:p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Mồm kêu ụt ịt</a:t>
            </a:r>
          </a:p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Nằm thở phì phò?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andyman"/>
              <a:sym typeface="Handyman"/>
            </a:endParaRPr>
          </a:p>
        </p:txBody>
      </p:sp>
      <p:sp>
        <p:nvSpPr>
          <p:cNvPr id="21" name="Freeform 21"/>
          <p:cNvSpPr/>
          <p:nvPr/>
        </p:nvSpPr>
        <p:spPr>
          <a:xfrm rot="98140">
            <a:off x="12886693" y="5201203"/>
            <a:ext cx="2318320" cy="1310905"/>
          </a:xfrm>
          <a:custGeom>
            <a:avLst/>
            <a:gdLst/>
            <a:ahLst/>
            <a:cxnLst/>
            <a:rect l="l" t="t" r="r" b="b"/>
            <a:pathLst>
              <a:path w="2318320" h="1310905">
                <a:moveTo>
                  <a:pt x="0" y="0"/>
                </a:moveTo>
                <a:lnTo>
                  <a:pt x="2318319" y="0"/>
                </a:lnTo>
                <a:lnTo>
                  <a:pt x="2318319" y="1310905"/>
                </a:lnTo>
                <a:lnTo>
                  <a:pt x="0" y="13109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Con lợn png | PNGEgg">
            <a:extLst>
              <a:ext uri="{FF2B5EF4-FFF2-40B4-BE49-F238E27FC236}">
                <a16:creationId xmlns:a16="http://schemas.microsoft.com/office/drawing/2014/main" id="{C36E0515-A321-A347-9294-850051D05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92" b="96996" l="9483" r="89943">
                        <a14:foregroundMark x1="56322" y1="4721" x2="60345" y2="12876"/>
                        <a14:foregroundMark x1="14943" y1="89270" x2="14080" y2="96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905500"/>
            <a:ext cx="6378807" cy="427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15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06298" y="3620907"/>
            <a:ext cx="11437181" cy="2480953"/>
            <a:chOff x="0" y="0"/>
            <a:chExt cx="2385609" cy="1181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5609" cy="1181814"/>
            </a:xfrm>
            <a:custGeom>
              <a:avLst/>
              <a:gdLst/>
              <a:ahLst/>
              <a:cxnLst/>
              <a:rect l="l" t="t" r="r" b="b"/>
              <a:pathLst>
                <a:path w="2385609" h="1181814">
                  <a:moveTo>
                    <a:pt x="23077" y="0"/>
                  </a:moveTo>
                  <a:lnTo>
                    <a:pt x="2362531" y="0"/>
                  </a:lnTo>
                  <a:cubicBezTo>
                    <a:pt x="2375277" y="0"/>
                    <a:pt x="2385609" y="10332"/>
                    <a:pt x="2385609" y="23077"/>
                  </a:cubicBezTo>
                  <a:lnTo>
                    <a:pt x="2385609" y="1158736"/>
                  </a:lnTo>
                  <a:cubicBezTo>
                    <a:pt x="2385609" y="1164857"/>
                    <a:pt x="2383177" y="1170727"/>
                    <a:pt x="2378850" y="1175054"/>
                  </a:cubicBezTo>
                  <a:cubicBezTo>
                    <a:pt x="2374522" y="1179382"/>
                    <a:pt x="2368652" y="1181814"/>
                    <a:pt x="2362531" y="1181814"/>
                  </a:cubicBezTo>
                  <a:lnTo>
                    <a:pt x="23077" y="1181814"/>
                  </a:lnTo>
                  <a:cubicBezTo>
                    <a:pt x="16957" y="1181814"/>
                    <a:pt x="11087" y="1179382"/>
                    <a:pt x="6759" y="1175054"/>
                  </a:cubicBezTo>
                  <a:cubicBezTo>
                    <a:pt x="2431" y="1170727"/>
                    <a:pt x="0" y="1164857"/>
                    <a:pt x="0" y="1158736"/>
                  </a:cubicBezTo>
                  <a:lnTo>
                    <a:pt x="0" y="23077"/>
                  </a:lnTo>
                  <a:cubicBezTo>
                    <a:pt x="0" y="16957"/>
                    <a:pt x="2431" y="11087"/>
                    <a:pt x="6759" y="6759"/>
                  </a:cubicBezTo>
                  <a:cubicBezTo>
                    <a:pt x="11087" y="2431"/>
                    <a:pt x="16957" y="0"/>
                    <a:pt x="2307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85609" cy="121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19600" y="1028700"/>
            <a:ext cx="5275262" cy="898400"/>
            <a:chOff x="0" y="0"/>
            <a:chExt cx="1389369" cy="236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9625" y="0"/>
                  </a:moveTo>
                  <a:lnTo>
                    <a:pt x="1349745" y="0"/>
                  </a:lnTo>
                  <a:cubicBezTo>
                    <a:pt x="1371629" y="0"/>
                    <a:pt x="1389369" y="17741"/>
                    <a:pt x="1389369" y="39625"/>
                  </a:cubicBezTo>
                  <a:lnTo>
                    <a:pt x="1389369" y="196991"/>
                  </a:lnTo>
                  <a:cubicBezTo>
                    <a:pt x="1389369" y="218875"/>
                    <a:pt x="1371629" y="236616"/>
                    <a:pt x="1349745" y="236616"/>
                  </a:cubicBezTo>
                  <a:lnTo>
                    <a:pt x="39625" y="236616"/>
                  </a:lnTo>
                  <a:cubicBezTo>
                    <a:pt x="29116" y="236616"/>
                    <a:pt x="19037" y="232441"/>
                    <a:pt x="11606" y="225010"/>
                  </a:cubicBezTo>
                  <a:cubicBezTo>
                    <a:pt x="4175" y="217579"/>
                    <a:pt x="0" y="207500"/>
                    <a:pt x="0" y="196991"/>
                  </a:cubicBezTo>
                  <a:lnTo>
                    <a:pt x="0" y="39625"/>
                  </a:lnTo>
                  <a:cubicBezTo>
                    <a:pt x="0" y="29116"/>
                    <a:pt x="4175" y="19037"/>
                    <a:pt x="11606" y="11606"/>
                  </a:cubicBezTo>
                  <a:cubicBezTo>
                    <a:pt x="19037" y="4175"/>
                    <a:pt x="29116" y="0"/>
                    <a:pt x="3962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257" y="7237363"/>
            <a:ext cx="3381720" cy="338172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510090" y="270449"/>
            <a:ext cx="3894065" cy="3101092"/>
          </a:xfrm>
          <a:custGeom>
            <a:avLst/>
            <a:gdLst/>
            <a:ahLst/>
            <a:cxnLst/>
            <a:rect l="l" t="t" r="r" b="b"/>
            <a:pathLst>
              <a:path w="3894065" h="3101092">
                <a:moveTo>
                  <a:pt x="3894066" y="0"/>
                </a:moveTo>
                <a:lnTo>
                  <a:pt x="0" y="0"/>
                </a:lnTo>
                <a:lnTo>
                  <a:pt x="0" y="3101092"/>
                </a:lnTo>
                <a:lnTo>
                  <a:pt x="3894066" y="3101092"/>
                </a:lnTo>
                <a:lnTo>
                  <a:pt x="38940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710166" y="7237363"/>
            <a:ext cx="11458580" cy="3289567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341336" y="8344514"/>
            <a:ext cx="4098121" cy="2026707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729153" y="-347143"/>
            <a:ext cx="4439593" cy="3890698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2515088" y="3888318"/>
            <a:ext cx="5416322" cy="3486142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00600" y="952500"/>
            <a:ext cx="4622869" cy="87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mèo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13355" y="3920615"/>
            <a:ext cx="10744200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Con gì hai mắt trong veo</a:t>
            </a:r>
          </a:p>
          <a:p>
            <a:pPr lvl="0" algn="ctr">
              <a:lnSpc>
                <a:spcPts val="7288"/>
              </a:lnSpc>
              <a:spcBef>
                <a:spcPct val="0"/>
              </a:spcBef>
            </a:pPr>
            <a:r>
              <a:rPr lang="vi-VN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Thích nằm sưởi nắng, thích trèo cây cau?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andyman"/>
              <a:sym typeface="Handyman"/>
            </a:endParaRPr>
          </a:p>
        </p:txBody>
      </p:sp>
      <p:sp>
        <p:nvSpPr>
          <p:cNvPr id="21" name="Freeform 21"/>
          <p:cNvSpPr/>
          <p:nvPr/>
        </p:nvSpPr>
        <p:spPr>
          <a:xfrm rot="98140">
            <a:off x="12886693" y="5201203"/>
            <a:ext cx="2318320" cy="1310905"/>
          </a:xfrm>
          <a:custGeom>
            <a:avLst/>
            <a:gdLst/>
            <a:ahLst/>
            <a:cxnLst/>
            <a:rect l="l" t="t" r="r" b="b"/>
            <a:pathLst>
              <a:path w="2318320" h="1310905">
                <a:moveTo>
                  <a:pt x="0" y="0"/>
                </a:moveTo>
                <a:lnTo>
                  <a:pt x="2318319" y="0"/>
                </a:lnTo>
                <a:lnTo>
                  <a:pt x="2318319" y="1310905"/>
                </a:lnTo>
                <a:lnTo>
                  <a:pt x="0" y="13109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Hình ảnh Con Mèo Của Bush PNG Miễn Phí Tải Về - Lovepik">
            <a:extLst>
              <a:ext uri="{FF2B5EF4-FFF2-40B4-BE49-F238E27FC236}">
                <a16:creationId xmlns:a16="http://schemas.microsoft.com/office/drawing/2014/main" id="{65A2170A-F278-6B42-76DE-7E09E9369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861384"/>
            <a:ext cx="8496300" cy="57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3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607" t="-5706" r="-2927" b="-520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85625" y="6402618"/>
            <a:ext cx="6558088" cy="5318013"/>
          </a:xfrm>
          <a:custGeom>
            <a:avLst/>
            <a:gdLst/>
            <a:ahLst/>
            <a:cxnLst/>
            <a:rect l="l" t="t" r="r" b="b"/>
            <a:pathLst>
              <a:path w="6558088" h="5318013">
                <a:moveTo>
                  <a:pt x="0" y="0"/>
                </a:moveTo>
                <a:lnTo>
                  <a:pt x="6558088" y="0"/>
                </a:lnTo>
                <a:lnTo>
                  <a:pt x="6558088" y="5318014"/>
                </a:lnTo>
                <a:lnTo>
                  <a:pt x="0" y="5318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44206" y="2019300"/>
            <a:ext cx="8859034" cy="8907621"/>
          </a:xfrm>
          <a:custGeom>
            <a:avLst/>
            <a:gdLst/>
            <a:ahLst/>
            <a:cxnLst/>
            <a:rect l="l" t="t" r="r" b="b"/>
            <a:pathLst>
              <a:path w="8859034" h="8907621">
                <a:moveTo>
                  <a:pt x="0" y="0"/>
                </a:moveTo>
                <a:lnTo>
                  <a:pt x="8859034" y="0"/>
                </a:lnTo>
                <a:lnTo>
                  <a:pt x="8859034" y="8907621"/>
                </a:lnTo>
                <a:lnTo>
                  <a:pt x="0" y="8907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93892" y="1239209"/>
            <a:ext cx="2418796" cy="1772318"/>
          </a:xfrm>
          <a:custGeom>
            <a:avLst/>
            <a:gdLst/>
            <a:ahLst/>
            <a:cxnLst/>
            <a:rect l="l" t="t" r="r" b="b"/>
            <a:pathLst>
              <a:path w="2418796" h="1772318">
                <a:moveTo>
                  <a:pt x="0" y="0"/>
                </a:moveTo>
                <a:lnTo>
                  <a:pt x="2418795" y="0"/>
                </a:lnTo>
                <a:lnTo>
                  <a:pt x="2418795" y="1772318"/>
                </a:lnTo>
                <a:lnTo>
                  <a:pt x="0" y="1772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-1358385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186054" y="7018655"/>
            <a:ext cx="6558088" cy="5318013"/>
          </a:xfrm>
          <a:custGeom>
            <a:avLst/>
            <a:gdLst/>
            <a:ahLst/>
            <a:cxnLst/>
            <a:rect l="l" t="t" r="r" b="b"/>
            <a:pathLst>
              <a:path w="6558088" h="5318013">
                <a:moveTo>
                  <a:pt x="0" y="0"/>
                </a:moveTo>
                <a:lnTo>
                  <a:pt x="6558089" y="0"/>
                </a:lnTo>
                <a:lnTo>
                  <a:pt x="6558089" y="5318014"/>
                </a:lnTo>
                <a:lnTo>
                  <a:pt x="0" y="5318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BAAAE95C-5050-8D16-E6A4-39E2D9AC8D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52700"/>
            <a:ext cx="10473836" cy="3560373"/>
          </a:xfrm>
          <a:prstGeom prst="rect">
            <a:avLst/>
          </a:prstGeom>
        </p:spPr>
      </p:pic>
      <p:pic>
        <p:nvPicPr>
          <p:cNvPr id="19" name="Picture 1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04A177-CF5F-9564-58EA-3FA976066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434" t="-6209" r="-3588" b="-384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71982" y="1378365"/>
            <a:ext cx="11654830" cy="7530269"/>
          </a:xfrm>
          <a:custGeom>
            <a:avLst/>
            <a:gdLst/>
            <a:ahLst/>
            <a:cxnLst/>
            <a:rect l="l" t="t" r="r" b="b"/>
            <a:pathLst>
              <a:path w="11654830" h="7530269">
                <a:moveTo>
                  <a:pt x="0" y="0"/>
                </a:moveTo>
                <a:lnTo>
                  <a:pt x="11654830" y="0"/>
                </a:lnTo>
                <a:lnTo>
                  <a:pt x="11654830" y="7530270"/>
                </a:lnTo>
                <a:lnTo>
                  <a:pt x="0" y="753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1022718" y="2644554"/>
            <a:ext cx="8482084" cy="8482084"/>
          </a:xfrm>
          <a:custGeom>
            <a:avLst/>
            <a:gdLst/>
            <a:ahLst/>
            <a:cxnLst/>
            <a:rect l="l" t="t" r="r" b="b"/>
            <a:pathLst>
              <a:path w="8482084" h="8482084">
                <a:moveTo>
                  <a:pt x="8482084" y="0"/>
                </a:moveTo>
                <a:lnTo>
                  <a:pt x="0" y="0"/>
                </a:lnTo>
                <a:lnTo>
                  <a:pt x="0" y="8482083"/>
                </a:lnTo>
                <a:lnTo>
                  <a:pt x="8482084" y="8482083"/>
                </a:lnTo>
                <a:lnTo>
                  <a:pt x="84820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-254672"/>
            <a:ext cx="4238141" cy="5798451"/>
          </a:xfrm>
          <a:custGeom>
            <a:avLst/>
            <a:gdLst/>
            <a:ahLst/>
            <a:cxnLst/>
            <a:rect l="l" t="t" r="r" b="b"/>
            <a:pathLst>
              <a:path w="4238141" h="5798451">
                <a:moveTo>
                  <a:pt x="0" y="0"/>
                </a:moveTo>
                <a:lnTo>
                  <a:pt x="4238141" y="0"/>
                </a:lnTo>
                <a:lnTo>
                  <a:pt x="4238141" y="5798452"/>
                </a:lnTo>
                <a:lnTo>
                  <a:pt x="0" y="5798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3446" y="6992481"/>
            <a:ext cx="6655594" cy="3294519"/>
          </a:xfrm>
          <a:custGeom>
            <a:avLst/>
            <a:gdLst/>
            <a:ahLst/>
            <a:cxnLst/>
            <a:rect l="l" t="t" r="r" b="b"/>
            <a:pathLst>
              <a:path w="6655594" h="3294519">
                <a:moveTo>
                  <a:pt x="0" y="0"/>
                </a:moveTo>
                <a:lnTo>
                  <a:pt x="6655594" y="0"/>
                </a:lnTo>
                <a:lnTo>
                  <a:pt x="6655594" y="3294519"/>
                </a:lnTo>
                <a:lnTo>
                  <a:pt x="0" y="32945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C4790E-A06A-CD12-24AB-9257BF656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0" y="190500"/>
            <a:ext cx="5104411" cy="1330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F55936-971A-B7D1-1D8D-4C191F84AD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6600" y="3009900"/>
            <a:ext cx="10144623" cy="402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236" t="-32242" r="-13098" b="-5228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62401" y="3106043"/>
            <a:ext cx="11353800" cy="2663499"/>
            <a:chOff x="0" y="0"/>
            <a:chExt cx="2385609" cy="11818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85609" cy="1181814"/>
            </a:xfrm>
            <a:custGeom>
              <a:avLst/>
              <a:gdLst/>
              <a:ahLst/>
              <a:cxnLst/>
              <a:rect l="l" t="t" r="r" b="b"/>
              <a:pathLst>
                <a:path w="2385609" h="1181814">
                  <a:moveTo>
                    <a:pt x="21368" y="0"/>
                  </a:moveTo>
                  <a:lnTo>
                    <a:pt x="2364241" y="0"/>
                  </a:lnTo>
                  <a:cubicBezTo>
                    <a:pt x="2369908" y="0"/>
                    <a:pt x="2375343" y="2251"/>
                    <a:pt x="2379350" y="6259"/>
                  </a:cubicBezTo>
                  <a:cubicBezTo>
                    <a:pt x="2383358" y="10266"/>
                    <a:pt x="2385609" y="15701"/>
                    <a:pt x="2385609" y="21368"/>
                  </a:cubicBezTo>
                  <a:lnTo>
                    <a:pt x="2385609" y="1160446"/>
                  </a:lnTo>
                  <a:cubicBezTo>
                    <a:pt x="2385609" y="1166113"/>
                    <a:pt x="2383358" y="1171548"/>
                    <a:pt x="2379350" y="1175555"/>
                  </a:cubicBezTo>
                  <a:cubicBezTo>
                    <a:pt x="2375343" y="1179562"/>
                    <a:pt x="2369908" y="1181814"/>
                    <a:pt x="2364241" y="1181814"/>
                  </a:cubicBezTo>
                  <a:lnTo>
                    <a:pt x="21368" y="1181814"/>
                  </a:lnTo>
                  <a:cubicBezTo>
                    <a:pt x="15701" y="1181814"/>
                    <a:pt x="10266" y="1179562"/>
                    <a:pt x="6259" y="1175555"/>
                  </a:cubicBezTo>
                  <a:cubicBezTo>
                    <a:pt x="2251" y="1171548"/>
                    <a:pt x="0" y="1166113"/>
                    <a:pt x="0" y="1160446"/>
                  </a:cubicBezTo>
                  <a:lnTo>
                    <a:pt x="0" y="21368"/>
                  </a:lnTo>
                  <a:cubicBezTo>
                    <a:pt x="0" y="15701"/>
                    <a:pt x="2251" y="10266"/>
                    <a:pt x="6259" y="6259"/>
                  </a:cubicBezTo>
                  <a:cubicBezTo>
                    <a:pt x="10266" y="2251"/>
                    <a:pt x="15701" y="0"/>
                    <a:pt x="2136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85609" cy="121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342167" y="-1390680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92689" y="-1390680"/>
            <a:ext cx="4695311" cy="41148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304800" y="3619500"/>
            <a:ext cx="4353144" cy="6868866"/>
          </a:xfrm>
          <a:custGeom>
            <a:avLst/>
            <a:gdLst/>
            <a:ahLst/>
            <a:cxnLst/>
            <a:rect l="l" t="t" r="r" b="b"/>
            <a:pathLst>
              <a:path w="4353144" h="6868866">
                <a:moveTo>
                  <a:pt x="0" y="0"/>
                </a:moveTo>
                <a:lnTo>
                  <a:pt x="4353144" y="0"/>
                </a:lnTo>
                <a:lnTo>
                  <a:pt x="4353144" y="6868867"/>
                </a:lnTo>
                <a:lnTo>
                  <a:pt x="0" y="6868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074399" y="6187719"/>
            <a:ext cx="6672835" cy="4371520"/>
          </a:xfrm>
          <a:custGeom>
            <a:avLst/>
            <a:gdLst/>
            <a:ahLst/>
            <a:cxnLst/>
            <a:rect l="l" t="t" r="r" b="b"/>
            <a:pathLst>
              <a:path w="6672835" h="4371520">
                <a:moveTo>
                  <a:pt x="0" y="0"/>
                </a:moveTo>
                <a:lnTo>
                  <a:pt x="6672835" y="0"/>
                </a:lnTo>
                <a:lnTo>
                  <a:pt x="6672835" y="4371520"/>
                </a:lnTo>
                <a:lnTo>
                  <a:pt x="0" y="437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0597" b="-205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292631" y="7078712"/>
            <a:ext cx="5454603" cy="4423187"/>
          </a:xfrm>
          <a:custGeom>
            <a:avLst/>
            <a:gdLst/>
            <a:ahLst/>
            <a:cxnLst/>
            <a:rect l="l" t="t" r="r" b="b"/>
            <a:pathLst>
              <a:path w="5454603" h="4423187">
                <a:moveTo>
                  <a:pt x="0" y="0"/>
                </a:moveTo>
                <a:lnTo>
                  <a:pt x="5454603" y="0"/>
                </a:lnTo>
                <a:lnTo>
                  <a:pt x="5454603" y="4423187"/>
                </a:lnTo>
                <a:lnTo>
                  <a:pt x="0" y="44231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43400" y="3390900"/>
            <a:ext cx="102108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 algn="just">
              <a:lnSpc>
                <a:spcPts val="6946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Nêu được </a:t>
            </a:r>
            <a:r>
              <a:rPr lang="vi-VN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một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số động vật đẻ trứng, đẻ con.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andyman"/>
              <a:sym typeface="Handyman"/>
            </a:endParaRPr>
          </a:p>
          <a:p>
            <a:pPr marL="685800" marR="0" lvl="0" indent="-685800" algn="just" defTabSz="914400" rtl="0" eaLnBrk="1" fontAlgn="auto" latinLnBrk="0" hangingPunct="1">
              <a:lnSpc>
                <a:spcPts val="69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Nắm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sự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sinh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sản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động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vật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andyman"/>
                <a:sym typeface="Handyman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andyman"/>
              <a:sym typeface="Handyman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068AC8-54A3-3C4C-5C6E-61197D2DD4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00" y="800100"/>
            <a:ext cx="7084166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8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832</Words>
  <Application>Microsoft Office PowerPoint</Application>
  <PresentationFormat>Custom</PresentationFormat>
  <Paragraphs>89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宋体</vt:lpstr>
      <vt:lpstr>#9Slide07 Baloo Tamma</vt:lpstr>
      <vt:lpstr>Arial</vt:lpstr>
      <vt:lpstr>Calibri</vt:lpstr>
      <vt:lpstr>Calibri Light</vt:lpstr>
      <vt:lpstr>Cambria</vt:lpstr>
      <vt:lpstr>等线</vt:lpstr>
      <vt:lpstr>Handyman</vt:lpstr>
      <vt:lpstr>More Sugar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PC</cp:lastModifiedBy>
  <cp:revision>40</cp:revision>
  <dcterms:created xsi:type="dcterms:W3CDTF">2006-08-16T00:00:00Z</dcterms:created>
  <dcterms:modified xsi:type="dcterms:W3CDTF">2024-12-07T15:28:20Z</dcterms:modified>
  <dc:identifier>DAGR2Yeb-4Y</dc:identifier>
</cp:coreProperties>
</file>