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0" r:id="rId2"/>
    <p:sldId id="292" r:id="rId3"/>
    <p:sldId id="321" r:id="rId4"/>
    <p:sldId id="320" r:id="rId5"/>
    <p:sldId id="319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22" r:id="rId14"/>
    <p:sldId id="303" r:id="rId15"/>
    <p:sldId id="304" r:id="rId16"/>
    <p:sldId id="311" r:id="rId17"/>
    <p:sldId id="273" r:id="rId18"/>
    <p:sldId id="262" r:id="rId19"/>
    <p:sldId id="275" r:id="rId20"/>
    <p:sldId id="323" r:id="rId21"/>
    <p:sldId id="308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Các</a:t>
            </a:r>
            <a:r>
              <a:rPr lang="vi-VN" baseline="0" dirty="0" smtClean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7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57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1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59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0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2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4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6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5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4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3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3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7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2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6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9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2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2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08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8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8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85" r:id="rId4"/>
    <p:sldLayoutId id="2147483683" r:id="rId5"/>
    <p:sldLayoutId id="2147483680" r:id="rId6"/>
    <p:sldLayoutId id="2147483679" r:id="rId7"/>
    <p:sldLayoutId id="2147483678" r:id="rId8"/>
    <p:sldLayoutId id="2147483677" r:id="rId9"/>
    <p:sldLayoutId id="2147483675" r:id="rId10"/>
    <p:sldLayoutId id="2147483673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50" r:id="rId17"/>
    <p:sldLayoutId id="2147483724" r:id="rId18"/>
    <p:sldLayoutId id="2147483723" r:id="rId19"/>
    <p:sldLayoutId id="2147483722" r:id="rId20"/>
    <p:sldLayoutId id="2147483721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702" r:id="rId40"/>
    <p:sldLayoutId id="2147483701" r:id="rId41"/>
    <p:sldLayoutId id="2147483700" r:id="rId42"/>
    <p:sldLayoutId id="2147483699" r:id="rId43"/>
    <p:sldLayoutId id="2147483698" r:id="rId44"/>
    <p:sldLayoutId id="2147483697" r:id="rId45"/>
    <p:sldLayoutId id="2147483696" r:id="rId46"/>
    <p:sldLayoutId id="2147483695" r:id="rId47"/>
    <p:sldLayoutId id="2147483694" r:id="rId48"/>
    <p:sldLayoutId id="2147483693" r:id="rId49"/>
    <p:sldLayoutId id="2147483692" r:id="rId50"/>
    <p:sldLayoutId id="2147483691" r:id="rId51"/>
    <p:sldLayoutId id="2147483690" r:id="rId52"/>
    <p:sldLayoutId id="2147483689" r:id="rId53"/>
    <p:sldLayoutId id="2147483688" r:id="rId54"/>
    <p:sldLayoutId id="2147483684" r:id="rId55"/>
    <p:sldLayoutId id="2147483682" r:id="rId56"/>
    <p:sldLayoutId id="2147483681" r:id="rId57"/>
    <p:sldLayoutId id="2147483676" r:id="rId58"/>
    <p:sldLayoutId id="2147483674" r:id="rId59"/>
    <p:sldLayoutId id="2147483672" r:id="rId60"/>
    <p:sldLayoutId id="2147483666" r:id="rId61"/>
    <p:sldLayoutId id="2147483665" r:id="rId62"/>
    <p:sldLayoutId id="2147483664" r:id="rId63"/>
    <p:sldLayoutId id="2147483663" r:id="rId64"/>
    <p:sldLayoutId id="2147483662" r:id="rId65"/>
    <p:sldLayoutId id="2147483661" r:id="rId66"/>
    <p:sldLayoutId id="2147483651" r:id="rId67"/>
    <p:sldLayoutId id="2147483652" r:id="rId68"/>
    <p:sldLayoutId id="2147483653" r:id="rId69"/>
    <p:sldLayoutId id="2147483654" r:id="rId70"/>
    <p:sldLayoutId id="2147483655" r:id="rId71"/>
    <p:sldLayoutId id="2147483656" r:id="rId72"/>
    <p:sldLayoutId id="2147483657" r:id="rId73"/>
    <p:sldLayoutId id="2147483658" r:id="rId74"/>
    <p:sldLayoutId id="2147483659" r:id="rId7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18" t="22633" r="10921" b="14299"/>
          <a:stretch/>
        </p:blipFill>
        <p:spPr>
          <a:xfrm>
            <a:off x="228600" y="381000"/>
            <a:ext cx="86106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BÀI 46: </a:t>
            </a: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ac ¨c   ©c 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6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133600"/>
            <a:ext cx="72606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1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14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90600"/>
            <a:ext cx="781780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9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34255" y="-716081"/>
            <a:ext cx="5181361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8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381000" y="381000"/>
            <a:ext cx="379241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17418"/>
            <a:ext cx="4279445" cy="518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DCF2-1B5B-42D7-BE9D-62B3D3D72847}"/>
              </a:ext>
            </a:extLst>
          </p:cNvPr>
          <p:cNvSpPr txBox="1"/>
          <p:nvPr/>
        </p:nvSpPr>
        <p:spPr>
          <a:xfrm>
            <a:off x="457200" y="381000"/>
            <a:ext cx="312420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3.Viết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508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39" b="6378"/>
          <a:stretch/>
        </p:blipFill>
        <p:spPr>
          <a:xfrm>
            <a:off x="838200" y="990600"/>
            <a:ext cx="7315200" cy="52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9" r="11729" b="10436"/>
          <a:stretch/>
        </p:blipFill>
        <p:spPr>
          <a:xfrm rot="16200000">
            <a:off x="1998423" y="-626822"/>
            <a:ext cx="5257800" cy="78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9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533400" y="1524000"/>
            <a:ext cx="8077200" cy="47266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7000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588026" y="2546903"/>
            <a:ext cx="196794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9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228601" y="304800"/>
            <a:ext cx="8534400" cy="5791200"/>
            <a:chOff x="0" y="0"/>
            <a:chExt cx="12191999" cy="77216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772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1741713" y="2133600"/>
              <a:ext cx="947057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Định hướng học tập</a:t>
              </a:r>
              <a:endPara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77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6950" r="19546" b="22254"/>
          <a:stretch/>
        </p:blipFill>
        <p:spPr>
          <a:xfrm>
            <a:off x="228600" y="381000"/>
            <a:ext cx="86868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381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943600"/>
            <a:ext cx="5334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4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362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4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95600" y="2438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4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44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4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1600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33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429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42900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3422349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342900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599" y="609600"/>
            <a:ext cx="2673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5181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257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6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800" y="5181600"/>
            <a:ext cx="259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6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838200" y="4038600"/>
            <a:ext cx="990600" cy="1142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4138331"/>
            <a:ext cx="1752600" cy="10017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6172200" y="4243052"/>
            <a:ext cx="1447800" cy="10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381000" y="6927"/>
            <a:ext cx="8134065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4419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NÕu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lªn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B¾c, b¹n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Sa Pa. </a:t>
            </a:r>
          </a:p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hÌ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ë ®©y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Çu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©y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c¸c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T¶ Van, T¶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Ph×n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SÝn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2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7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228601" y="304800"/>
            <a:ext cx="8534400" cy="5791200"/>
            <a:chOff x="0" y="0"/>
            <a:chExt cx="12191999" cy="77216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772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2939141" y="2540000"/>
              <a:ext cx="738591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ViÕt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950" b="1" dirty="0" err="1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b¶ng</a:t>
              </a:r>
              <a:r>
                <a:rPr lang="en-US" sz="4950" b="1" dirty="0" smtClean="0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 con</a:t>
              </a:r>
              <a:endParaRPr lang="en-US" sz="4950" b="1" dirty="0">
                <a:solidFill>
                  <a:schemeClr val="bg1"/>
                </a:solidFill>
                <a:latin typeface=".VnAvant" panose="020B72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65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133600"/>
            <a:ext cx="72944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209800"/>
            <a:ext cx="70917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6763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126</Words>
  <Application>Microsoft Office PowerPoint</Application>
  <PresentationFormat>On-screen Show (4:3)</PresentationFormat>
  <Paragraphs>27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Arial-SGK-TV</vt:lpstr>
      <vt:lpstr>Ariston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92</cp:revision>
  <dcterms:created xsi:type="dcterms:W3CDTF">2020-08-23T18:12:36Z</dcterms:created>
  <dcterms:modified xsi:type="dcterms:W3CDTF">2021-11-22T12:55:09Z</dcterms:modified>
</cp:coreProperties>
</file>