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67" d="100"/>
          <a:sy n="67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155</Words>
  <Application>Microsoft Office PowerPoint</Application>
  <PresentationFormat>Widescreen</PresentationFormat>
  <Paragraphs>100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Lato</vt:lpstr>
      <vt:lpstr>Lato Heavy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79</cp:revision>
  <dcterms:created xsi:type="dcterms:W3CDTF">2021-07-20T01:55:21Z</dcterms:created>
  <dcterms:modified xsi:type="dcterms:W3CDTF">2021-12-08T11:38:09Z</dcterms:modified>
</cp:coreProperties>
</file>