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63" r:id="rId4"/>
    <p:sldId id="329" r:id="rId5"/>
    <p:sldId id="362" r:id="rId6"/>
    <p:sldId id="257" r:id="rId7"/>
    <p:sldId id="258" r:id="rId8"/>
    <p:sldId id="260" r:id="rId9"/>
    <p:sldId id="259" r:id="rId10"/>
    <p:sldId id="263" r:id="rId11"/>
    <p:sldId id="256" r:id="rId12"/>
    <p:sldId id="262" r:id="rId13"/>
    <p:sldId id="307" r:id="rId14"/>
    <p:sldId id="306" r:id="rId15"/>
    <p:sldId id="364" r:id="rId16"/>
    <p:sldId id="366" r:id="rId17"/>
    <p:sldId id="311" r:id="rId18"/>
    <p:sldId id="368" r:id="rId19"/>
    <p:sldId id="369" r:id="rId20"/>
    <p:sldId id="312" r:id="rId21"/>
    <p:sldId id="361" r:id="rId22"/>
    <p:sldId id="367" r:id="rId23"/>
    <p:sldId id="370" r:id="rId24"/>
    <p:sldId id="371" r:id="rId25"/>
    <p:sldId id="372" r:id="rId26"/>
    <p:sldId id="374" r:id="rId27"/>
    <p:sldId id="375" r:id="rId28"/>
    <p:sldId id="373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59C030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174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F5B4-5E81-42A0-A852-B54857BF4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63FD1-1405-4820-BB55-060A956B8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8830D-5D2D-4AAC-9EAA-C6298726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F8BE-689F-4415-8A01-414ACD2D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4A3A-2B9E-488D-B98C-B508B309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E142-3816-4BB0-B843-5EE90AE5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F4719-D7DD-4A90-AE76-39DF4B1C2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D268-A26A-47DD-B50C-960CD738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BC03-A204-4F94-BB9B-7478DA71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419-14D5-4E66-9424-41D30BA6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F6A8-887A-4DB6-BFEE-8ECA62869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52EF-E0AC-4148-8B45-B3A8FFDA3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701E5-5256-4941-B96E-0C707B50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8DCC-B6EC-48B4-8818-7D5458DF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E9D6-7EE9-4E19-A9CB-A48C0805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DD9F-6C86-4E32-ABE8-3474D44A6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6236-BBA1-4BA5-A039-B099B3C0D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0FC9-529D-4C9F-8FDC-311403B8B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EDCD3-0AB2-40A1-832C-335E2AC0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0E74D-A586-43F3-87E5-D70EBD98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AC461-BD15-4AD2-98AE-76681743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48D8-67D4-4E8B-921F-D913CD804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05A94-CE5F-4982-953F-FF992C6C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986-F19A-44C1-A2D4-F361D557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89406-5F3C-49FE-AF9E-F3D2D6DFA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89387-2D90-4650-8315-C9945A220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5D929-F085-4778-A11A-1E6AA427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FD97A-1AD9-4E27-870E-93342A82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805B7-B64F-4299-BE5D-4A5839FF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12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0122-0E20-45FB-AEB1-10E8F5D1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0F046-B707-427D-9F11-79C4891F1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E6CC7-C0D7-4B3D-BDE9-1678E2C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BF90E-B38A-4384-96EF-8CD8D24E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7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25872-5AD7-43C0-91F1-100C46C2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FBBB-1586-461D-BE0C-88FACBF3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BF441-0A06-4B51-9068-788A64A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2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B8E2-0907-403E-B506-52663F0E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2869-A5E2-445F-9651-75475807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F8E4C-E908-441E-A247-C0E85E247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2EF7B-5753-4B22-AAC4-FD5BEF82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5C623-C74D-47B4-A3DB-F19DFEEB4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B677F-E483-408D-96AC-5BEBAC29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59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8478-6373-4118-B05A-3960EEA8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513BD-9C68-4541-9952-1607D6FB1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83DD4-98FB-4391-8339-BC7EC7DFE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3CB6D-17A5-40FD-9B97-236530E9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A18F1-E139-462F-8861-1F94F8B0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0EBC-79A9-43B8-A85E-E97FC1BA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57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59E9-E89B-4F24-A590-7D5384AA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73093-4501-4660-9262-8351B7877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027CB-7D1C-490A-A514-8971821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E524-A1CD-4B31-BE2D-ED13DF3C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1F26-29A3-424B-8D70-E01C6F72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79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132B74-3CB1-48FF-866F-CC9602E7C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130874-7B5C-4B03-8BAA-076C2F0BE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0E501-26C4-4B4D-9356-BAB95A62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04B0F-CB40-451F-A34B-EC4E4A45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B94D-3457-49A6-A637-5F720ADE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4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7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9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197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4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028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916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6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002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1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22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8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2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" y="400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31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4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1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2766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6" y="0"/>
            <a:ext cx="6311334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1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8137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6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9037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596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596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59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746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9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4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2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9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4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2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9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4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2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197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12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384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63748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39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9120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2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9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17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1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03370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4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902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3" y="1105216"/>
            <a:ext cx="4444206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516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50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50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405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6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9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1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1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978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4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610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2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8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2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8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24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2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50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4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50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1" y="5387767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669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6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2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596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26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384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359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6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870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1835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8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8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618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099" y="0"/>
            <a:ext cx="59119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467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4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59" y="9898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126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6" y="4663798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5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80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8" y="5904013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342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458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2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2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2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2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2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2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842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5" y="3"/>
            <a:ext cx="9159226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50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50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2" y="4851626"/>
            <a:ext cx="2153272" cy="1950930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9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9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2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4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604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44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3" y="1886668"/>
            <a:ext cx="8340434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6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4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191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121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56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4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4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4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4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9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1" y="12933"/>
            <a:ext cx="4032734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9872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1" y="6027269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650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83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2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399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2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29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2" y="1"/>
            <a:ext cx="7801906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4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576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798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4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2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499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596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4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911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192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255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4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3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4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28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421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207" tIns="45587" rIns="91207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5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1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596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0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0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0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8276562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384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7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4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2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57668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890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187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9/12/2021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31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57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8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6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2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9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2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3" y="-253611"/>
            <a:ext cx="4177322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2" y="1388344"/>
            <a:ext cx="179998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40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3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5" y="1327865"/>
            <a:ext cx="226902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0" y="1763464"/>
            <a:ext cx="222142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5" y="1082508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1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2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9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4" y="6128269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5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50" y="5899760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1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20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8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6" y="6115666"/>
            <a:ext cx="220080" cy="79514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3" y="5503738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2" y="5138199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4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1" y="5183755"/>
            <a:ext cx="169629" cy="84266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9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3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8" y="5995693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57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5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1BBC8-81C9-46C9-ACEA-709BCCE0D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F74A-FF70-4310-8EF8-B08CC702F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A50B0-3CB5-436A-9A86-D9C004D92F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E70E-63E7-43DF-9159-27D5BC67536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1E281-1DA8-49CF-B187-F4571A1EE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4F981-2775-44B5-B7C5-2D821C373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537ED-AB0D-4256-98A1-8276F3F8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617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image" Target="../media/image36.jp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slide" Target="slide7.xml"/><Relationship Id="rId5" Type="http://schemas.openxmlformats.org/officeDocument/2006/relationships/image" Target="../media/image39.png"/><Relationship Id="rId1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slide" Target="slide5.xml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9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12"/>
                    </a14:imgEffect>
                    <a14:imgEffect>
                      <a14:saturation sat="2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" y="8483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5760" y="1530545"/>
            <a:ext cx="10420483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192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3163" y="2814971"/>
            <a:ext cx="245676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182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8516" y="1219728"/>
            <a:ext cx="10406129" cy="3996262"/>
          </a:xfrm>
          <a:prstGeom prst="rect">
            <a:avLst/>
          </a:prstGeom>
          <a:noFill/>
        </p:spPr>
        <p:txBody>
          <a:bodyPr spcFirstLastPara="1" wrap="none" lIns="121618" tIns="60809" rIns="121618" bIns="60809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con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10000" b="1" kern="0" dirty="0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endParaRPr lang="en-US" sz="100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5311" y="1741773"/>
            <a:ext cx="8539441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56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TIẾNG VIỆT 1</a:t>
            </a:r>
            <a:endParaRPr lang="en-US" sz="4256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5" y="-50241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16" y="-36704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88" y="-2089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45" y="-23167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201" y="-23166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" y="3933751"/>
            <a:ext cx="2857915" cy="31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66" y="-28050"/>
            <a:ext cx="2533716" cy="31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37" y="3222743"/>
            <a:ext cx="2325401" cy="25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51" y="183011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542" y="457501"/>
            <a:ext cx="2499167" cy="27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949118" y="3238210"/>
            <a:ext cx="8539441" cy="151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198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50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Bài</a:t>
            </a:r>
            <a:r>
              <a:rPr lang="en-US" sz="50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 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59: </a:t>
            </a:r>
            <a:r>
              <a:rPr lang="en-US" sz="5000" b="1" kern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ang</a:t>
            </a:r>
            <a:r>
              <a:rPr lang="en-US" sz="5000" b="1" kern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 -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ăng</a:t>
            </a:r>
            <a:r>
              <a:rPr lang="en-US" sz="5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 - </a:t>
            </a:r>
            <a:r>
              <a:rPr lang="en-US" sz="5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  <a:sym typeface="Arial"/>
              </a:rPr>
              <a:t>âng</a:t>
            </a:r>
            <a:endParaRPr lang="en-US" sz="50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56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002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30561-CB3F-472F-A66A-05C13330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01"/>
          <a:stretch/>
        </p:blipFill>
        <p:spPr>
          <a:xfrm>
            <a:off x="658777" y="198784"/>
            <a:ext cx="10529888" cy="4969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D5E27-038F-46A9-9EC2-9FABEB8B7EC6}"/>
              </a:ext>
            </a:extLst>
          </p:cNvPr>
          <p:cNvSpPr txBox="1"/>
          <p:nvPr/>
        </p:nvSpPr>
        <p:spPr>
          <a:xfrm>
            <a:off x="1060174" y="5340626"/>
            <a:ext cx="980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Vầng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trăng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lấp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rặng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A7BE9-97FC-46AB-8238-95FAF464F79E}"/>
              </a:ext>
            </a:extLst>
          </p:cNvPr>
          <p:cNvSpPr txBox="1"/>
          <p:nvPr/>
        </p:nvSpPr>
        <p:spPr>
          <a:xfrm>
            <a:off x="2531916" y="5332199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4064F-5FF0-4544-8A5B-9E249E7AE63B}"/>
              </a:ext>
            </a:extLst>
          </p:cNvPr>
          <p:cNvSpPr txBox="1"/>
          <p:nvPr/>
        </p:nvSpPr>
        <p:spPr>
          <a:xfrm>
            <a:off x="3699942" y="5335801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5EE84-089C-4501-BAB9-66915D3394DF}"/>
              </a:ext>
            </a:extLst>
          </p:cNvPr>
          <p:cNvSpPr txBox="1"/>
          <p:nvPr/>
        </p:nvSpPr>
        <p:spPr>
          <a:xfrm>
            <a:off x="4827846" y="5337601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B3B0A-E59D-4F93-9947-F9AE30A6C99A}"/>
              </a:ext>
            </a:extLst>
          </p:cNvPr>
          <p:cNvSpPr txBox="1"/>
          <p:nvPr/>
        </p:nvSpPr>
        <p:spPr>
          <a:xfrm>
            <a:off x="7952402" y="5332199"/>
            <a:ext cx="13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3E5002-A26C-49D2-AA0C-99212E672B68}"/>
              </a:ext>
            </a:extLst>
          </p:cNvPr>
          <p:cNvSpPr/>
          <p:nvPr/>
        </p:nvSpPr>
        <p:spPr>
          <a:xfrm>
            <a:off x="27776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275063-E124-48DC-90BC-DAEFB32126FD}"/>
              </a:ext>
            </a:extLst>
          </p:cNvPr>
          <p:cNvSpPr/>
          <p:nvPr/>
        </p:nvSpPr>
        <p:spPr>
          <a:xfrm>
            <a:off x="5351977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CFA8F0-1F93-4DA0-B02E-D7E43BABD432}"/>
              </a:ext>
            </a:extLst>
          </p:cNvPr>
          <p:cNvSpPr/>
          <p:nvPr/>
        </p:nvSpPr>
        <p:spPr>
          <a:xfrm>
            <a:off x="80012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777610" y="561569"/>
            <a:ext cx="19222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GB" sz="6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  <a:p>
            <a:endParaRPr lang="en-GB" sz="6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GB" sz="660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GB" sz="6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ăng</a:t>
            </a:r>
            <a:endParaRPr lang="en-US" sz="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80012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âng</a:t>
            </a:r>
            <a:endParaRPr lang="en-US" sz="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1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3E5002-A26C-49D2-AA0C-99212E672B68}"/>
              </a:ext>
            </a:extLst>
          </p:cNvPr>
          <p:cNvSpPr/>
          <p:nvPr/>
        </p:nvSpPr>
        <p:spPr>
          <a:xfrm>
            <a:off x="27776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275063-E124-48DC-90BC-DAEFB32126FD}"/>
              </a:ext>
            </a:extLst>
          </p:cNvPr>
          <p:cNvSpPr/>
          <p:nvPr/>
        </p:nvSpPr>
        <p:spPr>
          <a:xfrm>
            <a:off x="5351977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CFA8F0-1F93-4DA0-B02E-D7E43BABD432}"/>
              </a:ext>
            </a:extLst>
          </p:cNvPr>
          <p:cNvSpPr/>
          <p:nvPr/>
        </p:nvSpPr>
        <p:spPr>
          <a:xfrm>
            <a:off x="80012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7776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GB" sz="6600" dirty="0">
                <a:solidFill>
                  <a:srgbClr val="00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endParaRPr lang="en-US" sz="8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</a:t>
            </a:r>
            <a:r>
              <a:rPr lang="en-GB" sz="6600" dirty="0" err="1">
                <a:solidFill>
                  <a:srgbClr val="00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endParaRPr lang="en-US" sz="8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80012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</a:t>
            </a:r>
            <a:r>
              <a:rPr lang="en-GB" sz="6600" dirty="0" err="1">
                <a:solidFill>
                  <a:srgbClr val="0066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  <a:endParaRPr lang="en-US" sz="8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7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350164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áng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488306" y="3944359"/>
            <a:ext cx="7435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smtClean="0">
                <a:latin typeface="Arial-SGK-TV" pitchFamily="2" charset="0"/>
                <a:cs typeface="Arial-SGK-TV" pitchFamily="2" charset="0"/>
              </a:rPr>
              <a:t>        rạng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sáng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rặng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vẳng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hẫng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tầng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smtClean="0">
                <a:latin typeface="Arial-SGK-TV" pitchFamily="2" charset="0"/>
                <a:cs typeface="Arial-SGK-TV" pitchFamily="2" charset="0"/>
              </a:rPr>
              <a:t>        vâng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3E5002-A26C-49D2-AA0C-99212E672B68}"/>
              </a:ext>
            </a:extLst>
          </p:cNvPr>
          <p:cNvSpPr/>
          <p:nvPr/>
        </p:nvSpPr>
        <p:spPr>
          <a:xfrm>
            <a:off x="27776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275063-E124-48DC-90BC-DAEFB32126FD}"/>
              </a:ext>
            </a:extLst>
          </p:cNvPr>
          <p:cNvSpPr/>
          <p:nvPr/>
        </p:nvSpPr>
        <p:spPr>
          <a:xfrm>
            <a:off x="5351977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4CFA8F0-1F93-4DA0-B02E-D7E43BABD432}"/>
              </a:ext>
            </a:extLst>
          </p:cNvPr>
          <p:cNvSpPr/>
          <p:nvPr/>
        </p:nvSpPr>
        <p:spPr>
          <a:xfrm>
            <a:off x="8001210" y="561569"/>
            <a:ext cx="1922265" cy="11079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27776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endParaRPr lang="en-US" sz="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86A6F-1470-4C96-BDD3-83ED06AB58D4}"/>
              </a:ext>
            </a:extLst>
          </p:cNvPr>
          <p:cNvSpPr txBox="1"/>
          <p:nvPr/>
        </p:nvSpPr>
        <p:spPr>
          <a:xfrm>
            <a:off x="5351977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ăng</a:t>
            </a:r>
            <a:endParaRPr lang="en-US" sz="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DC1E3-9232-4DF7-88D3-F7BA798975F2}"/>
              </a:ext>
            </a:extLst>
          </p:cNvPr>
          <p:cNvSpPr txBox="1"/>
          <p:nvPr/>
        </p:nvSpPr>
        <p:spPr>
          <a:xfrm>
            <a:off x="8001210" y="561569"/>
            <a:ext cx="1922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âng</a:t>
            </a:r>
            <a:endParaRPr lang="en-US" sz="8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1524177" y="857250"/>
            <a:ext cx="91436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93" y="2457453"/>
            <a:ext cx="597512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9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177" y="0"/>
            <a:ext cx="9211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49" y="607820"/>
            <a:ext cx="1097280" cy="571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75E75E-1A52-4D49-8224-602B572C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1" y="1803208"/>
            <a:ext cx="2984169" cy="215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A499F-71F0-4B0A-B72C-2DE7B40A9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2" y="1803207"/>
            <a:ext cx="2786222" cy="2221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538238-D5A6-4FF7-9CCE-A607C62FF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00" y="490330"/>
            <a:ext cx="3375163" cy="4064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08D84B-10AD-4010-995A-C6DBDD6BDADE}"/>
              </a:ext>
            </a:extLst>
          </p:cNvPr>
          <p:cNvSpPr txBox="1"/>
          <p:nvPr/>
        </p:nvSpPr>
        <p:spPr>
          <a:xfrm>
            <a:off x="795798" y="4554364"/>
            <a:ext cx="2822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vàng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16081-37F2-46F0-8FF7-3014F9E5EB86}"/>
              </a:ext>
            </a:extLst>
          </p:cNvPr>
          <p:cNvSpPr txBox="1"/>
          <p:nvPr/>
        </p:nvSpPr>
        <p:spPr>
          <a:xfrm>
            <a:off x="4518991" y="4583111"/>
            <a:ext cx="337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măng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tre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C8F82-7362-4266-A8C2-A1100DB6A3F4}"/>
              </a:ext>
            </a:extLst>
          </p:cNvPr>
          <p:cNvSpPr txBox="1"/>
          <p:nvPr/>
        </p:nvSpPr>
        <p:spPr>
          <a:xfrm>
            <a:off x="8276010" y="4598605"/>
            <a:ext cx="3226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tầng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03C95A-3D5B-4D46-A4E7-B758DDE05EAB}"/>
              </a:ext>
            </a:extLst>
          </p:cNvPr>
          <p:cNvSpPr txBox="1"/>
          <p:nvPr/>
        </p:nvSpPr>
        <p:spPr>
          <a:xfrm>
            <a:off x="1828814" y="4548139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7AF0C-70CB-49CC-8F83-153A13AEAAD3}"/>
              </a:ext>
            </a:extLst>
          </p:cNvPr>
          <p:cNvSpPr txBox="1"/>
          <p:nvPr/>
        </p:nvSpPr>
        <p:spPr>
          <a:xfrm>
            <a:off x="4992318" y="4583111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C0D2E-7CBF-4530-B5E6-42AF610E9C68}"/>
              </a:ext>
            </a:extLst>
          </p:cNvPr>
          <p:cNvSpPr txBox="1"/>
          <p:nvPr/>
        </p:nvSpPr>
        <p:spPr>
          <a:xfrm>
            <a:off x="9518027" y="4598604"/>
            <a:ext cx="156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0690-561F-45B6-94D5-803A9034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" y="246934"/>
            <a:ext cx="1208447" cy="6292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8565C7-7D70-449D-B22C-2464AEA79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095563"/>
              </p:ext>
            </p:extLst>
          </p:nvPr>
        </p:nvGraphicFramePr>
        <p:xfrm>
          <a:off x="4642793" y="1330859"/>
          <a:ext cx="36066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318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03318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623185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áng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37C856-181E-45A4-85DF-8E5338551EB0}"/>
              </a:ext>
            </a:extLst>
          </p:cNvPr>
          <p:cNvSpPr txBox="1"/>
          <p:nvPr/>
        </p:nvSpPr>
        <p:spPr>
          <a:xfrm>
            <a:off x="3240675" y="2710480"/>
            <a:ext cx="6540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sáng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smtClean="0">
                <a:latin typeface="Arial-SGK-TV" pitchFamily="2" charset="0"/>
                <a:cs typeface="Arial-SGK-TV" pitchFamily="2" charset="0"/>
              </a:rPr>
              <a:t>         rặng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vẳng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hẫng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smtClean="0">
                <a:latin typeface="Arial-SGK-TV" pitchFamily="2" charset="0"/>
                <a:cs typeface="Arial-SGK-TV" pitchFamily="2" charset="0"/>
              </a:rPr>
              <a:t>         tầng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vâng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6A5303-14A2-4B23-AB6D-BDC765D04A24}"/>
              </a:ext>
            </a:extLst>
          </p:cNvPr>
          <p:cNvSpPr/>
          <p:nvPr/>
        </p:nvSpPr>
        <p:spPr>
          <a:xfrm>
            <a:off x="31730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5035D8-17B0-4014-B38F-28D9BCB0E032}"/>
              </a:ext>
            </a:extLst>
          </p:cNvPr>
          <p:cNvSpPr/>
          <p:nvPr/>
        </p:nvSpPr>
        <p:spPr>
          <a:xfrm>
            <a:off x="5747370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4CDAE1-4770-4299-AC0D-BDB2A3858041}"/>
              </a:ext>
            </a:extLst>
          </p:cNvPr>
          <p:cNvSpPr/>
          <p:nvPr/>
        </p:nvSpPr>
        <p:spPr>
          <a:xfrm>
            <a:off x="8396603" y="561569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E351D-4065-432E-A750-F48D13B22703}"/>
              </a:ext>
            </a:extLst>
          </p:cNvPr>
          <p:cNvSpPr txBox="1"/>
          <p:nvPr/>
        </p:nvSpPr>
        <p:spPr>
          <a:xfrm>
            <a:off x="32922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79AD7-21CA-46E8-B9DD-0576EF02B1F1}"/>
              </a:ext>
            </a:extLst>
          </p:cNvPr>
          <p:cNvSpPr txBox="1"/>
          <p:nvPr/>
        </p:nvSpPr>
        <p:spPr>
          <a:xfrm>
            <a:off x="5866640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ăng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4119F-9D72-404E-911F-044A53D9FA1B}"/>
              </a:ext>
            </a:extLst>
          </p:cNvPr>
          <p:cNvSpPr txBox="1"/>
          <p:nvPr/>
        </p:nvSpPr>
        <p:spPr>
          <a:xfrm>
            <a:off x="8515873" y="421399"/>
            <a:ext cx="152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âng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AEB467-74D5-4A55-AA35-4F6BAF5D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26" y="4717774"/>
            <a:ext cx="8561947" cy="17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D05B5-E986-4AA7-8FF9-D7309F24C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30" y="384313"/>
            <a:ext cx="10415796" cy="58816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46265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93579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785020" y="3359239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63815" y="3357092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03195" y="3835757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53331" y="2897746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9049" y="4284371"/>
            <a:ext cx="87576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3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4E0690-561F-45B6-94D5-803A9034C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" y="246934"/>
            <a:ext cx="1208447" cy="6292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D8565C7-7D70-449D-B22C-2464AEA79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753536"/>
              </p:ext>
            </p:extLst>
          </p:nvPr>
        </p:nvGraphicFramePr>
        <p:xfrm>
          <a:off x="4642793" y="1330859"/>
          <a:ext cx="318368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842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591842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514442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ang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5144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s</a:t>
                      </a:r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áng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837C856-181E-45A4-85DF-8E5338551EB0}"/>
              </a:ext>
            </a:extLst>
          </p:cNvPr>
          <p:cNvSpPr txBox="1"/>
          <p:nvPr/>
        </p:nvSpPr>
        <p:spPr>
          <a:xfrm>
            <a:off x="3240675" y="2179552"/>
            <a:ext cx="62867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rạng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sáng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smtClean="0">
                <a:latin typeface="Arial-SGK-TV" pitchFamily="2" charset="0"/>
                <a:cs typeface="Arial-SGK-TV" pitchFamily="2" charset="0"/>
              </a:rPr>
              <a:t>         rặng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vẳng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hẫng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smtClean="0">
                <a:latin typeface="Arial-SGK-TV" pitchFamily="2" charset="0"/>
                <a:cs typeface="Arial-SGK-TV" pitchFamily="2" charset="0"/>
              </a:rPr>
              <a:t>         tầng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		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vâng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  <a:p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6A5303-14A2-4B23-AB6D-BDC765D04A24}"/>
              </a:ext>
            </a:extLst>
          </p:cNvPr>
          <p:cNvSpPr/>
          <p:nvPr/>
        </p:nvSpPr>
        <p:spPr>
          <a:xfrm>
            <a:off x="3074683" y="423921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5035D8-17B0-4014-B38F-28D9BCB0E032}"/>
              </a:ext>
            </a:extLst>
          </p:cNvPr>
          <p:cNvSpPr/>
          <p:nvPr/>
        </p:nvSpPr>
        <p:spPr>
          <a:xfrm>
            <a:off x="5629386" y="453417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4CDAE1-4770-4299-AC0D-BDB2A3858041}"/>
              </a:ext>
            </a:extLst>
          </p:cNvPr>
          <p:cNvSpPr/>
          <p:nvPr/>
        </p:nvSpPr>
        <p:spPr>
          <a:xfrm>
            <a:off x="8396603" y="433753"/>
            <a:ext cx="1526872" cy="629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E351D-4065-432E-A750-F48D13B22703}"/>
              </a:ext>
            </a:extLst>
          </p:cNvPr>
          <p:cNvSpPr txBox="1"/>
          <p:nvPr/>
        </p:nvSpPr>
        <p:spPr>
          <a:xfrm>
            <a:off x="3292273" y="421399"/>
            <a:ext cx="152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79AD7-21CA-46E8-B9DD-0576EF02B1F1}"/>
              </a:ext>
            </a:extLst>
          </p:cNvPr>
          <p:cNvSpPr txBox="1"/>
          <p:nvPr/>
        </p:nvSpPr>
        <p:spPr>
          <a:xfrm>
            <a:off x="5866640" y="421399"/>
            <a:ext cx="152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ăng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4119F-9D72-404E-911F-044A53D9FA1B}"/>
              </a:ext>
            </a:extLst>
          </p:cNvPr>
          <p:cNvSpPr txBox="1"/>
          <p:nvPr/>
        </p:nvSpPr>
        <p:spPr>
          <a:xfrm>
            <a:off x="8663353" y="421399"/>
            <a:ext cx="152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2D56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âng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AEB467-74D5-4A55-AA35-4F6BAF5D2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55"/>
          <a:stretch/>
        </p:blipFill>
        <p:spPr>
          <a:xfrm>
            <a:off x="1972342" y="4149225"/>
            <a:ext cx="8561947" cy="576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ED05B5-E986-4AA7-8FF9-D7309F24C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55" t="25395" r="11250" b="24956"/>
          <a:stretch/>
        </p:blipFill>
        <p:spPr>
          <a:xfrm>
            <a:off x="3952568" y="4637453"/>
            <a:ext cx="4916129" cy="18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7" y="842691"/>
            <a:ext cx="9143648" cy="516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532731" y="2225875"/>
            <a:ext cx="5773771" cy="1604169"/>
          </a:xfrm>
          <a:prstGeom prst="rect">
            <a:avLst/>
          </a:prstGeom>
        </p:spPr>
        <p:txBody>
          <a:bodyPr wrap="none" lIns="121679" tIns="60840" rIns="121679" bIns="6084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6362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7949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59" y="44970"/>
            <a:ext cx="4783150" cy="673545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16577" y="2848131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332157" y="4242216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47738" y="3337746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16577" y="198863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70426" y="338515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60957" y="392479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55829" y="3162734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55829" y="208606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63718" y="2848131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1292" y="5501390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32157" y="6385810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7738" y="5538866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32157" y="4684426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37537" y="5546360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5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663" y="109340"/>
            <a:ext cx="5111645" cy="666162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52275" y="207107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73377" y="430461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52275" y="6448205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91134" y="430461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7049" y="2168514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7541" y="293301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92117" y="381743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96654" y="3440154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72588" y="5854120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27224" y="5659709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53855" y="6448205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70814" y="5659709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41" y="0"/>
            <a:ext cx="4540898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52275" y="2925517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47737" y="3794947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94750" y="288298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64179" y="2058523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3633" y="379232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76197" y="470672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34577" y="649055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51412" y="5765964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64179" y="480415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23314" y="379232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362763" y="2680425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98068" y="2078194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22750" y="646262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62763" y="5668528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20186" y="4783919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40500" y="5571092"/>
            <a:ext cx="194872" cy="194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95" y="-61612"/>
            <a:ext cx="5771213" cy="69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5BE8E1-6B3F-4EFA-8D65-A372796B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430104" y="470976"/>
            <a:ext cx="812087" cy="103694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6E18FA6E-3631-4AFD-9A8B-F373E4DE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1963794" y="550034"/>
            <a:ext cx="573508" cy="476656"/>
          </a:xfrm>
          <a:prstGeom prst="rect">
            <a:avLst/>
          </a:prstGeom>
        </p:spPr>
      </p:pic>
      <p:sp>
        <p:nvSpPr>
          <p:cNvPr id="28" name="Oval 27">
            <a:hlinkClick r:id="rId9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86C892-1B71-4F0C-BDAD-6FF98AF4B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15" r="56689" b="3855"/>
          <a:stretch/>
        </p:blipFill>
        <p:spPr>
          <a:xfrm>
            <a:off x="10412262" y="3835106"/>
            <a:ext cx="535021" cy="596948"/>
          </a:xfrm>
          <a:prstGeom prst="rect">
            <a:avLst/>
          </a:prstGeom>
        </p:spPr>
      </p:pic>
      <p:sp>
        <p:nvSpPr>
          <p:cNvPr id="30" name="Oval 29">
            <a:hlinkClick r:id="rId11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5D4193-FC49-406F-A3DC-A1F7B9116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-43553" y="630645"/>
            <a:ext cx="622125" cy="418274"/>
          </a:xfrm>
          <a:prstGeom prst="rect">
            <a:avLst/>
          </a:prstGeom>
        </p:spPr>
      </p:pic>
      <p:sp>
        <p:nvSpPr>
          <p:cNvPr id="32" name="Oval 31">
            <a:hlinkClick r:id="rId13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F6217BC-4CAA-4EA1-92FE-51967E70698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54927" y="624965"/>
            <a:ext cx="724786" cy="378707"/>
          </a:xfrm>
          <a:prstGeom prst="rect">
            <a:avLst/>
          </a:prstGeom>
        </p:spPr>
      </p:pic>
      <p:sp>
        <p:nvSpPr>
          <p:cNvPr id="34" name="Oval 33">
            <a:hlinkClick r:id="rId15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641795" y="4432054"/>
            <a:ext cx="1859759" cy="23747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55CDB0-754E-4FB6-AADE-001BC7FF7FC3}"/>
              </a:ext>
            </a:extLst>
          </p:cNvPr>
          <p:cNvSpPr/>
          <p:nvPr/>
        </p:nvSpPr>
        <p:spPr>
          <a:xfrm>
            <a:off x="2269791" y="-26752"/>
            <a:ext cx="74410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30" grpId="0" animBg="1"/>
      <p:bldP spid="32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626DB2-9344-4ADF-9A5C-5EEBBD3C0B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0" y="121515"/>
            <a:ext cx="11887200" cy="3340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AE466-4076-453E-88BA-3FC4ACDCE8D1}"/>
              </a:ext>
            </a:extLst>
          </p:cNvPr>
          <p:cNvSpPr txBox="1"/>
          <p:nvPr/>
        </p:nvSpPr>
        <p:spPr>
          <a:xfrm>
            <a:off x="3513081" y="1662191"/>
            <a:ext cx="855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chếch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36769339-6291-45E8-8F38-21DE120A5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D92FF-0D8F-457A-95B3-2AAF43C9BCB2}"/>
              </a:ext>
            </a:extLst>
          </p:cNvPr>
          <p:cNvSpPr txBox="1"/>
          <p:nvPr/>
        </p:nvSpPr>
        <p:spPr>
          <a:xfrm>
            <a:off x="3513081" y="71840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006049-C8BB-44A7-B9B4-E7995A428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351692" y="-306222"/>
            <a:ext cx="12323298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EB7CA61-51E6-4CE3-8952-0ECA773A30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24F3A-3B02-4A8C-A743-4266070BD2A3}"/>
              </a:ext>
            </a:extLst>
          </p:cNvPr>
          <p:cNvSpPr txBox="1"/>
          <p:nvPr/>
        </p:nvSpPr>
        <p:spPr>
          <a:xfrm>
            <a:off x="3474721" y="1363995"/>
            <a:ext cx="7638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chênh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lệch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vở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kịch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81602-6EF6-4176-91AC-856DC52FC255}"/>
              </a:ext>
            </a:extLst>
          </p:cNvPr>
          <p:cNvSpPr txBox="1"/>
          <p:nvPr/>
        </p:nvSpPr>
        <p:spPr>
          <a:xfrm>
            <a:off x="3625623" y="40891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4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27641-F8C6-4C8B-9636-F19AC7E1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7425" b="12226"/>
          <a:stretch/>
        </p:blipFill>
        <p:spPr>
          <a:xfrm>
            <a:off x="-168812" y="-90423"/>
            <a:ext cx="12056012" cy="3340434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8998D29-80E5-4433-8AA3-1C5D28D476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6A2FA-55EC-44C3-AB22-C02E841EAF25}"/>
              </a:ext>
            </a:extLst>
          </p:cNvPr>
          <p:cNvSpPr txBox="1"/>
          <p:nvPr/>
        </p:nvSpPr>
        <p:spPr>
          <a:xfrm>
            <a:off x="4262510" y="1354241"/>
            <a:ext cx="7132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lịch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6BF4-DBF4-41D5-844D-E8A94275B4F3}"/>
              </a:ext>
            </a:extLst>
          </p:cNvPr>
          <p:cNvSpPr txBox="1"/>
          <p:nvPr/>
        </p:nvSpPr>
        <p:spPr>
          <a:xfrm>
            <a:off x="3470878" y="408916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5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3C9086D6-0AC6-4283-8B9F-BDF7B8044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28101" r="-255" b="794"/>
          <a:stretch/>
        </p:blipFill>
        <p:spPr>
          <a:xfrm>
            <a:off x="10295106" y="3697849"/>
            <a:ext cx="1984443" cy="2819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7D5AA-CEF6-484A-8A1C-442585B94A6E}"/>
              </a:ext>
            </a:extLst>
          </p:cNvPr>
          <p:cNvSpPr txBox="1"/>
          <p:nvPr/>
        </p:nvSpPr>
        <p:spPr>
          <a:xfrm>
            <a:off x="1" y="0"/>
            <a:ext cx="38545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5B9CF-E80D-4A88-8DA1-2556479FFAB6}"/>
              </a:ext>
            </a:extLst>
          </p:cNvPr>
          <p:cNvSpPr txBox="1"/>
          <p:nvPr/>
        </p:nvSpPr>
        <p:spPr>
          <a:xfrm>
            <a:off x="4931573" y="330309"/>
            <a:ext cx="260167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CEDA0E-5DF3-4D92-83F8-CED06EC719F0}"/>
              </a:ext>
            </a:extLst>
          </p:cNvPr>
          <p:cNvSpPr txBox="1"/>
          <p:nvPr/>
        </p:nvSpPr>
        <p:spPr>
          <a:xfrm>
            <a:off x="3377093" y="1228398"/>
            <a:ext cx="6526562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cốm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nghịch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Quên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E20FD5-4A1E-489F-8336-7EFDAF0651D5}"/>
              </a:ext>
            </a:extLst>
          </p:cNvPr>
          <p:cNvSpPr txBox="1"/>
          <p:nvPr/>
        </p:nvSpPr>
        <p:spPr>
          <a:xfrm>
            <a:off x="3377092" y="3962985"/>
            <a:ext cx="6526563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ếch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tai: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7485E-E653-4271-AB3F-682D92A5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8" r="56689" b="3855"/>
          <a:stretch/>
        </p:blipFill>
        <p:spPr>
          <a:xfrm>
            <a:off x="2537302" y="4242891"/>
            <a:ext cx="1484192" cy="193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F472A-D3D9-4930-B43A-FACF8A7D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2" t="60064" r="482" b="3801"/>
          <a:stretch/>
        </p:blipFill>
        <p:spPr>
          <a:xfrm>
            <a:off x="5187820" y="4899528"/>
            <a:ext cx="2071450" cy="1392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529BC3-6CBF-4DDA-BCA9-2417EA59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r="3532"/>
          <a:stretch/>
        </p:blipFill>
        <p:spPr>
          <a:xfrm>
            <a:off x="451755" y="5449078"/>
            <a:ext cx="2122245" cy="1027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FC7767-A36E-478F-A2B4-4BCA22C34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18016" r="5838" b="2329"/>
          <a:stretch/>
        </p:blipFill>
        <p:spPr>
          <a:xfrm>
            <a:off x="8453535" y="5209879"/>
            <a:ext cx="2071451" cy="108235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AAD16B7-F2BD-4CFE-A9E5-D82B405C359A}"/>
              </a:ext>
            </a:extLst>
          </p:cNvPr>
          <p:cNvSpPr/>
          <p:nvPr/>
        </p:nvSpPr>
        <p:spPr>
          <a:xfrm>
            <a:off x="2002281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28" name="Oval 27">
            <a:hlinkClick r:id="rId6" action="ppaction://hlinksldjump"/>
            <a:extLst>
              <a:ext uri="{FF2B5EF4-FFF2-40B4-BE49-F238E27FC236}">
                <a16:creationId xmlns:a16="http://schemas.microsoft.com/office/drawing/2014/main" id="{F2E8FA75-C17A-4FB7-B4F2-9F9BE7C2AF59}"/>
              </a:ext>
            </a:extLst>
          </p:cNvPr>
          <p:cNvSpPr/>
          <p:nvPr/>
        </p:nvSpPr>
        <p:spPr>
          <a:xfrm>
            <a:off x="10412263" y="3269907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30" name="Oval 29">
            <a:hlinkClick r:id="rId7" action="ppaction://hlinksldjump"/>
            <a:extLst>
              <a:ext uri="{FF2B5EF4-FFF2-40B4-BE49-F238E27FC236}">
                <a16:creationId xmlns:a16="http://schemas.microsoft.com/office/drawing/2014/main" id="{1B75C23F-6602-4AE8-8570-3910F5296894}"/>
              </a:ext>
            </a:extLst>
          </p:cNvPr>
          <p:cNvSpPr/>
          <p:nvPr/>
        </p:nvSpPr>
        <p:spPr>
          <a:xfrm>
            <a:off x="0" y="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32" name="Oval 31">
            <a:hlinkClick r:id="rId8" action="ppaction://hlinksldjump"/>
            <a:extLst>
              <a:ext uri="{FF2B5EF4-FFF2-40B4-BE49-F238E27FC236}">
                <a16:creationId xmlns:a16="http://schemas.microsoft.com/office/drawing/2014/main" id="{BEFFA381-E93F-428D-B9CD-7C3D2BE4C580}"/>
              </a:ext>
            </a:extLst>
          </p:cNvPr>
          <p:cNvSpPr/>
          <p:nvPr/>
        </p:nvSpPr>
        <p:spPr>
          <a:xfrm>
            <a:off x="949809" y="-5680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34" name="Oval 33">
            <a:hlinkClick r:id="rId9" action="ppaction://hlinksldjump"/>
            <a:extLst>
              <a:ext uri="{FF2B5EF4-FFF2-40B4-BE49-F238E27FC236}">
                <a16:creationId xmlns:a16="http://schemas.microsoft.com/office/drawing/2014/main" id="{1048ABB4-2206-416C-BE0E-9007C193D3DB}"/>
              </a:ext>
            </a:extLst>
          </p:cNvPr>
          <p:cNvSpPr/>
          <p:nvPr/>
        </p:nvSpPr>
        <p:spPr>
          <a:xfrm>
            <a:off x="10412261" y="2395"/>
            <a:ext cx="535021" cy="476656"/>
          </a:xfrm>
          <a:prstGeom prst="ellipse">
            <a:avLst/>
          </a:prstGeom>
          <a:solidFill>
            <a:srgbClr val="EABA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43F27-1183-45F6-9E13-46FC4FA81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0" t="12789" r="19912" b="24031"/>
          <a:stretch/>
        </p:blipFill>
        <p:spPr>
          <a:xfrm>
            <a:off x="10017402" y="4380823"/>
            <a:ext cx="1859759" cy="2374715"/>
          </a:xfrm>
          <a:prstGeom prst="rect">
            <a:avLst/>
          </a:prstGeom>
        </p:spPr>
      </p:pic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FEF8CAE9-9630-43EF-8EEF-EF517720987C}"/>
              </a:ext>
            </a:extLst>
          </p:cNvPr>
          <p:cNvSpPr/>
          <p:nvPr/>
        </p:nvSpPr>
        <p:spPr>
          <a:xfrm>
            <a:off x="11479237" y="6331985"/>
            <a:ext cx="712763" cy="565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59</a:t>
            </a:r>
            <a:r>
              <a:rPr lang="pl-PL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</a:b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ang - </a:t>
            </a:r>
            <a:r>
              <a:rPr lang="en-US" sz="6600" b="1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ăng</a:t>
            </a:r>
            <a:r>
              <a:rPr lang="en-US" sz="6600" b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600" b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– âng</a:t>
            </a:r>
          </a:p>
          <a:p>
            <a:pPr algn="ctr"/>
            <a:r>
              <a:rPr lang="en-US" sz="6600" b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 1</a:t>
            </a:r>
            <a:endParaRPr lang="pl-PL" sz="7200" b="1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0|25.4|63.2|6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4|18.6|13.4|19.3|3.9|15.6|13.2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</TotalTime>
  <Words>188</Words>
  <Application>Microsoft Office PowerPoint</Application>
  <PresentationFormat>Widescreen</PresentationFormat>
  <Paragraphs>81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Arial</vt:lpstr>
      <vt:lpstr>Arial-Rounded</vt:lpstr>
      <vt:lpstr>Arial-SGK-TV</vt:lpstr>
      <vt:lpstr>Calibri</vt:lpstr>
      <vt:lpstr>Calibri Light</vt:lpstr>
      <vt:lpstr>Englebert</vt:lpstr>
      <vt:lpstr>Fira Sans Extra Condensed Medium</vt:lpstr>
      <vt:lpstr>Lato</vt:lpstr>
      <vt:lpstr>Livvic</vt:lpstr>
      <vt:lpstr>Oswald Light</vt:lpstr>
      <vt:lpstr>Oswald SemiBold</vt:lpstr>
      <vt:lpstr>Quicksand Medium</vt:lpstr>
      <vt:lpstr>Roboto Condensed Light</vt:lpstr>
      <vt:lpstr>Times New Roman</vt:lpstr>
      <vt:lpstr>UTM Avo</vt:lpstr>
      <vt:lpstr>UTM Cookies</vt:lpstr>
      <vt:lpstr>Zilla Slab</vt:lpstr>
      <vt:lpstr>Zilla Slab Light</vt:lpstr>
      <vt:lpstr>Office Theme</vt:lpstr>
      <vt:lpstr>1_Office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314</cp:revision>
  <dcterms:created xsi:type="dcterms:W3CDTF">2021-06-02T01:34:28Z</dcterms:created>
  <dcterms:modified xsi:type="dcterms:W3CDTF">2021-12-09T07:28:29Z</dcterms:modified>
</cp:coreProperties>
</file>