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8" r:id="rId2"/>
    <p:sldId id="257" r:id="rId3"/>
    <p:sldId id="278" r:id="rId4"/>
    <p:sldId id="256" r:id="rId5"/>
    <p:sldId id="264" r:id="rId6"/>
    <p:sldId id="258" r:id="rId7"/>
    <p:sldId id="259" r:id="rId8"/>
    <p:sldId id="302" r:id="rId9"/>
    <p:sldId id="303" r:id="rId10"/>
    <p:sldId id="304" r:id="rId11"/>
    <p:sldId id="305" r:id="rId12"/>
    <p:sldId id="306" r:id="rId13"/>
    <p:sldId id="307" r:id="rId14"/>
    <p:sldId id="309" r:id="rId15"/>
    <p:sldId id="310" r:id="rId16"/>
    <p:sldId id="268" r:id="rId17"/>
    <p:sldId id="277" r:id="rId18"/>
    <p:sldId id="300" r:id="rId19"/>
    <p:sldId id="301" r:id="rId20"/>
    <p:sldId id="311" r:id="rId21"/>
    <p:sldId id="313" r:id="rId22"/>
    <p:sldId id="312" r:id="rId23"/>
    <p:sldId id="31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p:cViewPr varScale="1">
        <p:scale>
          <a:sx n="69" d="100"/>
          <a:sy n="69" d="100"/>
        </p:scale>
        <p:origin x="141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94C3D8-84CB-4D39-9B4C-EB78BB2CB7D1}" type="datetimeFigureOut">
              <a:rPr lang="en-US" smtClean="0"/>
              <a:t>25/11/2021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F5F701-D523-4EC3-84D9-BD043144A258}" type="slidenum">
              <a:rPr lang="en-US" smtClean="0"/>
              <a:t>‹#›</a:t>
            </a:fld>
            <a:endParaRPr lang="en-US"/>
          </a:p>
        </p:txBody>
      </p:sp>
    </p:spTree>
    <p:extLst>
      <p:ext uri="{BB962C8B-B14F-4D97-AF65-F5344CB8AC3E}">
        <p14:creationId xmlns:p14="http://schemas.microsoft.com/office/powerpoint/2010/main" val="236491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31443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319695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14750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30F570-C12E-4785-9D2A-C5A7F710992F}"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551685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30F570-C12E-4785-9D2A-C5A7F710992F}" type="datetimeFigureOut">
              <a:rPr lang="en-US" smtClean="0"/>
              <a:t>25/11/2021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72939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30F570-C12E-4785-9D2A-C5A7F710992F}" type="datetimeFigureOut">
              <a:rPr lang="en-US" smtClean="0"/>
              <a:t>25/11/2021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59537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30F570-C12E-4785-9D2A-C5A7F710992F}" type="datetimeFigureOut">
              <a:rPr lang="en-US" smtClean="0"/>
              <a:t>25/11/2021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0061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30F570-C12E-4785-9D2A-C5A7F710992F}" type="datetimeFigureOut">
              <a:rPr lang="en-US" smtClean="0"/>
              <a:t>25/11/2021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65121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30F570-C12E-4785-9D2A-C5A7F710992F}" type="datetimeFigureOut">
              <a:rPr lang="en-US" smtClean="0"/>
              <a:t>25/11/2021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264329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0F570-C12E-4785-9D2A-C5A7F710992F}" type="datetimeFigureOut">
              <a:rPr lang="en-US" smtClean="0"/>
              <a:t>25/11/2021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94906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30F570-C12E-4785-9D2A-C5A7F710992F}" type="datetimeFigureOut">
              <a:rPr lang="en-US" smtClean="0"/>
              <a:t>25/11/2021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03867-148C-4E56-971C-E21B7E94BFBA}" type="slidenum">
              <a:rPr lang="en-US" smtClean="0"/>
              <a:t>‹#›</a:t>
            </a:fld>
            <a:endParaRPr lang="en-US"/>
          </a:p>
        </p:txBody>
      </p:sp>
    </p:spTree>
    <p:extLst>
      <p:ext uri="{BB962C8B-B14F-4D97-AF65-F5344CB8AC3E}">
        <p14:creationId xmlns:p14="http://schemas.microsoft.com/office/powerpoint/2010/main" val="421560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0F570-C12E-4785-9D2A-C5A7F710992F}" type="datetimeFigureOut">
              <a:rPr lang="en-US" smtClean="0"/>
              <a:t>25/11/2021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03867-148C-4E56-971C-E21B7E94BFBA}" type="slidenum">
              <a:rPr lang="en-US" smtClean="0"/>
              <a:t>‹#›</a:t>
            </a:fld>
            <a:endParaRPr lang="en-US"/>
          </a:p>
        </p:txBody>
      </p:sp>
    </p:spTree>
    <p:extLst>
      <p:ext uri="{BB962C8B-B14F-4D97-AF65-F5344CB8AC3E}">
        <p14:creationId xmlns:p14="http://schemas.microsoft.com/office/powerpoint/2010/main" val="1371952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0" y="124288"/>
            <a:ext cx="9144000" cy="3022600"/>
          </a:xfrm>
          <a:prstGeom prst="rect">
            <a:avLst/>
          </a:prstGeom>
          <a:solidFill>
            <a:srgbClr val="0086EA"/>
          </a:solidFill>
          <a:ln>
            <a:noFill/>
          </a:ln>
        </p:spPr>
        <p:txBody>
          <a:bodyPr spcFirstLastPara="1" wrap="square" lIns="91275" tIns="45625" rIns="91275" bIns="45625" anchor="ctr" anchorCtr="0">
            <a:noAutofit/>
          </a:bodyPr>
          <a:lstStyle/>
          <a:p>
            <a:pPr marL="0" marR="0" lvl="0" indent="0" algn="ctr" rtl="0">
              <a:lnSpc>
                <a:spcPct val="90000"/>
              </a:lnSpc>
              <a:spcBef>
                <a:spcPts val="0"/>
              </a:spcBef>
              <a:spcAft>
                <a:spcPts val="0"/>
              </a:spcAft>
              <a:buClr>
                <a:schemeClr val="dk1"/>
              </a:buClr>
              <a:buSzPts val="10600"/>
              <a:buFont typeface="Calibri"/>
              <a:buNone/>
            </a:pPr>
            <a:endParaRPr sz="10600" b="1" i="0" u="none" strike="noStrike" cap="none">
              <a:solidFill>
                <a:srgbClr val="0070C0"/>
              </a:solidFill>
              <a:latin typeface="Arial Rounded"/>
              <a:ea typeface="Arial Rounded"/>
              <a:cs typeface="Arial Rounded"/>
              <a:sym typeface="Arial Rounded"/>
            </a:endParaRPr>
          </a:p>
        </p:txBody>
      </p:sp>
      <p:pic>
        <p:nvPicPr>
          <p:cNvPr id="90" name="Google Shape;90;p1" descr="Bộ SGK Lớp 6 - Kết nối tri thức với cuộc sống - Công ty Cổ phần Đầu tư và  Phát triển Giáo dục Phương Nam"/>
          <p:cNvPicPr preferRelativeResize="0"/>
          <p:nvPr/>
        </p:nvPicPr>
        <p:blipFill rotWithShape="1">
          <a:blip r:embed="rId3">
            <a:alphaModFix/>
          </a:blip>
          <a:srcRect t="8333"/>
          <a:stretch/>
        </p:blipFill>
        <p:spPr>
          <a:xfrm>
            <a:off x="247651" y="462491"/>
            <a:ext cx="1533525" cy="1874308"/>
          </a:xfrm>
          <a:prstGeom prst="rect">
            <a:avLst/>
          </a:prstGeom>
          <a:noFill/>
          <a:ln>
            <a:noFill/>
          </a:ln>
        </p:spPr>
      </p:pic>
      <p:sp>
        <p:nvSpPr>
          <p:cNvPr id="91" name="Google Shape;91;p1"/>
          <p:cNvSpPr txBox="1">
            <a:spLocks noGrp="1"/>
          </p:cNvSpPr>
          <p:nvPr>
            <p:ph type="title"/>
          </p:nvPr>
        </p:nvSpPr>
        <p:spPr>
          <a:xfrm>
            <a:off x="1800225" y="1254919"/>
            <a:ext cx="626358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0600"/>
              <a:buFont typeface="Questrial"/>
              <a:buNone/>
            </a:pPr>
            <a:r>
              <a:rPr lang="en-US" sz="10600" b="1">
                <a:solidFill>
                  <a:schemeClr val="lt1"/>
                </a:solidFill>
                <a:latin typeface="Questrial"/>
                <a:ea typeface="Questrial"/>
                <a:cs typeface="Questrial"/>
                <a:sym typeface="Questrial"/>
              </a:rPr>
              <a:t>TIẾNG VIỆT </a:t>
            </a:r>
            <a:r>
              <a:rPr lang="en-US" sz="10600" b="1">
                <a:solidFill>
                  <a:schemeClr val="lt1"/>
                </a:solidFill>
                <a:latin typeface="Arial"/>
                <a:ea typeface="Arial"/>
                <a:cs typeface="Arial"/>
                <a:sym typeface="Arial"/>
              </a:rPr>
              <a:t>1</a:t>
            </a:r>
            <a:endParaRPr sz="10600" b="1">
              <a:solidFill>
                <a:schemeClr val="lt1"/>
              </a:solidFill>
              <a:latin typeface="Arial"/>
              <a:ea typeface="Arial"/>
              <a:cs typeface="Arial"/>
              <a:sym typeface="Arial"/>
            </a:endParaRPr>
          </a:p>
        </p:txBody>
      </p:sp>
      <p:pic>
        <p:nvPicPr>
          <p:cNvPr id="92" name="Google Shape;92;p1"/>
          <p:cNvPicPr preferRelativeResize="0"/>
          <p:nvPr/>
        </p:nvPicPr>
        <p:blipFill rotWithShape="1">
          <a:blip r:embed="rId4">
            <a:alphaModFix/>
          </a:blip>
          <a:srcRect/>
          <a:stretch/>
        </p:blipFill>
        <p:spPr>
          <a:xfrm>
            <a:off x="6694789" y="5042343"/>
            <a:ext cx="2579193" cy="1647599"/>
          </a:xfrm>
          <a:prstGeom prst="rect">
            <a:avLst/>
          </a:prstGeom>
          <a:noFill/>
          <a:ln>
            <a:noFill/>
          </a:ln>
        </p:spPr>
      </p:pic>
      <p:pic>
        <p:nvPicPr>
          <p:cNvPr id="93" name="Google Shape;93;p1"/>
          <p:cNvPicPr preferRelativeResize="0"/>
          <p:nvPr/>
        </p:nvPicPr>
        <p:blipFill rotWithShape="1">
          <a:blip r:embed="rId5">
            <a:alphaModFix/>
          </a:blip>
          <a:srcRect/>
          <a:stretch/>
        </p:blipFill>
        <p:spPr>
          <a:xfrm>
            <a:off x="0" y="2623004"/>
            <a:ext cx="2586036" cy="4234997"/>
          </a:xfrm>
          <a:prstGeom prst="rect">
            <a:avLst/>
          </a:prstGeom>
          <a:noFill/>
          <a:ln>
            <a:noFill/>
          </a:ln>
        </p:spPr>
      </p:pic>
      <p:cxnSp>
        <p:nvCxnSpPr>
          <p:cNvPr id="94" name="Google Shape;94;p1"/>
          <p:cNvCxnSpPr/>
          <p:nvPr/>
        </p:nvCxnSpPr>
        <p:spPr>
          <a:xfrm rot="10800000">
            <a:off x="0" y="6807201"/>
            <a:ext cx="9144000" cy="16933"/>
          </a:xfrm>
          <a:prstGeom prst="straightConnector1">
            <a:avLst/>
          </a:prstGeom>
          <a:noFill/>
          <a:ln w="88900" cap="flat" cmpd="sng">
            <a:solidFill>
              <a:srgbClr val="0086EA"/>
            </a:solidFill>
            <a:prstDash val="solid"/>
            <a:round/>
            <a:headEnd type="none" w="sm" len="sm"/>
            <a:tailEnd type="none" w="sm" len="sm"/>
          </a:ln>
        </p:spPr>
      </p:cxnSp>
      <p:sp>
        <p:nvSpPr>
          <p:cNvPr id="13" name="Google Shape;161;p10"/>
          <p:cNvSpPr txBox="1"/>
          <p:nvPr/>
        </p:nvSpPr>
        <p:spPr>
          <a:xfrm>
            <a:off x="2264668" y="3394276"/>
            <a:ext cx="1479875" cy="1261662"/>
          </a:xfrm>
          <a:prstGeom prst="rect">
            <a:avLst/>
          </a:prstGeom>
          <a:noFill/>
          <a:ln>
            <a:noFill/>
          </a:ln>
        </p:spPr>
        <p:txBody>
          <a:bodyPr spcFirstLastPara="1" wrap="square" lIns="121725" tIns="60850" rIns="121725" bIns="60850" anchor="t" anchorCtr="0">
            <a:spAutoFit/>
          </a:bodyPr>
          <a:lstStyle/>
          <a:p>
            <a:pPr marL="0" marR="0" lvl="0" indent="0" algn="ctr" rtl="0">
              <a:lnSpc>
                <a:spcPct val="100000"/>
              </a:lnSpc>
              <a:spcBef>
                <a:spcPts val="0"/>
              </a:spcBef>
              <a:spcAft>
                <a:spcPts val="0"/>
              </a:spcAft>
              <a:buClr>
                <a:srgbClr val="000000"/>
              </a:buClr>
              <a:buSzPts val="3700"/>
              <a:buFont typeface="Arial"/>
              <a:buNone/>
            </a:pPr>
            <a:r>
              <a:rPr lang="en-US" sz="3700" b="1" i="0" u="none" strike="noStrike" cap="none" smtClean="0">
                <a:solidFill>
                  <a:srgbClr val="C00000"/>
                </a:solidFill>
                <a:latin typeface="Arial"/>
                <a:ea typeface="Arial"/>
                <a:cs typeface="Arial"/>
                <a:sym typeface="Arial"/>
              </a:rPr>
              <a:t>Bài 49</a:t>
            </a:r>
            <a:endParaRPr sz="1400" b="0" i="0" u="none" strike="noStrike" cap="none">
              <a:solidFill>
                <a:srgbClr val="C00000"/>
              </a:solidFill>
              <a:latin typeface="Arial"/>
              <a:ea typeface="Arial"/>
              <a:cs typeface="Arial"/>
              <a:sym typeface="Arial"/>
            </a:endParaRPr>
          </a:p>
        </p:txBody>
      </p:sp>
      <p:sp>
        <p:nvSpPr>
          <p:cNvPr id="15" name="Google Shape;169;p10"/>
          <p:cNvSpPr txBox="1"/>
          <p:nvPr/>
        </p:nvSpPr>
        <p:spPr>
          <a:xfrm>
            <a:off x="2950262" y="3239413"/>
            <a:ext cx="6422337" cy="1501088"/>
          </a:xfrm>
          <a:prstGeom prst="rect">
            <a:avLst/>
          </a:prstGeom>
          <a:noFill/>
          <a:ln>
            <a:noFill/>
          </a:ln>
        </p:spPr>
        <p:txBody>
          <a:bodyPr spcFirstLastPara="1" wrap="square" lIns="91275" tIns="45625" rIns="91275" bIns="45625" anchor="ctr" anchorCtr="0">
            <a:noAutofit/>
          </a:bodyPr>
          <a:lstStyle/>
          <a:p>
            <a:pPr marL="0" marR="0" lvl="0" indent="0" algn="ctr" rtl="0">
              <a:lnSpc>
                <a:spcPct val="120000"/>
              </a:lnSpc>
              <a:spcBef>
                <a:spcPts val="0"/>
              </a:spcBef>
              <a:spcAft>
                <a:spcPts val="0"/>
              </a:spcAft>
              <a:buClr>
                <a:schemeClr val="lt1"/>
              </a:buClr>
              <a:buSzPts val="8800"/>
              <a:buFont typeface="Arial Rounded"/>
              <a:buNone/>
            </a:pPr>
            <a:r>
              <a:rPr lang="en-US" sz="8800" b="1" i="0" u="none" strike="noStrike" cap="none">
                <a:solidFill>
                  <a:srgbClr val="C00000"/>
                </a:solidFill>
                <a:latin typeface="Arial-SGK-TV" pitchFamily="2" charset="0"/>
                <a:ea typeface="Arial Rounded"/>
                <a:cs typeface="Arial-SGK-TV" pitchFamily="2" charset="0"/>
                <a:sym typeface="Arial Rounded"/>
              </a:rPr>
              <a:t>  </a:t>
            </a:r>
            <a:r>
              <a:rPr lang="en-US" sz="8800" b="1" i="0" u="none" strike="noStrike" cap="none" smtClean="0">
                <a:solidFill>
                  <a:srgbClr val="C00000"/>
                </a:solidFill>
                <a:latin typeface="Arial-SGK-TV" pitchFamily="2" charset="0"/>
                <a:ea typeface="Arial Rounded"/>
                <a:cs typeface="Arial-SGK-TV" pitchFamily="2" charset="0"/>
                <a:sym typeface="Arial Rounded"/>
              </a:rPr>
              <a:t>ot  ôt  ơt  </a:t>
            </a:r>
            <a:endParaRPr sz="8800" b="1" i="0" u="none" strike="noStrike" cap="none">
              <a:solidFill>
                <a:srgbClr val="C00000"/>
              </a:solidFill>
              <a:latin typeface="Arial-SGK-TV" pitchFamily="2" charset="0"/>
              <a:ea typeface="Arial Rounded"/>
              <a:cs typeface="Arial-SGK-TV" pitchFamily="2" charset="0"/>
              <a:sym typeface="Arial Rounded"/>
            </a:endParaRPr>
          </a:p>
        </p:txBody>
      </p:sp>
      <p:sp>
        <p:nvSpPr>
          <p:cNvPr id="16" name="Google Shape;162;p10"/>
          <p:cNvSpPr txBox="1"/>
          <p:nvPr/>
        </p:nvSpPr>
        <p:spPr>
          <a:xfrm>
            <a:off x="4572000" y="4547917"/>
            <a:ext cx="2985527" cy="938496"/>
          </a:xfrm>
          <a:prstGeom prst="rect">
            <a:avLst/>
          </a:prstGeom>
          <a:noFill/>
          <a:ln>
            <a:noFill/>
          </a:ln>
        </p:spPr>
        <p:txBody>
          <a:bodyPr spcFirstLastPara="1" wrap="square" lIns="121725" tIns="60850" rIns="121725" bIns="60850" anchor="t" anchorCtr="0">
            <a:spAutoFit/>
          </a:bodyPr>
          <a:lstStyle/>
          <a:p>
            <a:pPr marL="0" marR="0" lvl="0" indent="0" algn="ctr" rtl="0">
              <a:lnSpc>
                <a:spcPct val="100000"/>
              </a:lnSpc>
              <a:spcBef>
                <a:spcPts val="0"/>
              </a:spcBef>
              <a:spcAft>
                <a:spcPts val="0"/>
              </a:spcAft>
              <a:buClr>
                <a:srgbClr val="000000"/>
              </a:buClr>
              <a:buSzPts val="5300"/>
              <a:buFont typeface="Arial"/>
              <a:buNone/>
            </a:pPr>
            <a:r>
              <a:rPr lang="en-US" sz="5300" b="1" i="0" u="none" strike="noStrike" cap="none" smtClean="0">
                <a:solidFill>
                  <a:srgbClr val="C00000"/>
                </a:solidFill>
                <a:latin typeface="Arial"/>
                <a:ea typeface="Arial"/>
                <a:cs typeface="Arial"/>
                <a:sym typeface="Arial"/>
              </a:rPr>
              <a:t>Tiết 1</a:t>
            </a:r>
            <a:endParaRPr sz="5300" b="1" i="0" u="none" strike="noStrike" cap="none">
              <a:solidFill>
                <a:srgbClr val="C00000"/>
              </a:solidFill>
              <a:latin typeface="Arial"/>
              <a:ea typeface="Arial"/>
              <a:cs typeface="Arial"/>
              <a:sym typeface="Arial"/>
            </a:endParaRPr>
          </a:p>
        </p:txBody>
      </p:sp>
    </p:spTree>
    <p:extLst>
      <p:ext uri="{BB962C8B-B14F-4D97-AF65-F5344CB8AC3E}">
        <p14:creationId xmlns:p14="http://schemas.microsoft.com/office/powerpoint/2010/main" val="2085276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1898342"/>
            <a:ext cx="13716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ngọt</a:t>
            </a:r>
          </a:p>
        </p:txBody>
      </p:sp>
      <p:sp>
        <p:nvSpPr>
          <p:cNvPr id="15" name="TextBox 14"/>
          <p:cNvSpPr txBox="1"/>
          <p:nvPr/>
        </p:nvSpPr>
        <p:spPr>
          <a:xfrm>
            <a:off x="4267200" y="1898342"/>
            <a:ext cx="17526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vót</a:t>
            </a:r>
          </a:p>
        </p:txBody>
      </p:sp>
      <p:sp>
        <p:nvSpPr>
          <p:cNvPr id="21" name="TextBox 20"/>
          <p:cNvSpPr txBox="1"/>
          <p:nvPr/>
        </p:nvSpPr>
        <p:spPr>
          <a:xfrm>
            <a:off x="3619500" y="1898342"/>
            <a:ext cx="876300" cy="707886"/>
          </a:xfrm>
          <a:prstGeom prst="rect">
            <a:avLst/>
          </a:prstGeom>
          <a:noFill/>
        </p:spPr>
        <p:txBody>
          <a:bodyPr wrap="square" rtlCol="0">
            <a:spAutoFit/>
          </a:bodyPr>
          <a:lstStyle/>
          <a:p>
            <a:r>
              <a:rPr lang="en-US" sz="4000" smtClean="0">
                <a:solidFill>
                  <a:srgbClr val="C00000"/>
                </a:solidFill>
                <a:latin typeface="Arial-SGK-TV" pitchFamily="2" charset="0"/>
                <a:cs typeface="Arial-SGK-TV" pitchFamily="2" charset="0"/>
              </a:rPr>
              <a:t>ot</a:t>
            </a:r>
            <a:endParaRPr lang="en-US" sz="4000">
              <a:solidFill>
                <a:srgbClr val="C00000"/>
              </a:solidFill>
              <a:latin typeface="Arial-SGK-TV" pitchFamily="2" charset="0"/>
              <a:cs typeface="Arial-SGK-TV" pitchFamily="2" charset="0"/>
            </a:endParaRPr>
          </a:p>
        </p:txBody>
      </p:sp>
      <p:sp>
        <p:nvSpPr>
          <p:cNvPr id="23" name="TextBox 22"/>
          <p:cNvSpPr txBox="1"/>
          <p:nvPr/>
        </p:nvSpPr>
        <p:spPr>
          <a:xfrm>
            <a:off x="4533534" y="1898342"/>
            <a:ext cx="876300" cy="707886"/>
          </a:xfrm>
          <a:prstGeom prst="rect">
            <a:avLst/>
          </a:prstGeom>
          <a:noFill/>
        </p:spPr>
        <p:txBody>
          <a:bodyPr wrap="square" rtlCol="0">
            <a:spAutoFit/>
          </a:bodyPr>
          <a:lstStyle/>
          <a:p>
            <a:r>
              <a:rPr lang="en-US" sz="4000" smtClean="0">
                <a:solidFill>
                  <a:srgbClr val="C00000"/>
                </a:solidFill>
                <a:latin typeface="Arial-SGK-TV" pitchFamily="2" charset="0"/>
                <a:cs typeface="Arial-SGK-TV" pitchFamily="2" charset="0"/>
              </a:rPr>
              <a:t>ot</a:t>
            </a:r>
            <a:endParaRPr lang="en-US" sz="4000">
              <a:solidFill>
                <a:srgbClr val="C00000"/>
              </a:solidFill>
              <a:latin typeface="Arial-SGK-TV" pitchFamily="2" charset="0"/>
              <a:cs typeface="Arial-SGK-TV" pitchFamily="2" charset="0"/>
            </a:endParaRPr>
          </a:p>
        </p:txBody>
      </p:sp>
    </p:spTree>
    <p:custDataLst>
      <p:tags r:id="rId1"/>
    </p:custDataLst>
    <p:extLst>
      <p:ext uri="{BB962C8B-B14F-4D97-AF65-F5344CB8AC3E}">
        <p14:creationId xmlns:p14="http://schemas.microsoft.com/office/powerpoint/2010/main" val="938907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048000" y="2071255"/>
            <a:ext cx="17907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cột</a:t>
            </a:r>
          </a:p>
        </p:txBody>
      </p:sp>
      <p:sp>
        <p:nvSpPr>
          <p:cNvPr id="17" name="TextBox 16"/>
          <p:cNvSpPr txBox="1"/>
          <p:nvPr/>
        </p:nvSpPr>
        <p:spPr>
          <a:xfrm>
            <a:off x="4495800" y="2071254"/>
            <a:ext cx="17907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tốt</a:t>
            </a:r>
          </a:p>
        </p:txBody>
      </p:sp>
      <p:sp>
        <p:nvSpPr>
          <p:cNvPr id="8" name="TextBox 7"/>
          <p:cNvSpPr txBox="1"/>
          <p:nvPr/>
        </p:nvSpPr>
        <p:spPr>
          <a:xfrm>
            <a:off x="3309704" y="2070826"/>
            <a:ext cx="89535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ô</a:t>
            </a:r>
            <a:r>
              <a:rPr lang="en-US" sz="4000" smtClean="0">
                <a:solidFill>
                  <a:srgbClr val="C00000"/>
                </a:solidFill>
                <a:latin typeface="Arial-SGK-TV" pitchFamily="2" charset="0"/>
                <a:cs typeface="Arial-SGK-TV" pitchFamily="2" charset="0"/>
              </a:rPr>
              <a:t>t</a:t>
            </a:r>
            <a:endParaRPr lang="en-US" sz="4000">
              <a:solidFill>
                <a:srgbClr val="C00000"/>
              </a:solidFill>
              <a:latin typeface="Arial-SGK-TV" pitchFamily="2" charset="0"/>
              <a:cs typeface="Arial-SGK-TV" pitchFamily="2" charset="0"/>
            </a:endParaRPr>
          </a:p>
        </p:txBody>
      </p:sp>
      <p:sp>
        <p:nvSpPr>
          <p:cNvPr id="9" name="TextBox 8"/>
          <p:cNvSpPr txBox="1"/>
          <p:nvPr/>
        </p:nvSpPr>
        <p:spPr>
          <a:xfrm>
            <a:off x="4639322" y="2071255"/>
            <a:ext cx="89535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ô</a:t>
            </a:r>
            <a:r>
              <a:rPr lang="en-US" sz="4000" smtClean="0">
                <a:solidFill>
                  <a:srgbClr val="C00000"/>
                </a:solidFill>
                <a:latin typeface="Arial-SGK-TV" pitchFamily="2" charset="0"/>
                <a:cs typeface="Arial-SGK-TV" pitchFamily="2" charset="0"/>
              </a:rPr>
              <a:t>t</a:t>
            </a:r>
            <a:endParaRPr lang="en-US" sz="4000">
              <a:solidFill>
                <a:srgbClr val="C00000"/>
              </a:solidFill>
              <a:latin typeface="Arial-SGK-TV" pitchFamily="2" charset="0"/>
              <a:cs typeface="Arial-SGK-TV" pitchFamily="2" charset="0"/>
            </a:endParaRPr>
          </a:p>
        </p:txBody>
      </p:sp>
    </p:spTree>
    <p:custDataLst>
      <p:tags r:id="rId1"/>
    </p:custDataLst>
    <p:extLst>
      <p:ext uri="{BB962C8B-B14F-4D97-AF65-F5344CB8AC3E}">
        <p14:creationId xmlns:p14="http://schemas.microsoft.com/office/powerpoint/2010/main" val="4071287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400" y="2126948"/>
            <a:ext cx="17907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thớt</a:t>
            </a:r>
          </a:p>
        </p:txBody>
      </p:sp>
      <p:sp>
        <p:nvSpPr>
          <p:cNvPr id="5" name="TextBox 4"/>
          <p:cNvSpPr txBox="1"/>
          <p:nvPr/>
        </p:nvSpPr>
        <p:spPr>
          <a:xfrm>
            <a:off x="4419600" y="2126948"/>
            <a:ext cx="17907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vợt</a:t>
            </a:r>
          </a:p>
        </p:txBody>
      </p:sp>
      <p:sp>
        <p:nvSpPr>
          <p:cNvPr id="6" name="TextBox 5"/>
          <p:cNvSpPr txBox="1"/>
          <p:nvPr/>
        </p:nvSpPr>
        <p:spPr>
          <a:xfrm>
            <a:off x="3639844" y="2120392"/>
            <a:ext cx="106680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ơ</a:t>
            </a:r>
            <a:r>
              <a:rPr lang="en-US" sz="4000" smtClean="0">
                <a:solidFill>
                  <a:srgbClr val="C00000"/>
                </a:solidFill>
                <a:latin typeface="Arial-SGK-TV" pitchFamily="2" charset="0"/>
                <a:cs typeface="Arial-SGK-TV" pitchFamily="2" charset="0"/>
              </a:rPr>
              <a:t>t</a:t>
            </a:r>
            <a:endParaRPr lang="en-US" sz="4000">
              <a:solidFill>
                <a:srgbClr val="C00000"/>
              </a:solidFill>
              <a:latin typeface="Arial-SGK-TV" pitchFamily="2" charset="0"/>
              <a:cs typeface="Arial-SGK-TV" pitchFamily="2" charset="0"/>
            </a:endParaRPr>
          </a:p>
        </p:txBody>
      </p:sp>
      <p:sp>
        <p:nvSpPr>
          <p:cNvPr id="7" name="TextBox 6"/>
          <p:cNvSpPr txBox="1"/>
          <p:nvPr/>
        </p:nvSpPr>
        <p:spPr>
          <a:xfrm>
            <a:off x="4674834" y="2129270"/>
            <a:ext cx="106680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ơ</a:t>
            </a:r>
            <a:r>
              <a:rPr lang="en-US" sz="4000" smtClean="0">
                <a:solidFill>
                  <a:srgbClr val="C00000"/>
                </a:solidFill>
                <a:latin typeface="Arial-SGK-TV" pitchFamily="2" charset="0"/>
                <a:cs typeface="Arial-SGK-TV" pitchFamily="2" charset="0"/>
              </a:rPr>
              <a:t>t</a:t>
            </a:r>
            <a:endParaRPr lang="en-US" sz="4000">
              <a:solidFill>
                <a:srgbClr val="C00000"/>
              </a:solidFill>
              <a:latin typeface="Arial-SGK-TV" pitchFamily="2" charset="0"/>
              <a:cs typeface="Arial-SGK-TV" pitchFamily="2" charset="0"/>
            </a:endParaRPr>
          </a:p>
        </p:txBody>
      </p:sp>
    </p:spTree>
    <p:extLst>
      <p:ext uri="{BB962C8B-B14F-4D97-AF65-F5344CB8AC3E}">
        <p14:creationId xmlns:p14="http://schemas.microsoft.com/office/powerpoint/2010/main" val="115084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133600"/>
            <a:ext cx="13716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ngọt</a:t>
            </a:r>
          </a:p>
        </p:txBody>
      </p:sp>
      <p:sp>
        <p:nvSpPr>
          <p:cNvPr id="15" name="TextBox 14"/>
          <p:cNvSpPr txBox="1"/>
          <p:nvPr/>
        </p:nvSpPr>
        <p:spPr>
          <a:xfrm>
            <a:off x="1790700" y="2133600"/>
            <a:ext cx="17526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vót</a:t>
            </a:r>
          </a:p>
        </p:txBody>
      </p:sp>
      <p:sp>
        <p:nvSpPr>
          <p:cNvPr id="16" name="TextBox 15"/>
          <p:cNvSpPr txBox="1"/>
          <p:nvPr/>
        </p:nvSpPr>
        <p:spPr>
          <a:xfrm>
            <a:off x="3238500" y="2147455"/>
            <a:ext cx="17907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cột</a:t>
            </a:r>
          </a:p>
        </p:txBody>
      </p:sp>
      <p:sp>
        <p:nvSpPr>
          <p:cNvPr id="17" name="TextBox 16"/>
          <p:cNvSpPr txBox="1"/>
          <p:nvPr/>
        </p:nvSpPr>
        <p:spPr>
          <a:xfrm>
            <a:off x="4686300" y="2147454"/>
            <a:ext cx="17907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tốt</a:t>
            </a:r>
          </a:p>
        </p:txBody>
      </p:sp>
      <p:sp>
        <p:nvSpPr>
          <p:cNvPr id="18" name="TextBox 17"/>
          <p:cNvSpPr txBox="1"/>
          <p:nvPr/>
        </p:nvSpPr>
        <p:spPr>
          <a:xfrm>
            <a:off x="6057900" y="2140803"/>
            <a:ext cx="17907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thớt</a:t>
            </a:r>
          </a:p>
        </p:txBody>
      </p:sp>
      <p:sp>
        <p:nvSpPr>
          <p:cNvPr id="19" name="TextBox 18"/>
          <p:cNvSpPr txBox="1"/>
          <p:nvPr/>
        </p:nvSpPr>
        <p:spPr>
          <a:xfrm>
            <a:off x="7200900" y="2147455"/>
            <a:ext cx="1790700" cy="707886"/>
          </a:xfrm>
          <a:prstGeom prst="rect">
            <a:avLst/>
          </a:prstGeom>
          <a:noFill/>
        </p:spPr>
        <p:txBody>
          <a:bodyPr wrap="square" rtlCol="0">
            <a:spAutoFit/>
          </a:bodyPr>
          <a:lstStyle/>
          <a:p>
            <a:r>
              <a:rPr lang="en-US" sz="4000">
                <a:solidFill>
                  <a:srgbClr val="006600"/>
                </a:solidFill>
                <a:latin typeface="Arial-SGK-TV" pitchFamily="2" charset="0"/>
                <a:cs typeface="Arial-SGK-TV" pitchFamily="2" charset="0"/>
              </a:rPr>
              <a:t>vợt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44576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template with school kids Royalty Free Vector">
            <a:extLst>
              <a:ext uri="{FF2B5EF4-FFF2-40B4-BE49-F238E27FC236}">
                <a16:creationId xmlns:a16="http://schemas.microsoft.com/office/drawing/2014/main" id="{89AD7DD1-2472-4510-84B4-59353321F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0229"/>
          <a:stretch>
            <a:fillRect/>
          </a:stretch>
        </p:blipFill>
        <p:spPr bwMode="auto">
          <a:xfrm>
            <a:off x="1143133" y="857250"/>
            <a:ext cx="685773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a:extLst>
              <a:ext uri="{FF2B5EF4-FFF2-40B4-BE49-F238E27FC236}">
                <a16:creationId xmlns:a16="http://schemas.microsoft.com/office/drawing/2014/main" id="{FFEA77D9-2E7A-45DE-BDF6-3F11BFB60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70" y="2457453"/>
            <a:ext cx="4481340" cy="109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073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đếm - Nhạc thiếu nhi_Tri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133" y="0"/>
            <a:ext cx="6908533" cy="6858000"/>
          </a:xfrm>
          <a:prstGeom prst="rect">
            <a:avLst/>
          </a:prstGeom>
        </p:spPr>
      </p:pic>
    </p:spTree>
    <p:extLst>
      <p:ext uri="{BB962C8B-B14F-4D97-AF65-F5344CB8AC3E}">
        <p14:creationId xmlns:p14="http://schemas.microsoft.com/office/powerpoint/2010/main" val="3098383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4096" y="3464756"/>
            <a:ext cx="3028704" cy="830997"/>
          </a:xfrm>
          <a:prstGeom prst="rect">
            <a:avLst/>
          </a:prstGeom>
          <a:noFill/>
        </p:spPr>
        <p:txBody>
          <a:bodyPr wrap="square" rtlCol="0">
            <a:spAutoFit/>
          </a:bodyPr>
          <a:lstStyle/>
          <a:p>
            <a:r>
              <a:rPr lang="en-US" sz="4800">
                <a:solidFill>
                  <a:srgbClr val="006600"/>
                </a:solidFill>
                <a:latin typeface="Arial-SGK-TV" pitchFamily="2" charset="0"/>
                <a:cs typeface="Arial-SGK-TV" pitchFamily="2" charset="0"/>
              </a:rPr>
              <a:t>quả nhót</a:t>
            </a:r>
          </a:p>
        </p:txBody>
      </p:sp>
      <p:sp>
        <p:nvSpPr>
          <p:cNvPr id="8" name="TextBox 7"/>
          <p:cNvSpPr txBox="1"/>
          <p:nvPr/>
        </p:nvSpPr>
        <p:spPr>
          <a:xfrm>
            <a:off x="6324600" y="3429000"/>
            <a:ext cx="2895600" cy="830997"/>
          </a:xfrm>
          <a:prstGeom prst="rect">
            <a:avLst/>
          </a:prstGeom>
          <a:noFill/>
        </p:spPr>
        <p:txBody>
          <a:bodyPr wrap="square" rtlCol="0">
            <a:spAutoFit/>
          </a:bodyPr>
          <a:lstStyle/>
          <a:p>
            <a:r>
              <a:rPr lang="en-US" sz="4800">
                <a:solidFill>
                  <a:srgbClr val="006600"/>
                </a:solidFill>
                <a:latin typeface="Arial-SGK-TV" pitchFamily="2" charset="0"/>
                <a:cs typeface="Arial-SGK-TV" pitchFamily="2" charset="0"/>
              </a:rPr>
              <a:t>quả ớt</a:t>
            </a:r>
          </a:p>
        </p:txBody>
      </p:sp>
      <p:sp>
        <p:nvSpPr>
          <p:cNvPr id="9" name="TextBox 8"/>
          <p:cNvSpPr txBox="1"/>
          <p:nvPr/>
        </p:nvSpPr>
        <p:spPr>
          <a:xfrm>
            <a:off x="3726117" y="3464757"/>
            <a:ext cx="2598483" cy="830997"/>
          </a:xfrm>
          <a:prstGeom prst="rect">
            <a:avLst/>
          </a:prstGeom>
          <a:noFill/>
        </p:spPr>
        <p:txBody>
          <a:bodyPr wrap="square" rtlCol="0">
            <a:spAutoFit/>
          </a:bodyPr>
          <a:lstStyle/>
          <a:p>
            <a:r>
              <a:rPr lang="en-US" sz="4800">
                <a:solidFill>
                  <a:srgbClr val="006600"/>
                </a:solidFill>
                <a:latin typeface="Arial-SGK-TV" pitchFamily="2" charset="0"/>
                <a:cs typeface="Arial-SGK-TV" pitchFamily="2" charset="0"/>
              </a:rPr>
              <a:t>lá lốt</a:t>
            </a:r>
          </a:p>
        </p:txBody>
      </p:sp>
      <p:cxnSp>
        <p:nvCxnSpPr>
          <p:cNvPr id="11" name="Straight Connector 10"/>
          <p:cNvCxnSpPr/>
          <p:nvPr/>
        </p:nvCxnSpPr>
        <p:spPr>
          <a:xfrm>
            <a:off x="1605376" y="4114800"/>
            <a:ext cx="12095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30756" y="4114800"/>
            <a:ext cx="7508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703277" y="4102297"/>
            <a:ext cx="451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544" t="44624" r="70149" b="28033"/>
          <a:stretch/>
        </p:blipFill>
        <p:spPr>
          <a:xfrm>
            <a:off x="642544" y="2023281"/>
            <a:ext cx="2405456" cy="1405719"/>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36847" t="44359" r="36847" b="28298"/>
          <a:stretch/>
        </p:blipFill>
        <p:spPr>
          <a:xfrm>
            <a:off x="3309544" y="2014182"/>
            <a:ext cx="2405456" cy="1405719"/>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71605" t="43562" r="2088" b="29095"/>
          <a:stretch/>
        </p:blipFill>
        <p:spPr>
          <a:xfrm>
            <a:off x="6172200" y="1942531"/>
            <a:ext cx="2405456" cy="1405719"/>
          </a:xfrm>
          <a:prstGeom prst="rect">
            <a:avLst/>
          </a:prstGeom>
        </p:spPr>
      </p:pic>
    </p:spTree>
    <p:custDataLst>
      <p:tags r:id="rId1"/>
    </p:custDataLst>
    <p:extLst>
      <p:ext uri="{BB962C8B-B14F-4D97-AF65-F5344CB8AC3E}">
        <p14:creationId xmlns:p14="http://schemas.microsoft.com/office/powerpoint/2010/main" val="286574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ox(i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71800" y="3124200"/>
            <a:ext cx="28956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latin typeface="Arial-SGK-TV" pitchFamily="2" charset="0"/>
                <a:cs typeface="Arial-SGK-TV" pitchFamily="2" charset="0"/>
              </a:rPr>
              <a:t>ng</a:t>
            </a:r>
            <a:r>
              <a:rPr lang="en-US" sz="6000">
                <a:solidFill>
                  <a:srgbClr val="C00000"/>
                </a:solidFill>
                <a:latin typeface="Arial-SGK-TV" pitchFamily="2" charset="0"/>
                <a:cs typeface="Arial-SGK-TV" pitchFamily="2" charset="0"/>
              </a:rPr>
              <a:t>ót</a:t>
            </a:r>
          </a:p>
        </p:txBody>
      </p:sp>
      <p:sp>
        <p:nvSpPr>
          <p:cNvPr id="8" name="Rectangle 7"/>
          <p:cNvSpPr/>
          <p:nvPr/>
        </p:nvSpPr>
        <p:spPr>
          <a:xfrm>
            <a:off x="2971800" y="2286000"/>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latin typeface="Arial-SGK-TV" pitchFamily="2" charset="0"/>
                <a:cs typeface="Arial-SGK-TV" pitchFamily="2" charset="0"/>
              </a:rPr>
              <a:t>ng</a:t>
            </a:r>
          </a:p>
        </p:txBody>
      </p:sp>
      <p:sp>
        <p:nvSpPr>
          <p:cNvPr id="9" name="Rectangle 8"/>
          <p:cNvSpPr/>
          <p:nvPr/>
        </p:nvSpPr>
        <p:spPr>
          <a:xfrm>
            <a:off x="4419600" y="2286000"/>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solidFill>
                  <a:srgbClr val="C00000"/>
                </a:solidFill>
                <a:latin typeface="Arial-SGK-TV" pitchFamily="2" charset="0"/>
                <a:cs typeface="Arial-SGK-TV" pitchFamily="2" charset="0"/>
              </a:rPr>
              <a:t>ot</a:t>
            </a:r>
          </a:p>
        </p:txBody>
      </p:sp>
      <p:sp>
        <p:nvSpPr>
          <p:cNvPr id="13" name="TextBox 12"/>
          <p:cNvSpPr txBox="1"/>
          <p:nvPr/>
        </p:nvSpPr>
        <p:spPr>
          <a:xfrm>
            <a:off x="1066800" y="657761"/>
            <a:ext cx="2590800" cy="1323439"/>
          </a:xfrm>
          <a:prstGeom prst="rect">
            <a:avLst/>
          </a:prstGeom>
          <a:noFill/>
        </p:spPr>
        <p:txBody>
          <a:bodyPr wrap="square" rtlCol="0">
            <a:spAutoFit/>
          </a:bodyPr>
          <a:lstStyle/>
          <a:p>
            <a:r>
              <a:rPr lang="en-US" sz="8000">
                <a:solidFill>
                  <a:srgbClr val="006600"/>
                </a:solidFill>
                <a:latin typeface="Arial-SGK-TV" pitchFamily="2" charset="0"/>
                <a:cs typeface="Arial-SGK-TV" pitchFamily="2" charset="0"/>
              </a:rPr>
              <a:t>ot</a:t>
            </a:r>
          </a:p>
        </p:txBody>
      </p:sp>
      <p:sp>
        <p:nvSpPr>
          <p:cNvPr id="14" name="TextBox 13"/>
          <p:cNvSpPr txBox="1"/>
          <p:nvPr/>
        </p:nvSpPr>
        <p:spPr>
          <a:xfrm>
            <a:off x="6400800" y="638959"/>
            <a:ext cx="2590800" cy="1323439"/>
          </a:xfrm>
          <a:prstGeom prst="rect">
            <a:avLst/>
          </a:prstGeom>
          <a:noFill/>
        </p:spPr>
        <p:txBody>
          <a:bodyPr wrap="square" rtlCol="0">
            <a:spAutoFit/>
          </a:bodyPr>
          <a:lstStyle/>
          <a:p>
            <a:r>
              <a:rPr lang="vi-VN" sz="8000" smtClean="0">
                <a:solidFill>
                  <a:srgbClr val="006600"/>
                </a:solidFill>
                <a:latin typeface="Arial-SGK-TV" pitchFamily="2" charset="0"/>
                <a:cs typeface="Arial-SGK-TV" pitchFamily="2" charset="0"/>
              </a:rPr>
              <a:t>ơt</a:t>
            </a:r>
            <a:endParaRPr lang="vi-VN" sz="8000">
              <a:solidFill>
                <a:srgbClr val="006600"/>
              </a:solidFill>
              <a:latin typeface="Arial-SGK-TV" pitchFamily="2" charset="0"/>
              <a:cs typeface="Arial-SGK-TV" pitchFamily="2" charset="0"/>
            </a:endParaRPr>
          </a:p>
        </p:txBody>
      </p:sp>
      <p:sp>
        <p:nvSpPr>
          <p:cNvPr id="2" name="TextBox 1"/>
          <p:cNvSpPr txBox="1"/>
          <p:nvPr/>
        </p:nvSpPr>
        <p:spPr>
          <a:xfrm>
            <a:off x="381000" y="4114800"/>
            <a:ext cx="137160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ngọt</a:t>
            </a:r>
          </a:p>
        </p:txBody>
      </p:sp>
      <p:sp>
        <p:nvSpPr>
          <p:cNvPr id="15" name="TextBox 14"/>
          <p:cNvSpPr txBox="1"/>
          <p:nvPr/>
        </p:nvSpPr>
        <p:spPr>
          <a:xfrm>
            <a:off x="1600200" y="4114800"/>
            <a:ext cx="175260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vót</a:t>
            </a:r>
          </a:p>
        </p:txBody>
      </p:sp>
      <p:sp>
        <p:nvSpPr>
          <p:cNvPr id="16" name="TextBox 15"/>
          <p:cNvSpPr txBox="1"/>
          <p:nvPr/>
        </p:nvSpPr>
        <p:spPr>
          <a:xfrm>
            <a:off x="3048000" y="4128655"/>
            <a:ext cx="179070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cột</a:t>
            </a:r>
          </a:p>
        </p:txBody>
      </p:sp>
      <p:sp>
        <p:nvSpPr>
          <p:cNvPr id="17" name="TextBox 16"/>
          <p:cNvSpPr txBox="1"/>
          <p:nvPr/>
        </p:nvSpPr>
        <p:spPr>
          <a:xfrm>
            <a:off x="4495800" y="4128654"/>
            <a:ext cx="179070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tốt</a:t>
            </a:r>
          </a:p>
        </p:txBody>
      </p:sp>
      <p:sp>
        <p:nvSpPr>
          <p:cNvPr id="18" name="TextBox 17"/>
          <p:cNvSpPr txBox="1"/>
          <p:nvPr/>
        </p:nvSpPr>
        <p:spPr>
          <a:xfrm>
            <a:off x="5867400" y="4122003"/>
            <a:ext cx="179070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thớt</a:t>
            </a:r>
          </a:p>
        </p:txBody>
      </p:sp>
      <p:sp>
        <p:nvSpPr>
          <p:cNvPr id="19" name="TextBox 18"/>
          <p:cNvSpPr txBox="1"/>
          <p:nvPr/>
        </p:nvSpPr>
        <p:spPr>
          <a:xfrm>
            <a:off x="7010400" y="4128655"/>
            <a:ext cx="1790700" cy="707886"/>
          </a:xfrm>
          <a:prstGeom prst="rect">
            <a:avLst/>
          </a:prstGeom>
          <a:noFill/>
        </p:spPr>
        <p:txBody>
          <a:bodyPr wrap="square" rtlCol="0">
            <a:spAutoFit/>
          </a:bodyPr>
          <a:lstStyle/>
          <a:p>
            <a:r>
              <a:rPr lang="en-US" sz="4000">
                <a:solidFill>
                  <a:srgbClr val="C00000"/>
                </a:solidFill>
                <a:latin typeface="Arial-SGK-TV" pitchFamily="2" charset="0"/>
                <a:cs typeface="Arial-SGK-TV" pitchFamily="2" charset="0"/>
              </a:rPr>
              <a:t>vợt</a:t>
            </a:r>
          </a:p>
        </p:txBody>
      </p:sp>
      <p:sp>
        <p:nvSpPr>
          <p:cNvPr id="22" name="TextBox 21"/>
          <p:cNvSpPr txBox="1"/>
          <p:nvPr/>
        </p:nvSpPr>
        <p:spPr>
          <a:xfrm>
            <a:off x="3733800" y="645886"/>
            <a:ext cx="2590800" cy="1323439"/>
          </a:xfrm>
          <a:prstGeom prst="rect">
            <a:avLst/>
          </a:prstGeom>
          <a:noFill/>
        </p:spPr>
        <p:txBody>
          <a:bodyPr wrap="square" rtlCol="0">
            <a:spAutoFit/>
          </a:bodyPr>
          <a:lstStyle/>
          <a:p>
            <a:r>
              <a:rPr lang="en-US" sz="8000">
                <a:solidFill>
                  <a:srgbClr val="006600"/>
                </a:solidFill>
                <a:latin typeface="Arial-SGK-TV" pitchFamily="2" charset="0"/>
                <a:cs typeface="Arial-SGK-TV" pitchFamily="2" charset="0"/>
              </a:rPr>
              <a:t>ôt</a:t>
            </a:r>
          </a:p>
        </p:txBody>
      </p:sp>
      <p:sp>
        <p:nvSpPr>
          <p:cNvPr id="24" name="TextBox 23"/>
          <p:cNvSpPr txBox="1"/>
          <p:nvPr/>
        </p:nvSpPr>
        <p:spPr>
          <a:xfrm>
            <a:off x="324096" y="4960202"/>
            <a:ext cx="3028704" cy="830997"/>
          </a:xfrm>
          <a:prstGeom prst="rect">
            <a:avLst/>
          </a:prstGeom>
          <a:noFill/>
        </p:spPr>
        <p:txBody>
          <a:bodyPr wrap="square" rtlCol="0">
            <a:spAutoFit/>
          </a:bodyPr>
          <a:lstStyle/>
          <a:p>
            <a:r>
              <a:rPr lang="en-US" sz="4800">
                <a:solidFill>
                  <a:srgbClr val="006600"/>
                </a:solidFill>
                <a:latin typeface="Arial-SGK-TV" pitchFamily="2" charset="0"/>
                <a:cs typeface="Arial-SGK-TV" pitchFamily="2" charset="0"/>
              </a:rPr>
              <a:t>quả nhót</a:t>
            </a:r>
          </a:p>
        </p:txBody>
      </p:sp>
      <p:sp>
        <p:nvSpPr>
          <p:cNvPr id="25" name="TextBox 24"/>
          <p:cNvSpPr txBox="1"/>
          <p:nvPr/>
        </p:nvSpPr>
        <p:spPr>
          <a:xfrm>
            <a:off x="6324600" y="4924446"/>
            <a:ext cx="2895600" cy="830997"/>
          </a:xfrm>
          <a:prstGeom prst="rect">
            <a:avLst/>
          </a:prstGeom>
          <a:noFill/>
        </p:spPr>
        <p:txBody>
          <a:bodyPr wrap="square" rtlCol="0">
            <a:spAutoFit/>
          </a:bodyPr>
          <a:lstStyle/>
          <a:p>
            <a:r>
              <a:rPr lang="en-US" sz="4800">
                <a:solidFill>
                  <a:srgbClr val="006600"/>
                </a:solidFill>
                <a:latin typeface="Arial-SGK-TV" pitchFamily="2" charset="0"/>
                <a:cs typeface="Arial-SGK-TV" pitchFamily="2" charset="0"/>
              </a:rPr>
              <a:t>quả ớt</a:t>
            </a:r>
          </a:p>
        </p:txBody>
      </p:sp>
      <p:sp>
        <p:nvSpPr>
          <p:cNvPr id="26" name="TextBox 25"/>
          <p:cNvSpPr txBox="1"/>
          <p:nvPr/>
        </p:nvSpPr>
        <p:spPr>
          <a:xfrm>
            <a:off x="3726117" y="4960203"/>
            <a:ext cx="2598483" cy="830997"/>
          </a:xfrm>
          <a:prstGeom prst="rect">
            <a:avLst/>
          </a:prstGeom>
          <a:noFill/>
        </p:spPr>
        <p:txBody>
          <a:bodyPr wrap="square" rtlCol="0">
            <a:spAutoFit/>
          </a:bodyPr>
          <a:lstStyle/>
          <a:p>
            <a:r>
              <a:rPr lang="en-US" sz="4800">
                <a:solidFill>
                  <a:srgbClr val="006600"/>
                </a:solidFill>
                <a:latin typeface="Arial-SGK-TV" pitchFamily="2" charset="0"/>
                <a:cs typeface="Arial-SGK-TV" pitchFamily="2" charset="0"/>
              </a:rPr>
              <a:t>lá lốt</a:t>
            </a:r>
          </a:p>
        </p:txBody>
      </p:sp>
    </p:spTree>
    <p:custDataLst>
      <p:tags r:id="rId1"/>
    </p:custDataLst>
    <p:extLst>
      <p:ext uri="{BB962C8B-B14F-4D97-AF65-F5344CB8AC3E}">
        <p14:creationId xmlns:p14="http://schemas.microsoft.com/office/powerpoint/2010/main" val="3095163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19" t="11706" r="7762" b="7326"/>
          <a:stretch/>
        </p:blipFill>
        <p:spPr>
          <a:xfrm>
            <a:off x="533400" y="10203"/>
            <a:ext cx="7874758" cy="4162569"/>
          </a:xfrm>
          <a:prstGeom prst="rect">
            <a:avLst/>
          </a:prstGeom>
        </p:spPr>
      </p:pic>
      <p:sp>
        <p:nvSpPr>
          <p:cNvPr id="16" name="Title 1"/>
          <p:cNvSpPr txBox="1">
            <a:spLocks/>
          </p:cNvSpPr>
          <p:nvPr/>
        </p:nvSpPr>
        <p:spPr>
          <a:xfrm>
            <a:off x="609600" y="3962400"/>
            <a:ext cx="7970916" cy="2044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a:solidFill>
                  <a:srgbClr val="006600"/>
                </a:solidFill>
                <a:latin typeface="Arial-SGK-TV" pitchFamily="2" charset="0"/>
                <a:cs typeface="Arial-SGK-TV" pitchFamily="2" charset="0"/>
              </a:rPr>
              <a:t>    </a:t>
            </a:r>
            <a:r>
              <a:rPr lang="vi-VN" sz="2800" b="1">
                <a:solidFill>
                  <a:srgbClr val="006600"/>
                </a:solidFill>
                <a:latin typeface="Arial-SGK-TV" pitchFamily="2" charset="0"/>
                <a:cs typeface="Arial-SGK-TV" pitchFamily="2" charset="0"/>
              </a:rPr>
              <a:t>Sớm nay thức dậy, Nam chợt thấy một chú chim sâu. Chim hớn hở như chào Nam. Nó nhảy nhót một hồi rồi bay qua bay lại, tìm bắt sâu bọ cho cây.</a:t>
            </a:r>
          </a:p>
        </p:txBody>
      </p:sp>
      <p:cxnSp>
        <p:nvCxnSpPr>
          <p:cNvPr id="4" name="Straight Connector 3"/>
          <p:cNvCxnSpPr/>
          <p:nvPr/>
        </p:nvCxnSpPr>
        <p:spPr>
          <a:xfrm>
            <a:off x="5334000" y="4495800"/>
            <a:ext cx="76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034" y="4495800"/>
            <a:ext cx="76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35712" y="5356932"/>
            <a:ext cx="76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86950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119" t="11706" r="7762" b="7326"/>
          <a:stretch/>
        </p:blipFill>
        <p:spPr>
          <a:xfrm>
            <a:off x="533400" y="10203"/>
            <a:ext cx="7874758" cy="4162569"/>
          </a:xfrm>
          <a:prstGeom prst="rect">
            <a:avLst/>
          </a:prstGeom>
        </p:spPr>
      </p:pic>
      <p:sp>
        <p:nvSpPr>
          <p:cNvPr id="16" name="Title 1"/>
          <p:cNvSpPr txBox="1">
            <a:spLocks/>
          </p:cNvSpPr>
          <p:nvPr/>
        </p:nvSpPr>
        <p:spPr>
          <a:xfrm>
            <a:off x="609600" y="3962400"/>
            <a:ext cx="7970916" cy="2044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a:solidFill>
                  <a:srgbClr val="006600"/>
                </a:solidFill>
                <a:latin typeface="Arial-SGK-TV" pitchFamily="2" charset="0"/>
                <a:cs typeface="Arial-SGK-TV" pitchFamily="2" charset="0"/>
              </a:rPr>
              <a:t>    </a:t>
            </a:r>
            <a:r>
              <a:rPr lang="vi-VN" sz="2800" b="1">
                <a:solidFill>
                  <a:srgbClr val="006600"/>
                </a:solidFill>
                <a:latin typeface="Arial-SGK-TV" pitchFamily="2" charset="0"/>
                <a:cs typeface="Arial-SGK-TV" pitchFamily="2" charset="0"/>
              </a:rPr>
              <a:t>Sớm nay thức dậy, Nam chợt thấy một chú chim sâu. Chim hớn hở như chào Nam. Nó nhảy nhót một hồi rồi bay qua bay lại, tìm bắt sâu bọ cho cây.</a:t>
            </a:r>
          </a:p>
        </p:txBody>
      </p:sp>
      <p:cxnSp>
        <p:nvCxnSpPr>
          <p:cNvPr id="4" name="Straight Connector 3"/>
          <p:cNvCxnSpPr/>
          <p:nvPr/>
        </p:nvCxnSpPr>
        <p:spPr>
          <a:xfrm>
            <a:off x="5334000" y="4495800"/>
            <a:ext cx="76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7034" y="4495800"/>
            <a:ext cx="76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35712" y="5356932"/>
            <a:ext cx="76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838200" y="4038600"/>
            <a:ext cx="228600" cy="2286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C00000"/>
                </a:solidFill>
                <a:latin typeface="Times New Roman" pitchFamily="18" charset="0"/>
                <a:cs typeface="Times New Roman" pitchFamily="18" charset="0"/>
              </a:rPr>
              <a:t>1</a:t>
            </a:r>
            <a:endParaRPr lang="en-US" b="1">
              <a:solidFill>
                <a:srgbClr val="C00000"/>
              </a:solidFill>
              <a:latin typeface="Times New Roman" pitchFamily="18" charset="0"/>
              <a:cs typeface="Times New Roman" pitchFamily="18" charset="0"/>
            </a:endParaRPr>
          </a:p>
        </p:txBody>
      </p:sp>
      <p:sp>
        <p:nvSpPr>
          <p:cNvPr id="8" name="Oval 7"/>
          <p:cNvSpPr/>
          <p:nvPr/>
        </p:nvSpPr>
        <p:spPr>
          <a:xfrm>
            <a:off x="2362200" y="4563122"/>
            <a:ext cx="228600" cy="2286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C00000"/>
                </a:solidFill>
                <a:latin typeface="Times New Roman" pitchFamily="18" charset="0"/>
                <a:cs typeface="Times New Roman" pitchFamily="18" charset="0"/>
              </a:rPr>
              <a:t>2</a:t>
            </a:r>
            <a:endParaRPr lang="en-US" b="1">
              <a:solidFill>
                <a:srgbClr val="C00000"/>
              </a:solidFill>
              <a:latin typeface="Times New Roman" pitchFamily="18" charset="0"/>
              <a:cs typeface="Times New Roman" pitchFamily="18" charset="0"/>
            </a:endParaRPr>
          </a:p>
        </p:txBody>
      </p:sp>
      <p:sp>
        <p:nvSpPr>
          <p:cNvPr id="9" name="Oval 8"/>
          <p:cNvSpPr/>
          <p:nvPr/>
        </p:nvSpPr>
        <p:spPr>
          <a:xfrm>
            <a:off x="7799034" y="4499868"/>
            <a:ext cx="228600" cy="22860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C00000"/>
                </a:solidFill>
                <a:latin typeface="Times New Roman" pitchFamily="18" charset="0"/>
                <a:cs typeface="Times New Roman" pitchFamily="18" charset="0"/>
              </a:rPr>
              <a:t>3</a:t>
            </a:r>
            <a:endParaRPr lang="en-US" b="1">
              <a:solidFill>
                <a:srgbClr val="C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9678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p:cNvSpPr txBox="1"/>
          <p:nvPr/>
        </p:nvSpPr>
        <p:spPr>
          <a:xfrm>
            <a:off x="2590800" y="3429000"/>
            <a:ext cx="4572000" cy="1015663"/>
          </a:xfrm>
          <a:prstGeom prst="rect">
            <a:avLst/>
          </a:prstGeom>
          <a:noFill/>
        </p:spPr>
        <p:txBody>
          <a:bodyPr wrap="square" rtlCol="0">
            <a:spAutoFit/>
          </a:bodyPr>
          <a:lstStyle/>
          <a:p>
            <a:r>
              <a:rPr lang="en-US" sz="6000" dirty="0" smtClean="0">
                <a:solidFill>
                  <a:srgbClr val="FF0000"/>
                </a:solidFill>
                <a:latin typeface="Times New Roman" pitchFamily="18" charset="0"/>
                <a:cs typeface="Times New Roman" pitchFamily="18" charset="0"/>
              </a:rPr>
              <a:t>KHỞI ĐỘNG</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96106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304800" y="304800"/>
            <a:ext cx="8839199" cy="6019800"/>
          </a:xfrm>
          <a:prstGeom prst="rect">
            <a:avLst/>
          </a:prstGeom>
          <a:noFill/>
          <a:ln w="9525">
            <a:noFill/>
            <a:miter lim="800000"/>
            <a:headEnd/>
            <a:tailEnd/>
          </a:ln>
        </p:spPr>
      </p:pic>
      <p:sp>
        <p:nvSpPr>
          <p:cNvPr id="5" name="WordArt 7"/>
          <p:cNvSpPr>
            <a:spLocks noChangeArrowheads="1" noChangeShapeType="1" noTextEdit="1"/>
          </p:cNvSpPr>
          <p:nvPr/>
        </p:nvSpPr>
        <p:spPr bwMode="auto">
          <a:xfrm>
            <a:off x="3690972" y="2696940"/>
            <a:ext cx="3424105" cy="1521414"/>
          </a:xfrm>
          <a:prstGeom prst="rect">
            <a:avLst/>
          </a:prstGeom>
        </p:spPr>
        <p:txBody>
          <a:bodyPr wrap="none" lIns="121679" tIns="60840" rIns="121679" bIns="60840" fromWordArt="1">
            <a:prstTxWarp prst="textPlain">
              <a:avLst>
                <a:gd name="adj" fmla="val 50000"/>
              </a:avLst>
            </a:prstTxWarp>
          </a:bodyPr>
          <a:lstStyle/>
          <a:p>
            <a:pPr algn="ctr" defTabSz="686362"/>
            <a:endParaRPr lang="en-US" sz="4100" b="1" kern="10" dirty="0">
              <a:ln w="9525">
                <a:solidFill>
                  <a:srgbClr val="FFFF00"/>
                </a:solidFill>
                <a:round/>
                <a:headEnd/>
                <a:tailEnd/>
              </a:ln>
              <a:solidFill>
                <a:srgbClr val="336600"/>
              </a:solidFill>
              <a:latin typeface="Arial-SGK-TV" pitchFamily="2" charset="0"/>
              <a:cs typeface="Arial-SGK-TV" pitchFamily="2" charset="0"/>
            </a:endParaRPr>
          </a:p>
        </p:txBody>
      </p:sp>
      <p:sp>
        <p:nvSpPr>
          <p:cNvPr id="2" name="TextBox 1"/>
          <p:cNvSpPr txBox="1"/>
          <p:nvPr/>
        </p:nvSpPr>
        <p:spPr>
          <a:xfrm>
            <a:off x="2362200" y="2325089"/>
            <a:ext cx="6693012" cy="1661751"/>
          </a:xfrm>
          <a:prstGeom prst="rect">
            <a:avLst/>
          </a:prstGeom>
          <a:noFill/>
        </p:spPr>
        <p:txBody>
          <a:bodyPr wrap="none" lIns="121679" tIns="60840" rIns="121679" bIns="60840" rtlCol="0">
            <a:spAutoFit/>
          </a:bodyPr>
          <a:lstStyle/>
          <a:p>
            <a:pPr algn="ctr" defTabSz="686362"/>
            <a:r>
              <a:rPr lang="en-US" sz="5000" b="1">
                <a:solidFill>
                  <a:srgbClr val="006600"/>
                </a:solidFill>
                <a:latin typeface="Arial-SGK-TV" pitchFamily="2" charset="0"/>
                <a:cs typeface="Arial-SGK-TV" pitchFamily="2" charset="0"/>
              </a:rPr>
              <a:t>ĐỊNH  HƯỚNG </a:t>
            </a:r>
          </a:p>
          <a:p>
            <a:pPr algn="ctr" defTabSz="686362"/>
            <a:r>
              <a:rPr lang="en-US" sz="5000" b="1">
                <a:solidFill>
                  <a:srgbClr val="006600"/>
                </a:solidFill>
                <a:latin typeface="Arial-SGK-TV" pitchFamily="2" charset="0"/>
                <a:cs typeface="Arial-SGK-TV" pitchFamily="2" charset="0"/>
              </a:rPr>
              <a:t>HỌC TẬP TIẾP THEO</a:t>
            </a:r>
          </a:p>
        </p:txBody>
      </p:sp>
    </p:spTree>
    <p:extLst>
      <p:ext uri="{BB962C8B-B14F-4D97-AF65-F5344CB8AC3E}">
        <p14:creationId xmlns:p14="http://schemas.microsoft.com/office/powerpoint/2010/main" val="3364163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4a5d6a26_12ed0ad3_anhve1033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133" y="842691"/>
            <a:ext cx="6857736" cy="516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WordArt 7" descr="Paper bag"/>
          <p:cNvSpPr>
            <a:spLocks noChangeArrowheads="1" noChangeShapeType="1" noTextEdit="1"/>
          </p:cNvSpPr>
          <p:nvPr/>
        </p:nvSpPr>
        <p:spPr bwMode="auto">
          <a:xfrm>
            <a:off x="3399548" y="2225875"/>
            <a:ext cx="4330328" cy="1604169"/>
          </a:xfrm>
          <a:prstGeom prst="rect">
            <a:avLst/>
          </a:prstGeom>
        </p:spPr>
        <p:txBody>
          <a:bodyPr wrap="none" lIns="121679" tIns="60840" rIns="121679" bIns="60840" fromWordArt="1">
            <a:prstTxWarp prst="textPlain">
              <a:avLst>
                <a:gd name="adj" fmla="val 50000"/>
              </a:avLst>
            </a:prstTxWarp>
          </a:bodyPr>
          <a:lstStyle/>
          <a:p>
            <a:pPr algn="ctr" defTabSz="686362"/>
            <a:r>
              <a:rPr lang="en-US" kern="10">
                <a:ln w="9525">
                  <a:solidFill>
                    <a:srgbClr val="008000"/>
                  </a:solidFill>
                  <a:round/>
                  <a:headEnd/>
                  <a:tailEnd/>
                </a:ln>
                <a:blipFill dpi="0" rotWithShape="0">
                  <a:blip r:embed="rId3"/>
                  <a:srcRect/>
                  <a:tile tx="0" ty="0" sx="100000" sy="100000" flip="none" algn="tl"/>
                </a:blipFill>
                <a:effectLst>
                  <a:outerShdw dist="563972" dir="14049741" sx="125000" sy="125000" algn="tl" rotWithShape="0">
                    <a:srgbClr val="C7DFD3">
                      <a:alpha val="79999"/>
                    </a:srgbClr>
                  </a:outerShdw>
                </a:effectLst>
                <a:latin typeface="Arial-SGK-TV" pitchFamily="2" charset="0"/>
                <a:ea typeface="+mn-lt"/>
                <a:cs typeface="Arial-SGK-TV" pitchFamily="2" charset="0"/>
              </a:rPr>
              <a:t>TẠM BIỆT CÁC CON !</a:t>
            </a:r>
          </a:p>
        </p:txBody>
      </p:sp>
    </p:spTree>
    <p:extLst>
      <p:ext uri="{BB962C8B-B14F-4D97-AF65-F5344CB8AC3E}">
        <p14:creationId xmlns:p14="http://schemas.microsoft.com/office/powerpoint/2010/main" val="1836784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0038" y="816058"/>
            <a:ext cx="7869462" cy="1077218"/>
          </a:xfrm>
          <a:prstGeom prst="rect">
            <a:avLst/>
          </a:prstGeom>
          <a:noFill/>
          <a:ln w="19050">
            <a:solidFill>
              <a:schemeClr val="accent1"/>
            </a:solidFill>
          </a:ln>
        </p:spPr>
        <p:txBody>
          <a:bodyPr wrap="none" rtlCol="0">
            <a:spAutoFit/>
          </a:bodyPr>
          <a:lstStyle/>
          <a:p>
            <a:pPr marL="457200" indent="-457200">
              <a:buFontTx/>
              <a:buChar char="-"/>
            </a:pPr>
            <a:r>
              <a:rPr lang="en-US" sz="3200" b="1">
                <a:solidFill>
                  <a:srgbClr val="006600"/>
                </a:solidFill>
                <a:latin typeface="Arial-SGK-TV" pitchFamily="2" charset="0"/>
                <a:cs typeface="Arial-SGK-TV" pitchFamily="2" charset="0"/>
              </a:rPr>
              <a:t>Con </a:t>
            </a:r>
            <a:r>
              <a:rPr lang="en-US" sz="3200" b="1" smtClean="0">
                <a:solidFill>
                  <a:srgbClr val="006600"/>
                </a:solidFill>
                <a:latin typeface="Arial-SGK-TV" pitchFamily="2" charset="0"/>
                <a:cs typeface="Arial-SGK-TV" pitchFamily="2" charset="0"/>
              </a:rPr>
              <a:t>ôn lại bài 49</a:t>
            </a:r>
          </a:p>
          <a:p>
            <a:pPr marL="457200" indent="-457200">
              <a:buFontTx/>
              <a:buChar char="-"/>
            </a:pPr>
            <a:r>
              <a:rPr lang="en-US" sz="3200" b="1" smtClean="0">
                <a:solidFill>
                  <a:srgbClr val="006600"/>
                </a:solidFill>
                <a:latin typeface="Arial-SGK-TV" pitchFamily="2" charset="0"/>
                <a:cs typeface="Arial-SGK-TV" pitchFamily="2" charset="0"/>
              </a:rPr>
              <a:t>Chuẩn bị bài 50: Ôn tập và kể chuyện</a:t>
            </a:r>
            <a:endParaRPr lang="en-US" sz="3200" b="1">
              <a:solidFill>
                <a:srgbClr val="006600"/>
              </a:solidFill>
              <a:latin typeface="Arial-SGK-TV" pitchFamily="2" charset="0"/>
              <a:cs typeface="Arial-SGK-TV" pitchFamily="2" charset="0"/>
            </a:endParaRPr>
          </a:p>
        </p:txBody>
      </p:sp>
      <p:pic>
        <p:nvPicPr>
          <p:cNvPr id="3" name="Picture 19" descr="1-15"/>
          <p:cNvPicPr>
            <a:picLocks noChangeAspect="1" noChangeArrowheads="1"/>
          </p:cNvPicPr>
          <p:nvPr/>
        </p:nvPicPr>
        <p:blipFill rotWithShape="1">
          <a:blip r:embed="rId2">
            <a:extLst>
              <a:ext uri="{28A0092B-C50C-407E-A947-70E740481C1C}">
                <a14:useLocalDpi xmlns:a14="http://schemas.microsoft.com/office/drawing/2010/main" val="0"/>
              </a:ext>
            </a:extLst>
          </a:blip>
          <a:srcRect t="-1" b="19870"/>
          <a:stretch/>
        </p:blipFill>
        <p:spPr bwMode="auto">
          <a:xfrm>
            <a:off x="40878" y="2099733"/>
            <a:ext cx="9105607" cy="47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706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viết chữ S hoa (Tập viết Lớp 2 - Tuần 22)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53264"/>
          <a:stretch/>
        </p:blipFill>
        <p:spPr bwMode="auto">
          <a:xfrm>
            <a:off x="2819400" y="457200"/>
            <a:ext cx="3886201" cy="623640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779820" y="234142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248890" y="3554621"/>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990110" y="43434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91200" y="31242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604164" y="234142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56020" y="31242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14458" y="553489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03968" y="62484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48890" y="553489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90113" y="475211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433455" y="5493328"/>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07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Nhạc thiếu nhi vui nhộn cho bé- Tập thể dục buổi sáng (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609600"/>
            <a:ext cx="8045450" cy="5516563"/>
          </a:xfrm>
        </p:spPr>
      </p:pic>
    </p:spTree>
    <p:extLst>
      <p:ext uri="{BB962C8B-B14F-4D97-AF65-F5344CB8AC3E}">
        <p14:creationId xmlns:p14="http://schemas.microsoft.com/office/powerpoint/2010/main" val="62307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362200"/>
            <a:ext cx="7821706" cy="2282952"/>
          </a:xfrm>
          <a:prstGeom prst="rect">
            <a:avLst/>
          </a:prstGeom>
        </p:spPr>
      </p:pic>
    </p:spTree>
    <p:custDataLst>
      <p:tags r:id="rId1"/>
    </p:custDataLst>
    <p:extLst>
      <p:ext uri="{BB962C8B-B14F-4D97-AF65-F5344CB8AC3E}">
        <p14:creationId xmlns:p14="http://schemas.microsoft.com/office/powerpoint/2010/main" val="2414997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54982" y="4495800"/>
            <a:ext cx="7394973" cy="584775"/>
          </a:xfrm>
          <a:prstGeom prst="rect">
            <a:avLst/>
          </a:prstGeom>
          <a:noFill/>
        </p:spPr>
        <p:txBody>
          <a:bodyPr wrap="none" rtlCol="0">
            <a:spAutoFit/>
          </a:bodyPr>
          <a:lstStyle/>
          <a:p>
            <a:r>
              <a:rPr lang="en-US" sz="3000" b="1" dirty="0" err="1" smtClean="0">
                <a:latin typeface=".VnAvant" pitchFamily="34" charset="0"/>
              </a:rPr>
              <a:t>V­</a:t>
            </a:r>
            <a:r>
              <a:rPr lang="en-US" sz="3200" b="1" dirty="0" err="1" smtClean="0">
                <a:latin typeface=".VnAvant" pitchFamily="34" charset="0"/>
              </a:rPr>
              <a:t>ư</a:t>
            </a:r>
            <a:r>
              <a:rPr lang="en-US" sz="3000" b="1" dirty="0" err="1" smtClean="0">
                <a:latin typeface=".VnAvant" pitchFamily="34" charset="0"/>
              </a:rPr>
              <a:t>ên</a:t>
            </a:r>
            <a:r>
              <a:rPr lang="en-US" sz="3000" b="1" dirty="0" smtClean="0">
                <a:latin typeface=".VnAvant" pitchFamily="34" charset="0"/>
              </a:rPr>
              <a:t> </a:t>
            </a:r>
            <a:r>
              <a:rPr lang="en-US" sz="3000" b="1" dirty="0" err="1" smtClean="0">
                <a:latin typeface=".VnAvant" pitchFamily="34" charset="0"/>
              </a:rPr>
              <a:t>nh</a:t>
            </a:r>
            <a:r>
              <a:rPr lang="en-US" sz="3000" b="1" dirty="0" smtClean="0">
                <a:latin typeface=".VnAvant" pitchFamily="34" charset="0"/>
              </a:rPr>
              <a:t>µ bµ </a:t>
            </a:r>
            <a:r>
              <a:rPr lang="en-US" sz="3000" b="1" dirty="0" err="1" smtClean="0">
                <a:latin typeface=".VnAvant" pitchFamily="34" charset="0"/>
              </a:rPr>
              <a:t>cã</a:t>
            </a:r>
            <a:r>
              <a:rPr lang="en-US" sz="3000" b="1" dirty="0" smtClean="0">
                <a:latin typeface=".VnAvant" pitchFamily="34" charset="0"/>
              </a:rPr>
              <a:t> </a:t>
            </a:r>
            <a:r>
              <a:rPr lang="en-US" sz="3000" b="1" dirty="0" err="1" smtClean="0">
                <a:latin typeface=".VnAvant" pitchFamily="34" charset="0"/>
              </a:rPr>
              <a:t>ít</a:t>
            </a:r>
            <a:r>
              <a:rPr lang="en-US" sz="3000" b="1" dirty="0" smtClean="0">
                <a:latin typeface=".VnAvant" pitchFamily="34" charset="0"/>
              </a:rPr>
              <a:t>, </a:t>
            </a:r>
            <a:r>
              <a:rPr lang="en-US" sz="3000" b="1" dirty="0" err="1" smtClean="0">
                <a:latin typeface=".VnAvant" pitchFamily="34" charset="0"/>
              </a:rPr>
              <a:t>rau</a:t>
            </a:r>
            <a:r>
              <a:rPr lang="en-US" sz="3000" b="1" dirty="0" smtClean="0">
                <a:latin typeface=".VnAvant" pitchFamily="34" charset="0"/>
              </a:rPr>
              <a:t> </a:t>
            </a:r>
            <a:r>
              <a:rPr lang="en-US" sz="3000" b="1" dirty="0" err="1" smtClean="0">
                <a:latin typeface=".VnAvant" pitchFamily="34" charset="0"/>
              </a:rPr>
              <a:t>ngãt</a:t>
            </a:r>
            <a:r>
              <a:rPr lang="en-US" sz="3000" b="1" dirty="0" smtClean="0">
                <a:latin typeface=".VnAvant" pitchFamily="34" charset="0"/>
              </a:rPr>
              <a:t> vµ cµ </a:t>
            </a:r>
            <a:r>
              <a:rPr lang="en-US" sz="3000" b="1" dirty="0" err="1" smtClean="0">
                <a:latin typeface=".VnAvant" pitchFamily="34" charset="0"/>
              </a:rPr>
              <a:t>rèt</a:t>
            </a:r>
            <a:r>
              <a:rPr lang="en-US" sz="3000" b="1" dirty="0" smtClean="0">
                <a:latin typeface=".VnAvant" pitchFamily="34" charset="0"/>
              </a:rPr>
              <a:t>.</a:t>
            </a:r>
            <a:endParaRPr lang="en-US" sz="3000" b="1" dirty="0">
              <a:latin typeface=".VnAvant" pitchFamily="34" charset="0"/>
            </a:endParaRPr>
          </a:p>
        </p:txBody>
      </p:sp>
      <p:sp>
        <p:nvSpPr>
          <p:cNvPr id="6" name="Rectangle 5"/>
          <p:cNvSpPr/>
          <p:nvPr/>
        </p:nvSpPr>
        <p:spPr>
          <a:xfrm>
            <a:off x="4205523" y="4522820"/>
            <a:ext cx="546945" cy="553998"/>
          </a:xfrm>
          <a:prstGeom prst="rect">
            <a:avLst/>
          </a:prstGeom>
        </p:spPr>
        <p:txBody>
          <a:bodyPr wrap="none">
            <a:spAutoFit/>
          </a:bodyPr>
          <a:lstStyle/>
          <a:p>
            <a:r>
              <a:rPr lang="en-US" sz="3000" b="1" dirty="0" smtClean="0">
                <a:solidFill>
                  <a:srgbClr val="FF0000"/>
                </a:solidFill>
                <a:latin typeface=".VnAvant" pitchFamily="34" charset="0"/>
              </a:rPr>
              <a:t>¬t</a:t>
            </a:r>
            <a:endParaRPr lang="en-US" sz="3000" dirty="0">
              <a:solidFill>
                <a:srgbClr val="FF0000"/>
              </a:solidFill>
            </a:endParaRPr>
          </a:p>
        </p:txBody>
      </p:sp>
      <p:sp>
        <p:nvSpPr>
          <p:cNvPr id="7" name="Rectangle 6"/>
          <p:cNvSpPr/>
          <p:nvPr/>
        </p:nvSpPr>
        <p:spPr>
          <a:xfrm>
            <a:off x="5935012" y="4536146"/>
            <a:ext cx="546945" cy="553998"/>
          </a:xfrm>
          <a:prstGeom prst="rect">
            <a:avLst/>
          </a:prstGeom>
        </p:spPr>
        <p:txBody>
          <a:bodyPr wrap="none">
            <a:spAutoFit/>
          </a:bodyPr>
          <a:lstStyle/>
          <a:p>
            <a:r>
              <a:rPr lang="en-US" sz="3000" b="1" dirty="0" err="1">
                <a:solidFill>
                  <a:srgbClr val="FF0000"/>
                </a:solidFill>
                <a:latin typeface=".VnAvant" pitchFamily="34" charset="0"/>
              </a:rPr>
              <a:t>o</a:t>
            </a:r>
            <a:r>
              <a:rPr lang="en-US" sz="3000" b="1" dirty="0" err="1" smtClean="0">
                <a:solidFill>
                  <a:srgbClr val="FF0000"/>
                </a:solidFill>
                <a:latin typeface=".VnAvant" pitchFamily="34" charset="0"/>
              </a:rPr>
              <a:t>t</a:t>
            </a:r>
            <a:endParaRPr lang="en-US" sz="3000" dirty="0">
              <a:solidFill>
                <a:srgbClr val="FF0000"/>
              </a:solidFill>
            </a:endParaRPr>
          </a:p>
        </p:txBody>
      </p:sp>
      <p:sp>
        <p:nvSpPr>
          <p:cNvPr id="8" name="Rectangle 7"/>
          <p:cNvSpPr/>
          <p:nvPr/>
        </p:nvSpPr>
        <p:spPr>
          <a:xfrm>
            <a:off x="7691871" y="4536146"/>
            <a:ext cx="546945" cy="553998"/>
          </a:xfrm>
          <a:prstGeom prst="rect">
            <a:avLst/>
          </a:prstGeom>
        </p:spPr>
        <p:txBody>
          <a:bodyPr wrap="none">
            <a:spAutoFit/>
          </a:bodyPr>
          <a:lstStyle/>
          <a:p>
            <a:r>
              <a:rPr lang="en-US" sz="3000" b="1" dirty="0" smtClean="0">
                <a:solidFill>
                  <a:srgbClr val="FF0000"/>
                </a:solidFill>
                <a:latin typeface=".VnAvant" pitchFamily="34" charset="0"/>
              </a:rPr>
              <a:t>«t</a:t>
            </a:r>
            <a:endParaRPr lang="en-US" sz="3000" dirty="0">
              <a:solidFill>
                <a:srgbClr val="FF00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000" t="29227" r="6120" b="22325"/>
          <a:stretch/>
        </p:blipFill>
        <p:spPr>
          <a:xfrm>
            <a:off x="716753" y="685800"/>
            <a:ext cx="7670042" cy="3429000"/>
          </a:xfrm>
          <a:prstGeom prst="rect">
            <a:avLst/>
          </a:prstGeom>
        </p:spPr>
      </p:pic>
    </p:spTree>
    <p:custDataLst>
      <p:tags r:id="rId1"/>
    </p:custDataLst>
    <p:extLst>
      <p:ext uri="{BB962C8B-B14F-4D97-AF65-F5344CB8AC3E}">
        <p14:creationId xmlns:p14="http://schemas.microsoft.com/office/powerpoint/2010/main" val="4028601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1551460" y="2057400"/>
            <a:ext cx="605646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Bài</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 49: </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O</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rPr>
              <a:t>T ÔT ƠT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SGK-TV" pitchFamily="2" charset="0"/>
              <a:cs typeface="Arial-SGK-TV" pitchFamily="2" charset="0"/>
            </a:endParaRPr>
          </a:p>
        </p:txBody>
      </p:sp>
    </p:spTree>
    <p:custDataLst>
      <p:tags r:id="rId1"/>
    </p:custDataLst>
    <p:extLst>
      <p:ext uri="{BB962C8B-B14F-4D97-AF65-F5344CB8AC3E}">
        <p14:creationId xmlns:p14="http://schemas.microsoft.com/office/powerpoint/2010/main" val="3976559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9" y="1828800"/>
            <a:ext cx="6298595" cy="3279838"/>
          </a:xfrm>
          <a:prstGeom prst="rect">
            <a:avLst/>
          </a:prstGeom>
        </p:spPr>
      </p:pic>
    </p:spTree>
    <p:extLst>
      <p:ext uri="{BB962C8B-B14F-4D97-AF65-F5344CB8AC3E}">
        <p14:creationId xmlns:p14="http://schemas.microsoft.com/office/powerpoint/2010/main" val="4073757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66800" y="657761"/>
            <a:ext cx="2590800" cy="1323439"/>
          </a:xfrm>
          <a:prstGeom prst="rect">
            <a:avLst/>
          </a:prstGeom>
          <a:noFill/>
        </p:spPr>
        <p:txBody>
          <a:bodyPr wrap="square" rtlCol="0">
            <a:spAutoFit/>
          </a:bodyPr>
          <a:lstStyle/>
          <a:p>
            <a:r>
              <a:rPr lang="en-US" sz="8000">
                <a:solidFill>
                  <a:srgbClr val="006600"/>
                </a:solidFill>
                <a:latin typeface="Arial-SGK-TV" pitchFamily="2" charset="0"/>
                <a:cs typeface="Arial-SGK-TV" pitchFamily="2" charset="0"/>
              </a:rPr>
              <a:t>ot</a:t>
            </a:r>
          </a:p>
        </p:txBody>
      </p:sp>
      <p:sp>
        <p:nvSpPr>
          <p:cNvPr id="14" name="TextBox 13"/>
          <p:cNvSpPr txBox="1"/>
          <p:nvPr/>
        </p:nvSpPr>
        <p:spPr>
          <a:xfrm>
            <a:off x="6400800" y="638959"/>
            <a:ext cx="2590800" cy="1323439"/>
          </a:xfrm>
          <a:prstGeom prst="rect">
            <a:avLst/>
          </a:prstGeom>
          <a:noFill/>
        </p:spPr>
        <p:txBody>
          <a:bodyPr wrap="square" rtlCol="0">
            <a:spAutoFit/>
          </a:bodyPr>
          <a:lstStyle/>
          <a:p>
            <a:r>
              <a:rPr lang="vi-VN" sz="8000" smtClean="0">
                <a:solidFill>
                  <a:srgbClr val="006600"/>
                </a:solidFill>
                <a:latin typeface="Arial-SGK-TV" pitchFamily="2" charset="0"/>
                <a:cs typeface="Arial-SGK-TV" pitchFamily="2" charset="0"/>
              </a:rPr>
              <a:t>ơt</a:t>
            </a:r>
            <a:endParaRPr lang="vi-VN" sz="8000">
              <a:solidFill>
                <a:srgbClr val="006600"/>
              </a:solidFill>
              <a:latin typeface="Arial-SGK-TV" pitchFamily="2" charset="0"/>
              <a:cs typeface="Arial-SGK-TV" pitchFamily="2" charset="0"/>
            </a:endParaRPr>
          </a:p>
        </p:txBody>
      </p:sp>
      <p:sp>
        <p:nvSpPr>
          <p:cNvPr id="22" name="TextBox 21"/>
          <p:cNvSpPr txBox="1"/>
          <p:nvPr/>
        </p:nvSpPr>
        <p:spPr>
          <a:xfrm>
            <a:off x="3733800" y="645886"/>
            <a:ext cx="2590800" cy="1323439"/>
          </a:xfrm>
          <a:prstGeom prst="rect">
            <a:avLst/>
          </a:prstGeom>
          <a:noFill/>
        </p:spPr>
        <p:txBody>
          <a:bodyPr wrap="square" rtlCol="0">
            <a:spAutoFit/>
          </a:bodyPr>
          <a:lstStyle/>
          <a:p>
            <a:r>
              <a:rPr lang="en-US" sz="8000">
                <a:solidFill>
                  <a:srgbClr val="006600"/>
                </a:solidFill>
                <a:latin typeface="Arial-SGK-TV" pitchFamily="2" charset="0"/>
                <a:cs typeface="Arial-SGK-TV" pitchFamily="2" charset="0"/>
              </a:rPr>
              <a:t>ôt</a:t>
            </a:r>
          </a:p>
        </p:txBody>
      </p:sp>
    </p:spTree>
    <p:custDataLst>
      <p:tags r:id="rId1"/>
    </p:custDataLst>
    <p:extLst>
      <p:ext uri="{BB962C8B-B14F-4D97-AF65-F5344CB8AC3E}">
        <p14:creationId xmlns:p14="http://schemas.microsoft.com/office/powerpoint/2010/main" val="369654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66800" y="657761"/>
            <a:ext cx="2590800" cy="1323439"/>
          </a:xfrm>
          <a:prstGeom prst="rect">
            <a:avLst/>
          </a:prstGeom>
          <a:noFill/>
        </p:spPr>
        <p:txBody>
          <a:bodyPr wrap="square" rtlCol="0">
            <a:spAutoFit/>
          </a:bodyPr>
          <a:lstStyle/>
          <a:p>
            <a:r>
              <a:rPr lang="en-US" sz="8000">
                <a:solidFill>
                  <a:srgbClr val="006600"/>
                </a:solidFill>
                <a:latin typeface="Arial-SGK-TV" pitchFamily="2" charset="0"/>
                <a:cs typeface="Arial-SGK-TV" pitchFamily="2" charset="0"/>
              </a:rPr>
              <a:t>o</a:t>
            </a:r>
            <a:r>
              <a:rPr lang="en-US" sz="8000">
                <a:solidFill>
                  <a:srgbClr val="C00000"/>
                </a:solidFill>
                <a:latin typeface="Arial-SGK-TV" pitchFamily="2" charset="0"/>
                <a:cs typeface="Arial-SGK-TV" pitchFamily="2" charset="0"/>
              </a:rPr>
              <a:t>t</a:t>
            </a:r>
          </a:p>
        </p:txBody>
      </p:sp>
      <p:sp>
        <p:nvSpPr>
          <p:cNvPr id="14" name="TextBox 13"/>
          <p:cNvSpPr txBox="1"/>
          <p:nvPr/>
        </p:nvSpPr>
        <p:spPr>
          <a:xfrm>
            <a:off x="6400800" y="638959"/>
            <a:ext cx="2590800" cy="1323439"/>
          </a:xfrm>
          <a:prstGeom prst="rect">
            <a:avLst/>
          </a:prstGeom>
          <a:noFill/>
        </p:spPr>
        <p:txBody>
          <a:bodyPr wrap="square" rtlCol="0">
            <a:spAutoFit/>
          </a:bodyPr>
          <a:lstStyle/>
          <a:p>
            <a:r>
              <a:rPr lang="vi-VN" sz="8000" smtClean="0">
                <a:solidFill>
                  <a:srgbClr val="006600"/>
                </a:solidFill>
                <a:latin typeface="Arial-SGK-TV" pitchFamily="2" charset="0"/>
                <a:cs typeface="Arial-SGK-TV" pitchFamily="2" charset="0"/>
              </a:rPr>
              <a:t>ơ</a:t>
            </a:r>
            <a:r>
              <a:rPr lang="vi-VN" sz="8000" smtClean="0">
                <a:solidFill>
                  <a:srgbClr val="C00000"/>
                </a:solidFill>
                <a:latin typeface="Arial-SGK-TV" pitchFamily="2" charset="0"/>
                <a:cs typeface="Arial-SGK-TV" pitchFamily="2" charset="0"/>
              </a:rPr>
              <a:t>t</a:t>
            </a:r>
            <a:endParaRPr lang="vi-VN" sz="8000">
              <a:solidFill>
                <a:srgbClr val="C00000"/>
              </a:solidFill>
              <a:latin typeface="Arial-SGK-TV" pitchFamily="2" charset="0"/>
              <a:cs typeface="Arial-SGK-TV" pitchFamily="2" charset="0"/>
            </a:endParaRPr>
          </a:p>
        </p:txBody>
      </p:sp>
      <p:sp>
        <p:nvSpPr>
          <p:cNvPr id="22" name="TextBox 21"/>
          <p:cNvSpPr txBox="1"/>
          <p:nvPr/>
        </p:nvSpPr>
        <p:spPr>
          <a:xfrm>
            <a:off x="3733800" y="645886"/>
            <a:ext cx="2590800" cy="1323439"/>
          </a:xfrm>
          <a:prstGeom prst="rect">
            <a:avLst/>
          </a:prstGeom>
          <a:noFill/>
        </p:spPr>
        <p:txBody>
          <a:bodyPr wrap="square" rtlCol="0">
            <a:spAutoFit/>
          </a:bodyPr>
          <a:lstStyle/>
          <a:p>
            <a:r>
              <a:rPr lang="en-US" sz="8000">
                <a:solidFill>
                  <a:srgbClr val="006600"/>
                </a:solidFill>
                <a:latin typeface="Arial-SGK-TV" pitchFamily="2" charset="0"/>
                <a:cs typeface="Arial-SGK-TV" pitchFamily="2" charset="0"/>
              </a:rPr>
              <a:t>ô</a:t>
            </a:r>
            <a:r>
              <a:rPr lang="en-US" sz="8000">
                <a:solidFill>
                  <a:srgbClr val="C00000"/>
                </a:solidFill>
                <a:latin typeface="Arial-SGK-TV" pitchFamily="2" charset="0"/>
                <a:cs typeface="Arial-SGK-TV" pitchFamily="2" charset="0"/>
              </a:rPr>
              <a:t>t</a:t>
            </a:r>
          </a:p>
        </p:txBody>
      </p:sp>
      <p:sp>
        <p:nvSpPr>
          <p:cNvPr id="5" name="Rectangle 4"/>
          <p:cNvSpPr/>
          <p:nvPr/>
        </p:nvSpPr>
        <p:spPr>
          <a:xfrm>
            <a:off x="2971800" y="3124200"/>
            <a:ext cx="28956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latin typeface="Arial-SGK-TV" pitchFamily="2" charset="0"/>
                <a:cs typeface="Arial-SGK-TV" pitchFamily="2" charset="0"/>
              </a:rPr>
              <a:t>ng</a:t>
            </a:r>
            <a:r>
              <a:rPr lang="en-US" sz="6000">
                <a:solidFill>
                  <a:srgbClr val="C00000"/>
                </a:solidFill>
                <a:latin typeface="Arial-SGK-TV" pitchFamily="2" charset="0"/>
                <a:cs typeface="Arial-SGK-TV" pitchFamily="2" charset="0"/>
              </a:rPr>
              <a:t>ót</a:t>
            </a:r>
          </a:p>
        </p:txBody>
      </p:sp>
      <p:sp>
        <p:nvSpPr>
          <p:cNvPr id="6" name="Rectangle 5"/>
          <p:cNvSpPr/>
          <p:nvPr/>
        </p:nvSpPr>
        <p:spPr>
          <a:xfrm>
            <a:off x="2971800" y="2286000"/>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latin typeface="Arial-SGK-TV" pitchFamily="2" charset="0"/>
                <a:cs typeface="Arial-SGK-TV" pitchFamily="2" charset="0"/>
              </a:rPr>
              <a:t>ng</a:t>
            </a:r>
          </a:p>
        </p:txBody>
      </p:sp>
      <p:sp>
        <p:nvSpPr>
          <p:cNvPr id="7" name="Rectangle 6"/>
          <p:cNvSpPr/>
          <p:nvPr/>
        </p:nvSpPr>
        <p:spPr>
          <a:xfrm>
            <a:off x="4419600" y="2286000"/>
            <a:ext cx="1447800" cy="83820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a:solidFill>
                  <a:srgbClr val="C00000"/>
                </a:solidFill>
                <a:latin typeface="Arial-SGK-TV" pitchFamily="2" charset="0"/>
                <a:cs typeface="Arial-SGK-TV" pitchFamily="2" charset="0"/>
              </a:rPr>
              <a:t>ot</a:t>
            </a:r>
          </a:p>
        </p:txBody>
      </p:sp>
    </p:spTree>
    <p:custDataLst>
      <p:tags r:id="rId1"/>
    </p:custDataLst>
    <p:extLst>
      <p:ext uri="{BB962C8B-B14F-4D97-AF65-F5344CB8AC3E}">
        <p14:creationId xmlns:p14="http://schemas.microsoft.com/office/powerpoint/2010/main" val="1062334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6"/>
</p:tagLst>
</file>

<file path=ppt/tags/tag10.xml><?xml version="1.0" encoding="utf-8"?>
<p:tagLst xmlns:a="http://schemas.openxmlformats.org/drawingml/2006/main" xmlns:r="http://schemas.openxmlformats.org/officeDocument/2006/relationships" xmlns:p="http://schemas.openxmlformats.org/presentationml/2006/main">
  <p:tag name="TIMING" val="|9.8|1.1|1.2|1.5|1.1|0.9|2.1|1.3|1.6|1.4|1.3|1.3|1.5|1.4|2.8"/>
</p:tagLst>
</file>

<file path=ppt/tags/tag11.xml><?xml version="1.0" encoding="utf-8"?>
<p:tagLst xmlns:a="http://schemas.openxmlformats.org/drawingml/2006/main" xmlns:r="http://schemas.openxmlformats.org/officeDocument/2006/relationships" xmlns:p="http://schemas.openxmlformats.org/presentationml/2006/main">
  <p:tag name="TIMING" val="|1|26.7|35.9|3.3|2.8|3.7|18.8"/>
</p:tagLst>
</file>

<file path=ppt/tags/tag12.xml><?xml version="1.0" encoding="utf-8"?>
<p:tagLst xmlns:a="http://schemas.openxmlformats.org/drawingml/2006/main" xmlns:r="http://schemas.openxmlformats.org/officeDocument/2006/relationships" xmlns:p="http://schemas.openxmlformats.org/presentationml/2006/main">
  <p:tag name="TIMING" val="|1|26.7|35.9|3.3|2.8|3.7|18.8"/>
</p:tagLst>
</file>

<file path=ppt/tags/tag2.xml><?xml version="1.0" encoding="utf-8"?>
<p:tagLst xmlns:a="http://schemas.openxmlformats.org/drawingml/2006/main" xmlns:r="http://schemas.openxmlformats.org/officeDocument/2006/relationships" xmlns:p="http://schemas.openxmlformats.org/presentationml/2006/main">
  <p:tag name="TIMING" val="|24.6|21.7"/>
</p:tagLst>
</file>

<file path=ppt/tags/tag3.xml><?xml version="1.0" encoding="utf-8"?>
<p:tagLst xmlns:a="http://schemas.openxmlformats.org/drawingml/2006/main" xmlns:r="http://schemas.openxmlformats.org/officeDocument/2006/relationships" xmlns:p="http://schemas.openxmlformats.org/presentationml/2006/main">
  <p:tag name="TIMING" val="|3.9"/>
</p:tagLst>
</file>

<file path=ppt/tags/tag4.xml><?xml version="1.0" encoding="utf-8"?>
<p:tagLst xmlns:a="http://schemas.openxmlformats.org/drawingml/2006/main" xmlns:r="http://schemas.openxmlformats.org/officeDocument/2006/relationships" xmlns:p="http://schemas.openxmlformats.org/presentationml/2006/main">
  <p:tag name="TIMING" val="|9.8|1.1|1.2|1.5|1.1|0.9|2.1|1.3|1.6|1.4|1.3|1.3|1.5|1.4|2.8"/>
</p:tagLst>
</file>

<file path=ppt/tags/tag5.xml><?xml version="1.0" encoding="utf-8"?>
<p:tagLst xmlns:a="http://schemas.openxmlformats.org/drawingml/2006/main" xmlns:r="http://schemas.openxmlformats.org/officeDocument/2006/relationships" xmlns:p="http://schemas.openxmlformats.org/presentationml/2006/main">
  <p:tag name="TIMING" val="|9.8|1.1|1.2|1.5|1.1|0.9|2.1|1.3|1.6|1.4|1.3|1.3|1.5|1.4|2.8"/>
</p:tagLst>
</file>

<file path=ppt/tags/tag6.xml><?xml version="1.0" encoding="utf-8"?>
<p:tagLst xmlns:a="http://schemas.openxmlformats.org/drawingml/2006/main" xmlns:r="http://schemas.openxmlformats.org/officeDocument/2006/relationships" xmlns:p="http://schemas.openxmlformats.org/presentationml/2006/main">
  <p:tag name="TIMING" val="|9.8|1.1|1.2|1.5|1.1|0.9|2.1|1.3|1.6|1.4|1.3|1.3|1.5|1.4|2.8"/>
</p:tagLst>
</file>

<file path=ppt/tags/tag7.xml><?xml version="1.0" encoding="utf-8"?>
<p:tagLst xmlns:a="http://schemas.openxmlformats.org/drawingml/2006/main" xmlns:r="http://schemas.openxmlformats.org/officeDocument/2006/relationships" xmlns:p="http://schemas.openxmlformats.org/presentationml/2006/main">
  <p:tag name="TIMING" val="|9.8|1.1|1.2|1.5|1.1|0.9|2.1|1.3|1.6|1.4|1.3|1.3|1.5|1.4|2.8"/>
</p:tagLst>
</file>

<file path=ppt/tags/tag8.xml><?xml version="1.0" encoding="utf-8"?>
<p:tagLst xmlns:a="http://schemas.openxmlformats.org/drawingml/2006/main" xmlns:r="http://schemas.openxmlformats.org/officeDocument/2006/relationships" xmlns:p="http://schemas.openxmlformats.org/presentationml/2006/main">
  <p:tag name="TIMING" val="|9.8|1.1|1.2|1.5|1.1|0.9|2.1|1.3|1.6|1.4|1.3|1.3|1.5|1.4|2.8"/>
</p:tagLst>
</file>

<file path=ppt/tags/tag9.xml><?xml version="1.0" encoding="utf-8"?>
<p:tagLst xmlns:a="http://schemas.openxmlformats.org/drawingml/2006/main" xmlns:r="http://schemas.openxmlformats.org/officeDocument/2006/relationships" xmlns:p="http://schemas.openxmlformats.org/presentationml/2006/main">
  <p:tag name="TIMING" val="|5.2|12|26.1|17.1|14|16.1|26.2|4.2|1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3721</TotalTime>
  <Words>195</Words>
  <Application>Microsoft Office PowerPoint</Application>
  <PresentationFormat>On-screen Show (4:3)</PresentationFormat>
  <Paragraphs>66</Paragraphs>
  <Slides>23</Slides>
  <Notes>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.VnAvant</vt:lpstr>
      <vt:lpstr>Arial</vt:lpstr>
      <vt:lpstr>Arial Rounded</vt:lpstr>
      <vt:lpstr>Arial-SGK-TV</vt:lpstr>
      <vt:lpstr>Calibri</vt:lpstr>
      <vt:lpstr>Questrial</vt:lpstr>
      <vt:lpstr>Times New Roman</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rg-adguard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82</cp:revision>
  <dcterms:created xsi:type="dcterms:W3CDTF">2020-08-23T18:12:36Z</dcterms:created>
  <dcterms:modified xsi:type="dcterms:W3CDTF">2021-11-25T13:31:11Z</dcterms:modified>
</cp:coreProperties>
</file>