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74" r:id="rId3"/>
    <p:sldId id="280" r:id="rId4"/>
    <p:sldId id="260" r:id="rId5"/>
    <p:sldId id="261" r:id="rId6"/>
    <p:sldId id="298" r:id="rId7"/>
    <p:sldId id="262" r:id="rId8"/>
    <p:sldId id="263" r:id="rId9"/>
    <p:sldId id="264" r:id="rId10"/>
    <p:sldId id="265" r:id="rId11"/>
    <p:sldId id="267" r:id="rId12"/>
    <p:sldId id="295" r:id="rId13"/>
    <p:sldId id="276" r:id="rId14"/>
    <p:sldId id="304" r:id="rId15"/>
    <p:sldId id="311" r:id="rId16"/>
    <p:sldId id="285" r:id="rId17"/>
    <p:sldId id="284" r:id="rId18"/>
    <p:sldId id="302" r:id="rId19"/>
    <p:sldId id="299" r:id="rId20"/>
    <p:sldId id="300" r:id="rId21"/>
    <p:sldId id="301" r:id="rId22"/>
    <p:sldId id="305" r:id="rId23"/>
    <p:sldId id="306" r:id="rId24"/>
    <p:sldId id="303" r:id="rId25"/>
    <p:sldId id="308" r:id="rId26"/>
    <p:sldId id="309" r:id="rId27"/>
    <p:sldId id="277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2ECA7-2116-4D6E-9B8B-A9D6D0B3CAF9}" v="2" dt="2020-08-21T17:57:3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64" autoAdjust="0"/>
  </p:normalViewPr>
  <p:slideViewPr>
    <p:cSldViewPr snapToGrid="0" showGuides="1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1343F-8FB1-4473-9B24-92A341A2C97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163F2-DDA6-470F-877C-CD2948AAA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8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63A-C402-4E2B-87E0-65587632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6F9-A812-49F1-AE83-415C394C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18BE-F150-4A85-AB33-0ED5014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D408-1C3C-4F42-A26E-DFC28436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4DEA-AA64-412F-89C5-144B323A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43DC-BCC7-401F-89AD-CACE7C94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1162-25C8-4D8D-9C38-5C5DD4FF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10F0-9B20-4C75-9E09-B87E6397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4B58-035A-49B3-8F22-F62E024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4E58-CAF8-40EA-B655-EC13D02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2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65B6-1864-42AB-8710-004F9B97A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34775-431E-4FB7-806A-D018D83A1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6DDA-A5D1-442C-BDD4-C184D596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BE2E-85A7-4369-B3EA-B94F6A65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FA42-45E7-40E7-BDDF-4A603F6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3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2207279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3941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083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5028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7842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35389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97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59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700-397F-4AC1-AB9D-D04752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F772-93D8-494F-9661-8B376996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78EC-B07D-4368-B1AF-6E6177C9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7B2-4392-4614-A7F0-786410F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032-7432-4E33-8BA3-AAB426E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2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58682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219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3136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8919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0946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F69-AAD7-4B19-A59B-B4213D29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CECE-9F55-49BA-824B-D814A448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1890-5B1C-43AB-BDCC-C2319334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CC20-4CB5-4F82-8FA6-D5B0C45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8CF4-A563-4B1B-A6D2-585819D6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2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8DB9-C6BC-4FC1-B6FA-59EB99E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99D3-7097-46D1-8B32-35CEAB2C0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5A325-B896-4087-8A55-86EADDD5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4410-0FD6-4F6D-BDC2-9ED5DD0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D56B-31DF-485E-AB75-C3687E6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A9A1-48C0-4375-B9F2-E58DE2B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83A-BBE8-45EE-A161-589190D9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CB2C-721D-4E0D-86C2-98DFBC89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DB5F7-7414-4415-A16C-9AC930F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671E5-D626-489A-86D5-27D69590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6A21-CB0C-4EA2-B429-0A01DCF24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A3F16-EE16-4B09-B06A-C853CA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F3A7A-7D26-4B4F-9E54-26E0FFF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5913-1F80-4CCA-858A-EB36169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DE19-F825-4088-802B-D009C475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B32D-3E67-47A8-9C77-AE5CCF6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6EC95-132D-4DBC-B15B-830939B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C67C-9FDB-40BB-B71C-AF4F2966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295D8-D278-4E30-B8C7-532C656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63BF7-590A-4EE6-A9DC-5914037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76D-D846-4781-9856-3B6CC959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6B02-B943-4B3F-B444-9731E7C5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CE0-E3AA-4F5A-AC99-D555562E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FFE34-D592-4202-BEA1-3F640B7F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4E6E-2129-4635-8EB6-4BBEFFA8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173F-54EF-4412-AFA0-432C5CB3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82E7-7820-4EE3-83C5-841999CE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2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93C5-9B56-4471-87FE-F4E496F2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7080-4012-4E3A-B95E-D7D542E1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E057-DC26-4188-BAE4-D588CD11A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0CD12-9F44-448F-BB00-16053AA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AB36-3191-4492-B690-547F9F02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0F067-367D-489D-AE62-A2E8BA6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3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BF4BE-3FCA-47AD-B49B-FF89D4F8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1A6-FC05-404F-9C8D-9F31EE81A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6CF8-6B34-4EF4-A256-A1ED08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F8E-59A8-4D4E-AD72-B1470D4407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DA5B-0634-4A5D-980F-603353B6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9EBB-A36F-4F91-B204-74C3D246D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F768CD6C-1D22-4210-8101-7F433D7A5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9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4151086" y="1046100"/>
            <a:ext cx="680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2216258" y="2364508"/>
            <a:ext cx="8074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.VnAvantH" panose="020B7200000000000000" pitchFamily="34" charset="0"/>
              </a:rPr>
              <a:t>B</a:t>
            </a:r>
            <a:r>
              <a:rPr lang="en-US" sz="4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µi</a:t>
            </a:r>
            <a:r>
              <a:rPr lang="en-US" sz="4800" b="1" dirty="0">
                <a:solidFill>
                  <a:srgbClr val="002060"/>
                </a:solidFill>
                <a:latin typeface=".VnAvant" panose="020B7200000000000000" pitchFamily="34" charset="0"/>
              </a:rPr>
              <a:t> 58:  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ach  ª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ich</a:t>
            </a:r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9203-5DE6-4E6D-AB1F-C7ABA5C5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427" y="509413"/>
            <a:ext cx="11651622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7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7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ách</a:t>
            </a:r>
            <a:r>
              <a:rPr lang="en-US" sz="7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vở        </a:t>
            </a:r>
            <a:endParaRPr lang="en-US" sz="7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7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chênh l</a:t>
            </a:r>
            <a:r>
              <a:rPr lang="en-US" sz="7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ệch</a:t>
            </a:r>
            <a:endParaRPr lang="en-US" sz="7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7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tờ </a:t>
            </a:r>
            <a:r>
              <a:rPr lang="en-US" sz="7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lịch</a:t>
            </a:r>
            <a:endParaRPr lang="en-US" sz="7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433117" y="8906"/>
            <a:ext cx="6759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ach       êch      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ich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11230"/>
              </p:ext>
            </p:extLst>
          </p:nvPr>
        </p:nvGraphicFramePr>
        <p:xfrm>
          <a:off x="4666468" y="977154"/>
          <a:ext cx="285906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ach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666468" y="1678195"/>
            <a:ext cx="2859062" cy="654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818525" y="2456795"/>
            <a:ext cx="111164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vách     sạch      tách    chếch     mếch         lệch      bích       xích      kịch</a:t>
            </a:r>
            <a:endParaRPr lang="en-US" sz="4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0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sách vở            chênh lệch                tờ lịch</a:t>
            </a:r>
            <a:endParaRPr lang="en-US" sz="4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652764" y="115822"/>
            <a:ext cx="1145039" cy="4853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171469" y="77492"/>
            <a:ext cx="647056" cy="5236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50885"/>
          <a:stretch/>
        </p:blipFill>
        <p:spPr>
          <a:xfrm>
            <a:off x="818525" y="4657397"/>
            <a:ext cx="1899924" cy="1408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9" y="4530758"/>
            <a:ext cx="2698339" cy="1535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1877" y="4657397"/>
            <a:ext cx="1281232" cy="13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388927" y="1289539"/>
            <a:ext cx="559953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ếch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cốm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nghịch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nấp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ao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Quên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  </a:t>
            </a:r>
          </a:p>
          <a:p>
            <a:r>
              <a:rPr lang="en-US" sz="3600" smtClean="0">
                <a:latin typeface="Arial-SGK-TV" pitchFamily="2" charset="0"/>
                <a:cs typeface="Arial-SGK-TV" pitchFamily="2" charset="0"/>
              </a:rPr>
              <a:t>- Sách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ếch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tai: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Thưa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lỗi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lvl="4"/>
            <a:r>
              <a:rPr lang="en-US" sz="32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(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Mộc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Miên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C389FE-DC68-4EF0-AB82-BAE0913BAF74}"/>
              </a:ext>
            </a:extLst>
          </p:cNvPr>
          <p:cNvSpPr/>
          <p:nvPr/>
        </p:nvSpPr>
        <p:spPr>
          <a:xfrm>
            <a:off x="665132" y="63890"/>
            <a:ext cx="1535627" cy="5816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3C0BD3-C05F-45F2-818A-0502A0FEEB74}"/>
              </a:ext>
            </a:extLst>
          </p:cNvPr>
          <p:cNvSpPr/>
          <p:nvPr/>
        </p:nvSpPr>
        <p:spPr>
          <a:xfrm>
            <a:off x="229031" y="7777"/>
            <a:ext cx="678207" cy="62050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882167" y="645503"/>
            <a:ext cx="5242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-SGK-TV" pitchFamily="2" charset="0"/>
                <a:cs typeface="Arial-SGK-TV" pitchFamily="2" charset="0"/>
              </a:rPr>
              <a:t> Ếch cốm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1898601" y="3436633"/>
            <a:ext cx="1149681" cy="14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>
            <a:cxnSpLocks/>
          </p:cNvCxnSpPr>
          <p:nvPr/>
        </p:nvCxnSpPr>
        <p:spPr>
          <a:xfrm flipV="1">
            <a:off x="2457004" y="5146468"/>
            <a:ext cx="997558" cy="9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491258" y="2413094"/>
            <a:ext cx="1419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2537891" y="5708584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8A02B-48FD-46EF-8E13-1BD48303B36E}"/>
              </a:ext>
            </a:extLst>
          </p:cNvPr>
          <p:cNvGrpSpPr/>
          <p:nvPr/>
        </p:nvGrpSpPr>
        <p:grpSpPr>
          <a:xfrm>
            <a:off x="4872901" y="5207833"/>
            <a:ext cx="294628" cy="424166"/>
            <a:chOff x="7170550" y="5051168"/>
            <a:chExt cx="218529" cy="54905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6C6FA1-5E97-4E8A-BF8B-A2271E3DE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41CCF5-F324-43F1-81C0-3AF2D3776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9117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4993483" y="2991815"/>
            <a:ext cx="294629" cy="424166"/>
            <a:chOff x="7200038" y="5051168"/>
            <a:chExt cx="218530" cy="54905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556344" y="6528758"/>
            <a:ext cx="428811" cy="122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5129088" y="4686983"/>
            <a:ext cx="294629" cy="424166"/>
            <a:chOff x="7200038" y="5051168"/>
            <a:chExt cx="218530" cy="5490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398866" y="5111149"/>
            <a:ext cx="11360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4265414" y="4102090"/>
            <a:ext cx="294629" cy="424166"/>
            <a:chOff x="7200038" y="5051168"/>
            <a:chExt cx="218530" cy="54905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 flipV="1">
            <a:off x="3037211" y="1885950"/>
            <a:ext cx="834702" cy="4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4766973" y="5736302"/>
            <a:ext cx="294629" cy="424166"/>
            <a:chOff x="7200038" y="5051168"/>
            <a:chExt cx="218530" cy="54905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632" y="-9486"/>
            <a:ext cx="6067367" cy="68674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49500" y="6202014"/>
            <a:ext cx="334915" cy="221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4910710" y="1289539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4638159" y="2455560"/>
            <a:ext cx="128814" cy="48280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3041872" y="5138593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5034737" y="1883429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4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 animBg="1"/>
      <p:bldP spid="8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25"/>
          <a:stretch/>
        </p:blipFill>
        <p:spPr>
          <a:xfrm>
            <a:off x="6028465" y="147918"/>
            <a:ext cx="6163535" cy="6484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C043A8-E121-4726-B4FC-6402FEDA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918"/>
            <a:ext cx="6276109" cy="62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Học sinh lớp 1 vui ca (Tập hát theo lời bài hát mẫu SGK mới 2018)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692400" y="31681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2</a:t>
            </a:r>
          </a:p>
        </p:txBody>
      </p:sp>
    </p:spTree>
    <p:extLst>
      <p:ext uri="{BB962C8B-B14F-4D97-AF65-F5344CB8AC3E}">
        <p14:creationId xmlns:p14="http://schemas.microsoft.com/office/powerpoint/2010/main" val="112871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4" y="-328596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975882" y="2710704"/>
            <a:ext cx="4554452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LUYÖN VIÕT</a:t>
            </a:r>
            <a:endParaRPr kumimoji="0" lang="tr-TR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8FED5-AA2A-4719-B55C-3ED29371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22" y="1136074"/>
            <a:ext cx="11871178" cy="4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9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53" y="160149"/>
            <a:ext cx="10407693" cy="55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359" y="244097"/>
            <a:ext cx="8042566" cy="60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692400" y="31681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111" y="141402"/>
            <a:ext cx="8352295" cy="61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7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48" y="105122"/>
            <a:ext cx="11323704" cy="675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9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48" y="215011"/>
            <a:ext cx="10934272" cy="6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9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17" y="0"/>
            <a:ext cx="6984115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7963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Học sinh lớp 1 vui ca (Tập hát theo lời bài hát mẫu SGK mới 2018)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6F90-8FF6-47AD-9E3A-D93F38E53BB1}"/>
              </a:ext>
            </a:extLst>
          </p:cNvPr>
          <p:cNvSpPr txBox="1"/>
          <p:nvPr/>
        </p:nvSpPr>
        <p:spPr>
          <a:xfrm>
            <a:off x="3578088" y="157553"/>
            <a:ext cx="771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anose="020B7200000000000000" pitchFamily="34" charset="0"/>
              </a:rPr>
              <a:t>Líp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häc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cña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em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6236" y="1171260"/>
            <a:ext cx="2119746" cy="32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62" y="1026128"/>
            <a:ext cx="11672773" cy="58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3" y="0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1039227" y="3080540"/>
            <a:ext cx="5630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ĐỊNH H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ƯỚNG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27721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633500" y="1695966"/>
            <a:ext cx="11807686" cy="81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Arial-SGK-TV" pitchFamily="2" charset="0"/>
                <a:cs typeface="Arial-SGK-TV" pitchFamily="2" charset="0"/>
              </a:rPr>
              <a:t>quả </a:t>
            </a:r>
            <a:r>
              <a:rPr lang="en-US" sz="3600" b="1" err="1">
                <a:latin typeface="Arial-SGK-TV" pitchFamily="2" charset="0"/>
                <a:cs typeface="Arial-SGK-TV" pitchFamily="2" charset="0"/>
              </a:rPr>
              <a:t>chanh</a:t>
            </a:r>
            <a:r>
              <a:rPr lang="en-US" sz="3600" b="1">
                <a:latin typeface="Arial-SGK-TV" pitchFamily="2" charset="0"/>
                <a:cs typeface="Arial-SGK-TV" pitchFamily="2" charset="0"/>
              </a:rPr>
              <a:t>         bờ kênh          kính râm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AC09B-C33B-4852-83DF-FB6AB22D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845"/>
            <a:ext cx="12192000" cy="3474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6F4EF8-0B88-4B8D-A74D-9908E635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05" y="278833"/>
            <a:ext cx="5492972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9" y="49867"/>
            <a:ext cx="11423403" cy="46016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0A9E1C-9162-4347-9616-C1FAF3D9AE7C}"/>
              </a:ext>
            </a:extLst>
          </p:cNvPr>
          <p:cNvSpPr/>
          <p:nvPr/>
        </p:nvSpPr>
        <p:spPr>
          <a:xfrm>
            <a:off x="1215093" y="672816"/>
            <a:ext cx="2917896" cy="9073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2BDFB-F771-4D67-9FD6-F3C352EA18F0}"/>
              </a:ext>
            </a:extLst>
          </p:cNvPr>
          <p:cNvSpPr/>
          <p:nvPr/>
        </p:nvSpPr>
        <p:spPr>
          <a:xfrm>
            <a:off x="811291" y="726054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9A690-80ED-4D0A-83F9-79DD053A13CF}"/>
              </a:ext>
            </a:extLst>
          </p:cNvPr>
          <p:cNvSpPr txBox="1"/>
          <p:nvPr/>
        </p:nvSpPr>
        <p:spPr>
          <a:xfrm>
            <a:off x="2811890" y="4757080"/>
            <a:ext cx="1196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-SGK-TV" pitchFamily="2" charset="0"/>
                <a:cs typeface="Arial-SGK-TV" pitchFamily="2" charset="0"/>
              </a:rPr>
              <a:t>Ếch con thích đọc sách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2811890" y="4741921"/>
            <a:ext cx="1274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Êch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4797" y="5278459"/>
            <a:ext cx="289087" cy="207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7591039" y="4757080"/>
            <a:ext cx="147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D8E35-E4F5-4072-9575-7DA7E58B86EB}"/>
              </a:ext>
            </a:extLst>
          </p:cNvPr>
          <p:cNvSpPr txBox="1"/>
          <p:nvPr/>
        </p:nvSpPr>
        <p:spPr>
          <a:xfrm>
            <a:off x="5393078" y="4757080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ich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9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/>
      <p:bldP spid="13" grpId="0"/>
      <p:bldP spid="1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011812" y="5420532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011812" y="5459279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6D4F20-0189-45CD-A631-4E41564F5C68}"/>
              </a:ext>
            </a:extLst>
          </p:cNvPr>
          <p:cNvGrpSpPr/>
          <p:nvPr/>
        </p:nvGrpSpPr>
        <p:grpSpPr>
          <a:xfrm>
            <a:off x="1079594" y="1231233"/>
            <a:ext cx="9655443" cy="1461041"/>
            <a:chOff x="1079594" y="1231233"/>
            <a:chExt cx="9655443" cy="14610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C16395-EF75-4506-879B-EE2283A8F32B}"/>
                </a:ext>
              </a:extLst>
            </p:cNvPr>
            <p:cNvSpPr txBox="1"/>
            <p:nvPr/>
          </p:nvSpPr>
          <p:spPr>
            <a:xfrm>
              <a:off x="1079594" y="1245723"/>
              <a:ext cx="96554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  </a:t>
              </a:r>
              <a:r>
                <a:rPr lang="en-US" sz="88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ach   </a:t>
              </a:r>
              <a:r>
                <a:rPr lang="en-US" sz="88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ê</a:t>
              </a:r>
              <a:r>
                <a:rPr lang="en-US" sz="88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ch   </a:t>
              </a:r>
              <a:r>
                <a:rPr lang="en-US" sz="88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ich</a:t>
              </a:r>
              <a:endPara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23C479-9EEE-4AD3-8437-2319ED237785}"/>
                </a:ext>
              </a:extLst>
            </p:cNvPr>
            <p:cNvSpPr txBox="1"/>
            <p:nvPr/>
          </p:nvSpPr>
          <p:spPr>
            <a:xfrm>
              <a:off x="2017863" y="1245724"/>
              <a:ext cx="1448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rgbClr val="00B050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  <a:endParaRPr lang="en-US" sz="8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F725C3-4347-43AE-9842-05F9CCA35BAE}"/>
                </a:ext>
              </a:extLst>
            </p:cNvPr>
            <p:cNvSpPr txBox="1"/>
            <p:nvPr/>
          </p:nvSpPr>
          <p:spPr>
            <a:xfrm>
              <a:off x="7699118" y="1231233"/>
              <a:ext cx="1448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accent2"/>
                  </a:solidFill>
                  <a:latin typeface="Arial-SGK-TV" pitchFamily="2" charset="0"/>
                  <a:cs typeface="Arial-SGK-TV" pitchFamily="2" charset="0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A937DE-7D46-49D9-A087-59F44C1A210D}"/>
                </a:ext>
              </a:extLst>
            </p:cNvPr>
            <p:cNvSpPr txBox="1"/>
            <p:nvPr/>
          </p:nvSpPr>
          <p:spPr>
            <a:xfrm>
              <a:off x="2600679" y="1231233"/>
              <a:ext cx="243625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</a:t>
              </a:r>
              <a:endParaRPr lang="en-US" sz="8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37DE-7D46-49D9-A087-59F44C1A210D}"/>
                </a:ext>
              </a:extLst>
            </p:cNvPr>
            <p:cNvSpPr txBox="1"/>
            <p:nvPr/>
          </p:nvSpPr>
          <p:spPr>
            <a:xfrm>
              <a:off x="5462340" y="1242378"/>
              <a:ext cx="250814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</a:t>
              </a:r>
              <a:endParaRPr lang="en-US" sz="8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23C479-9EEE-4AD3-8437-2319ED237785}"/>
                </a:ext>
              </a:extLst>
            </p:cNvPr>
            <p:cNvSpPr txBox="1"/>
            <p:nvPr/>
          </p:nvSpPr>
          <p:spPr>
            <a:xfrm>
              <a:off x="4846890" y="1238478"/>
              <a:ext cx="1448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A937DE-7D46-49D9-A087-59F44C1A210D}"/>
                </a:ext>
              </a:extLst>
            </p:cNvPr>
            <p:cNvSpPr txBox="1"/>
            <p:nvPr/>
          </p:nvSpPr>
          <p:spPr>
            <a:xfrm>
              <a:off x="7998195" y="1231233"/>
              <a:ext cx="25115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</a:t>
              </a:r>
              <a:endParaRPr lang="en-US" sz="8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283058" y="333097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724272" y="217275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1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480317" y="778647"/>
            <a:ext cx="675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ach       êch      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ich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67112"/>
              </p:ext>
            </p:extLst>
          </p:nvPr>
        </p:nvGraphicFramePr>
        <p:xfrm>
          <a:off x="4732346" y="1770334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ach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732346" y="2606041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004089" y="115822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445303" y="0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397015" y="3704042"/>
            <a:ext cx="10988091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vách              tách            sạch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184424" y="4685721"/>
            <a:ext cx="1098809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chếch             mếch           lệch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410463" y="3710836"/>
            <a:ext cx="10988091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 ach               ach             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ach</a:t>
            </a:r>
            <a:endParaRPr lang="en-US" sz="44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547495" y="5476998"/>
            <a:ext cx="10988091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bích               xích               kịch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383567" y="4684887"/>
            <a:ext cx="222132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  êch</a:t>
            </a:r>
            <a:endParaRPr lang="en-US" sz="44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5312647" y="4691681"/>
            <a:ext cx="532947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êch            êch</a:t>
            </a:r>
            <a:endParaRPr lang="en-US" sz="44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547495" y="5470053"/>
            <a:ext cx="10988091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ich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               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ich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               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ich</a:t>
            </a:r>
            <a:endParaRPr lang="en-US" sz="44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2862B-FFD0-4033-92A6-5669D90384F4}"/>
              </a:ext>
            </a:extLst>
          </p:cNvPr>
          <p:cNvSpPr txBox="1"/>
          <p:nvPr/>
        </p:nvSpPr>
        <p:spPr>
          <a:xfrm>
            <a:off x="4215538" y="5517531"/>
            <a:ext cx="5439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>
                <a:latin typeface="Arial-SGK-TV" pitchFamily="2" charset="0"/>
                <a:cs typeface="Arial-SGK-TV" pitchFamily="2" charset="0"/>
              </a:rPr>
              <a:t>sách vở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133945-C869-454D-A53E-BB2D4677135A}"/>
              </a:ext>
            </a:extLst>
          </p:cNvPr>
          <p:cNvCxnSpPr/>
          <p:nvPr/>
        </p:nvCxnSpPr>
        <p:spPr>
          <a:xfrm>
            <a:off x="5669280" y="61964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4672245" y="5517531"/>
            <a:ext cx="3779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50885"/>
          <a:stretch/>
        </p:blipFill>
        <p:spPr>
          <a:xfrm>
            <a:off x="2973928" y="790413"/>
            <a:ext cx="6244144" cy="462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1DBB9-F01A-489A-B49F-3C6835C1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1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2535A207-84DB-4CC5-87D1-37A781BAA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18607" y="968188"/>
            <a:ext cx="0" cy="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4AABD-5DD2-4C71-9768-48F46CA74340}"/>
              </a:ext>
            </a:extLst>
          </p:cNvPr>
          <p:cNvSpPr txBox="1"/>
          <p:nvPr/>
        </p:nvSpPr>
        <p:spPr>
          <a:xfrm>
            <a:off x="3448034" y="5734623"/>
            <a:ext cx="5259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Arial-SGK-TV" pitchFamily="2" charset="0"/>
                <a:cs typeface="Arial-SGK-TV" pitchFamily="2" charset="0"/>
              </a:rPr>
              <a:t>chênh lệch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37568-5ACB-4A4A-B730-1E5A1303660C}"/>
              </a:ext>
            </a:extLst>
          </p:cNvPr>
          <p:cNvSpPr txBox="1"/>
          <p:nvPr/>
        </p:nvSpPr>
        <p:spPr>
          <a:xfrm>
            <a:off x="6374547" y="5734623"/>
            <a:ext cx="361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25" y="148148"/>
            <a:ext cx="9220201" cy="52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3328-4111-48E9-A82E-6DF4DF4E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400CE-DC6F-415E-B4D5-35DC38BFFE52}"/>
              </a:ext>
            </a:extLst>
          </p:cNvPr>
          <p:cNvSpPr txBox="1"/>
          <p:nvPr/>
        </p:nvSpPr>
        <p:spPr>
          <a:xfrm>
            <a:off x="4686092" y="5716133"/>
            <a:ext cx="4104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Arial-SGK-TV" pitchFamily="2" charset="0"/>
                <a:cs typeface="Arial-SGK-TV" pitchFamily="2" charset="0"/>
              </a:rPr>
              <a:t>tờ lịch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44E1A-EDEC-41DE-8D72-244642797119}"/>
              </a:ext>
            </a:extLst>
          </p:cNvPr>
          <p:cNvSpPr txBox="1"/>
          <p:nvPr/>
        </p:nvSpPr>
        <p:spPr>
          <a:xfrm>
            <a:off x="6059216" y="5716133"/>
            <a:ext cx="361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ich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55" y="365125"/>
            <a:ext cx="5072288" cy="53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9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188</Words>
  <Application>Microsoft Office PowerPoint</Application>
  <PresentationFormat>Widescreen</PresentationFormat>
  <Paragraphs>75</Paragraphs>
  <Slides>27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宋体</vt:lpstr>
      <vt:lpstr>.VnAvant</vt:lpstr>
      <vt:lpstr>.VnAvantH</vt:lpstr>
      <vt:lpstr>Arial</vt:lpstr>
      <vt:lpstr>Arial-SGK-TV</vt:lpstr>
      <vt:lpstr>Calibri</vt:lpstr>
      <vt:lpstr>Calibri Light</vt:lpstr>
      <vt:lpstr>等线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86</cp:revision>
  <dcterms:created xsi:type="dcterms:W3CDTF">2020-08-21T17:28:42Z</dcterms:created>
  <dcterms:modified xsi:type="dcterms:W3CDTF">2021-12-08T12:09:15Z</dcterms:modified>
</cp:coreProperties>
</file>