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1" r:id="rId3"/>
    <p:sldMasterId id="2147483703" r:id="rId4"/>
    <p:sldMasterId id="2147483705" r:id="rId5"/>
    <p:sldMasterId id="2147483707" r:id="rId6"/>
    <p:sldMasterId id="2147483709" r:id="rId7"/>
    <p:sldMasterId id="2147483713" r:id="rId8"/>
    <p:sldMasterId id="2147483715" r:id="rId9"/>
  </p:sldMasterIdLst>
  <p:notesMasterIdLst>
    <p:notesMasterId r:id="rId25"/>
  </p:notesMasterIdLst>
  <p:sldIdLst>
    <p:sldId id="256" r:id="rId10"/>
    <p:sldId id="319" r:id="rId11"/>
    <p:sldId id="264" r:id="rId12"/>
    <p:sldId id="321" r:id="rId13"/>
    <p:sldId id="322" r:id="rId14"/>
    <p:sldId id="308" r:id="rId15"/>
    <p:sldId id="311" r:id="rId16"/>
    <p:sldId id="309" r:id="rId17"/>
    <p:sldId id="312" r:id="rId18"/>
    <p:sldId id="310" r:id="rId19"/>
    <p:sldId id="314" r:id="rId20"/>
    <p:sldId id="266" r:id="rId21"/>
    <p:sldId id="259" r:id="rId22"/>
    <p:sldId id="318" r:id="rId23"/>
    <p:sldId id="316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9DA"/>
    <a:srgbClr val="F37D3F"/>
    <a:srgbClr val="7CD3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5B3A2-DCB9-4B4C-A94A-8DCB6E54D0E5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B1FB0-C75D-4841-BD6F-D1E54BBF9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88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91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gb82526a045_0_4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" name="Google Shape;1045;gb82526a045_0_4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030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" name="Google Shape;1803;ge5980929bf_0_1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4" name="Google Shape;1804;ge5980929bf_0_1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4315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88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452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808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975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828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762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e5058670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" name="Google Shape;928;ge5058670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9197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8794a74c9d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8794a74c9d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6552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gb82526a045_0_4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" name="Google Shape;1045;gb82526a045_0_4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4636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" name="Google Shape;1803;ge5980929bf_0_1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4" name="Google Shape;1804;ge5980929bf_0_1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7716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gb82526a045_0_4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" name="Google Shape;1045;gb82526a045_0_4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6376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" name="Google Shape;1803;ge5980929bf_0_1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4" name="Google Shape;1804;ge5980929bf_0_1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3539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E2E0-E8C5-43CD-9C44-BED0FEA2F9F4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B410-934A-44E7-B207-077D08DC7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32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E2E0-E8C5-43CD-9C44-BED0FEA2F9F4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B410-934A-44E7-B207-077D08DC7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57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E2E0-E8C5-43CD-9C44-BED0FEA2F9F4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B410-934A-44E7-B207-077D08DC7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80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212" cy="6858000"/>
          </a:xfrm>
          <a:prstGeom prst="rect">
            <a:avLst/>
          </a:prstGeom>
        </p:spPr>
      </p:pic>
      <p:sp>
        <p:nvSpPr>
          <p:cNvPr id="7" name="圆角矩形 6"/>
          <p:cNvSpPr/>
          <p:nvPr userDrawn="1"/>
        </p:nvSpPr>
        <p:spPr>
          <a:xfrm>
            <a:off x="317500" y="355600"/>
            <a:ext cx="11544300" cy="6210300"/>
          </a:xfrm>
          <a:prstGeom prst="roundRect">
            <a:avLst>
              <a:gd name="adj" fmla="val 10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6805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212" cy="6858000"/>
          </a:xfrm>
          <a:prstGeom prst="rect">
            <a:avLst/>
          </a:prstGeom>
        </p:spPr>
      </p:pic>
      <p:sp>
        <p:nvSpPr>
          <p:cNvPr id="7" name="圆角矩形 6"/>
          <p:cNvSpPr/>
          <p:nvPr userDrawn="1"/>
        </p:nvSpPr>
        <p:spPr>
          <a:xfrm>
            <a:off x="317500" y="355600"/>
            <a:ext cx="11544300" cy="6210300"/>
          </a:xfrm>
          <a:prstGeom prst="roundRect">
            <a:avLst>
              <a:gd name="adj" fmla="val 10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352672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3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6"/>
          <p:cNvGrpSpPr/>
          <p:nvPr/>
        </p:nvGrpSpPr>
        <p:grpSpPr>
          <a:xfrm>
            <a:off x="0" y="5400"/>
            <a:ext cx="12192000" cy="6847200"/>
            <a:chOff x="0" y="3228"/>
            <a:chExt cx="9144000" cy="5135400"/>
          </a:xfrm>
        </p:grpSpPr>
        <p:grpSp>
          <p:nvGrpSpPr>
            <p:cNvPr id="183" name="Google Shape;183;p6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184" name="Google Shape;184;p6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6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6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6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6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6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6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6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6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6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6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5" name="Google Shape;195;p6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196" name="Google Shape;196;p6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" name="Google Shape;197;p6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" name="Google Shape;198;p6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6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6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6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6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6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6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6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6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6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6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6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6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6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6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" name="Google Shape;213;p6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" name="Google Shape;214;p6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" name="Google Shape;215;p6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16" name="Google Shape;216;p6"/>
          <p:cNvGrpSpPr/>
          <p:nvPr/>
        </p:nvGrpSpPr>
        <p:grpSpPr>
          <a:xfrm>
            <a:off x="483377" y="316405"/>
            <a:ext cx="11225249" cy="1613796"/>
            <a:chOff x="362532" y="237303"/>
            <a:chExt cx="8418937" cy="1210347"/>
          </a:xfrm>
        </p:grpSpPr>
        <p:sp>
          <p:nvSpPr>
            <p:cNvPr id="217" name="Google Shape;217;p6"/>
            <p:cNvSpPr/>
            <p:nvPr/>
          </p:nvSpPr>
          <p:spPr>
            <a:xfrm>
              <a:off x="590250" y="468911"/>
              <a:ext cx="7963500" cy="743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8" name="Google Shape;218;p6"/>
            <p:cNvGrpSpPr/>
            <p:nvPr/>
          </p:nvGrpSpPr>
          <p:grpSpPr>
            <a:xfrm>
              <a:off x="362532" y="237303"/>
              <a:ext cx="8418937" cy="1210347"/>
              <a:chOff x="362532" y="237303"/>
              <a:chExt cx="8418937" cy="1210347"/>
            </a:xfrm>
          </p:grpSpPr>
          <p:sp>
            <p:nvSpPr>
              <p:cNvPr id="219" name="Google Shape;219;p6"/>
              <p:cNvSpPr/>
              <p:nvPr/>
            </p:nvSpPr>
            <p:spPr>
              <a:xfrm>
                <a:off x="362532" y="1204951"/>
                <a:ext cx="242700" cy="242700"/>
              </a:xfrm>
              <a:prstGeom prst="mathPlus">
                <a:avLst>
                  <a:gd name="adj1" fmla="val 2352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8538768" y="237303"/>
                <a:ext cx="242700" cy="242700"/>
              </a:xfrm>
              <a:prstGeom prst="mathPlus">
                <a:avLst>
                  <a:gd name="adj1" fmla="val 2352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1" name="Google Shape;221;p6"/>
          <p:cNvSpPr txBox="1">
            <a:spLocks noGrp="1"/>
          </p:cNvSpPr>
          <p:nvPr>
            <p:ph type="title"/>
          </p:nvPr>
        </p:nvSpPr>
        <p:spPr>
          <a:xfrm>
            <a:off x="1600800" y="686700"/>
            <a:ext cx="8990400" cy="7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2096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3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6"/>
          <p:cNvGrpSpPr/>
          <p:nvPr/>
        </p:nvGrpSpPr>
        <p:grpSpPr>
          <a:xfrm>
            <a:off x="0" y="5400"/>
            <a:ext cx="12192000" cy="6847200"/>
            <a:chOff x="0" y="3228"/>
            <a:chExt cx="9144000" cy="5135400"/>
          </a:xfrm>
        </p:grpSpPr>
        <p:grpSp>
          <p:nvGrpSpPr>
            <p:cNvPr id="183" name="Google Shape;183;p6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184" name="Google Shape;184;p6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6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6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6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6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6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6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6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6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6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6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5" name="Google Shape;195;p6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196" name="Google Shape;196;p6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" name="Google Shape;197;p6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" name="Google Shape;198;p6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6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6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6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6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6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6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6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6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6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6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6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6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6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6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" name="Google Shape;213;p6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" name="Google Shape;214;p6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" name="Google Shape;215;p6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16" name="Google Shape;216;p6"/>
          <p:cNvGrpSpPr/>
          <p:nvPr/>
        </p:nvGrpSpPr>
        <p:grpSpPr>
          <a:xfrm>
            <a:off x="483377" y="316405"/>
            <a:ext cx="11225249" cy="1613796"/>
            <a:chOff x="362532" y="237303"/>
            <a:chExt cx="8418937" cy="1210347"/>
          </a:xfrm>
        </p:grpSpPr>
        <p:sp>
          <p:nvSpPr>
            <p:cNvPr id="217" name="Google Shape;217;p6"/>
            <p:cNvSpPr/>
            <p:nvPr/>
          </p:nvSpPr>
          <p:spPr>
            <a:xfrm>
              <a:off x="590250" y="468911"/>
              <a:ext cx="7963500" cy="743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8" name="Google Shape;218;p6"/>
            <p:cNvGrpSpPr/>
            <p:nvPr/>
          </p:nvGrpSpPr>
          <p:grpSpPr>
            <a:xfrm>
              <a:off x="362532" y="237303"/>
              <a:ext cx="8418937" cy="1210347"/>
              <a:chOff x="362532" y="237303"/>
              <a:chExt cx="8418937" cy="1210347"/>
            </a:xfrm>
          </p:grpSpPr>
          <p:sp>
            <p:nvSpPr>
              <p:cNvPr id="219" name="Google Shape;219;p6"/>
              <p:cNvSpPr/>
              <p:nvPr/>
            </p:nvSpPr>
            <p:spPr>
              <a:xfrm>
                <a:off x="362532" y="1204951"/>
                <a:ext cx="242700" cy="242700"/>
              </a:xfrm>
              <a:prstGeom prst="mathPlus">
                <a:avLst>
                  <a:gd name="adj1" fmla="val 2352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8538768" y="237303"/>
                <a:ext cx="242700" cy="242700"/>
              </a:xfrm>
              <a:prstGeom prst="mathPlus">
                <a:avLst>
                  <a:gd name="adj1" fmla="val 2352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1" name="Google Shape;221;p6"/>
          <p:cNvSpPr txBox="1">
            <a:spLocks noGrp="1"/>
          </p:cNvSpPr>
          <p:nvPr>
            <p:ph type="title"/>
          </p:nvPr>
        </p:nvSpPr>
        <p:spPr>
          <a:xfrm>
            <a:off x="1600800" y="686700"/>
            <a:ext cx="8990400" cy="7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6152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3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6"/>
          <p:cNvGrpSpPr/>
          <p:nvPr/>
        </p:nvGrpSpPr>
        <p:grpSpPr>
          <a:xfrm>
            <a:off x="0" y="5400"/>
            <a:ext cx="12192000" cy="6847200"/>
            <a:chOff x="0" y="3228"/>
            <a:chExt cx="9144000" cy="5135400"/>
          </a:xfrm>
        </p:grpSpPr>
        <p:grpSp>
          <p:nvGrpSpPr>
            <p:cNvPr id="183" name="Google Shape;183;p6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184" name="Google Shape;184;p6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6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6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6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6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6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6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6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6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6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6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5" name="Google Shape;195;p6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196" name="Google Shape;196;p6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" name="Google Shape;197;p6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" name="Google Shape;198;p6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6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6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6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6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6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6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6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6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6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6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6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6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6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6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" name="Google Shape;213;p6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" name="Google Shape;214;p6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" name="Google Shape;215;p6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16" name="Google Shape;216;p6"/>
          <p:cNvGrpSpPr/>
          <p:nvPr/>
        </p:nvGrpSpPr>
        <p:grpSpPr>
          <a:xfrm>
            <a:off x="483377" y="316405"/>
            <a:ext cx="11225249" cy="1613796"/>
            <a:chOff x="362532" y="237303"/>
            <a:chExt cx="8418937" cy="1210347"/>
          </a:xfrm>
        </p:grpSpPr>
        <p:sp>
          <p:nvSpPr>
            <p:cNvPr id="217" name="Google Shape;217;p6"/>
            <p:cNvSpPr/>
            <p:nvPr/>
          </p:nvSpPr>
          <p:spPr>
            <a:xfrm>
              <a:off x="590250" y="468911"/>
              <a:ext cx="7963500" cy="743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8" name="Google Shape;218;p6"/>
            <p:cNvGrpSpPr/>
            <p:nvPr/>
          </p:nvGrpSpPr>
          <p:grpSpPr>
            <a:xfrm>
              <a:off x="362532" y="237303"/>
              <a:ext cx="8418937" cy="1210347"/>
              <a:chOff x="362532" y="237303"/>
              <a:chExt cx="8418937" cy="1210347"/>
            </a:xfrm>
          </p:grpSpPr>
          <p:sp>
            <p:nvSpPr>
              <p:cNvPr id="219" name="Google Shape;219;p6"/>
              <p:cNvSpPr/>
              <p:nvPr/>
            </p:nvSpPr>
            <p:spPr>
              <a:xfrm>
                <a:off x="362532" y="1204951"/>
                <a:ext cx="242700" cy="242700"/>
              </a:xfrm>
              <a:prstGeom prst="mathPlus">
                <a:avLst>
                  <a:gd name="adj1" fmla="val 2352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8538768" y="237303"/>
                <a:ext cx="242700" cy="242700"/>
              </a:xfrm>
              <a:prstGeom prst="mathPlus">
                <a:avLst>
                  <a:gd name="adj1" fmla="val 2352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1" name="Google Shape;221;p6"/>
          <p:cNvSpPr txBox="1">
            <a:spLocks noGrp="1"/>
          </p:cNvSpPr>
          <p:nvPr>
            <p:ph type="title"/>
          </p:nvPr>
        </p:nvSpPr>
        <p:spPr>
          <a:xfrm>
            <a:off x="1600800" y="686700"/>
            <a:ext cx="8990400" cy="7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9195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rgbClr val="FFE1DF"/>
        </a:solidFill>
        <a:effectLst/>
      </p:bgPr>
    </p:bg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9" name="Google Shape;709;p20"/>
          <p:cNvGrpSpPr/>
          <p:nvPr/>
        </p:nvGrpSpPr>
        <p:grpSpPr>
          <a:xfrm>
            <a:off x="0" y="5400"/>
            <a:ext cx="12192000" cy="6847200"/>
            <a:chOff x="0" y="3228"/>
            <a:chExt cx="9144000" cy="5135400"/>
          </a:xfrm>
        </p:grpSpPr>
        <p:grpSp>
          <p:nvGrpSpPr>
            <p:cNvPr id="710" name="Google Shape;710;p20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711" name="Google Shape;711;p20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2" name="Google Shape;712;p20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3" name="Google Shape;713;p20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4" name="Google Shape;714;p20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5" name="Google Shape;715;p20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6" name="Google Shape;716;p20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7" name="Google Shape;717;p20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8" name="Google Shape;718;p20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9" name="Google Shape;719;p20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0" name="Google Shape;720;p20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1" name="Google Shape;721;p20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22" name="Google Shape;722;p20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723" name="Google Shape;723;p20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4" name="Google Shape;724;p20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5" name="Google Shape;725;p20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6" name="Google Shape;726;p20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7" name="Google Shape;727;p20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8" name="Google Shape;728;p20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9" name="Google Shape;729;p20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0" name="Google Shape;730;p20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1" name="Google Shape;731;p20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2" name="Google Shape;732;p20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3" name="Google Shape;733;p20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4" name="Google Shape;734;p20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5" name="Google Shape;735;p20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6" name="Google Shape;736;p20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7" name="Google Shape;737;p20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8" name="Google Shape;738;p20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9" name="Google Shape;739;p20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0" name="Google Shape;740;p20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1" name="Google Shape;741;p20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2" name="Google Shape;742;p20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743" name="Google Shape;743;p20"/>
          <p:cNvGrpSpPr/>
          <p:nvPr/>
        </p:nvGrpSpPr>
        <p:grpSpPr>
          <a:xfrm>
            <a:off x="483377" y="316405"/>
            <a:ext cx="11225249" cy="1613796"/>
            <a:chOff x="362532" y="237303"/>
            <a:chExt cx="8418937" cy="1210347"/>
          </a:xfrm>
        </p:grpSpPr>
        <p:sp>
          <p:nvSpPr>
            <p:cNvPr id="744" name="Google Shape;744;p20"/>
            <p:cNvSpPr/>
            <p:nvPr/>
          </p:nvSpPr>
          <p:spPr>
            <a:xfrm>
              <a:off x="590250" y="468911"/>
              <a:ext cx="7963500" cy="743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45" name="Google Shape;745;p20"/>
            <p:cNvGrpSpPr/>
            <p:nvPr/>
          </p:nvGrpSpPr>
          <p:grpSpPr>
            <a:xfrm>
              <a:off x="362532" y="237303"/>
              <a:ext cx="8418937" cy="1210347"/>
              <a:chOff x="362532" y="237303"/>
              <a:chExt cx="8418937" cy="1210347"/>
            </a:xfrm>
          </p:grpSpPr>
          <p:sp>
            <p:nvSpPr>
              <p:cNvPr id="746" name="Google Shape;746;p20"/>
              <p:cNvSpPr/>
              <p:nvPr/>
            </p:nvSpPr>
            <p:spPr>
              <a:xfrm>
                <a:off x="362532" y="1204951"/>
                <a:ext cx="242700" cy="2427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4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20"/>
              <p:cNvSpPr/>
              <p:nvPr/>
            </p:nvSpPr>
            <p:spPr>
              <a:xfrm>
                <a:off x="8538768" y="237303"/>
                <a:ext cx="242700" cy="2427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4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48" name="Google Shape;748;p20"/>
          <p:cNvSpPr txBox="1">
            <a:spLocks noGrp="1"/>
          </p:cNvSpPr>
          <p:nvPr>
            <p:ph type="title"/>
          </p:nvPr>
        </p:nvSpPr>
        <p:spPr>
          <a:xfrm>
            <a:off x="1600800" y="686700"/>
            <a:ext cx="8990400" cy="7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7749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rgbClr val="FFE1DF"/>
        </a:solidFill>
        <a:effectLst/>
      </p:bgPr>
    </p:bg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9" name="Google Shape;709;p20"/>
          <p:cNvGrpSpPr/>
          <p:nvPr/>
        </p:nvGrpSpPr>
        <p:grpSpPr>
          <a:xfrm>
            <a:off x="0" y="5400"/>
            <a:ext cx="12192000" cy="6847200"/>
            <a:chOff x="0" y="3228"/>
            <a:chExt cx="9144000" cy="5135400"/>
          </a:xfrm>
        </p:grpSpPr>
        <p:grpSp>
          <p:nvGrpSpPr>
            <p:cNvPr id="710" name="Google Shape;710;p20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711" name="Google Shape;711;p20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2" name="Google Shape;712;p20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3" name="Google Shape;713;p20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4" name="Google Shape;714;p20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5" name="Google Shape;715;p20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6" name="Google Shape;716;p20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7" name="Google Shape;717;p20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8" name="Google Shape;718;p20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9" name="Google Shape;719;p20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0" name="Google Shape;720;p20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1" name="Google Shape;721;p20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22" name="Google Shape;722;p20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723" name="Google Shape;723;p20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4" name="Google Shape;724;p20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5" name="Google Shape;725;p20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6" name="Google Shape;726;p20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7" name="Google Shape;727;p20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8" name="Google Shape;728;p20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9" name="Google Shape;729;p20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0" name="Google Shape;730;p20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1" name="Google Shape;731;p20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2" name="Google Shape;732;p20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3" name="Google Shape;733;p20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4" name="Google Shape;734;p20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5" name="Google Shape;735;p20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6" name="Google Shape;736;p20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7" name="Google Shape;737;p20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8" name="Google Shape;738;p20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9" name="Google Shape;739;p20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0" name="Google Shape;740;p20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1" name="Google Shape;741;p20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2" name="Google Shape;742;p20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743" name="Google Shape;743;p20"/>
          <p:cNvGrpSpPr/>
          <p:nvPr/>
        </p:nvGrpSpPr>
        <p:grpSpPr>
          <a:xfrm>
            <a:off x="483377" y="316405"/>
            <a:ext cx="11225249" cy="1613796"/>
            <a:chOff x="362532" y="237303"/>
            <a:chExt cx="8418937" cy="1210347"/>
          </a:xfrm>
        </p:grpSpPr>
        <p:sp>
          <p:nvSpPr>
            <p:cNvPr id="744" name="Google Shape;744;p20"/>
            <p:cNvSpPr/>
            <p:nvPr/>
          </p:nvSpPr>
          <p:spPr>
            <a:xfrm>
              <a:off x="590250" y="468911"/>
              <a:ext cx="7963500" cy="743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45" name="Google Shape;745;p20"/>
            <p:cNvGrpSpPr/>
            <p:nvPr/>
          </p:nvGrpSpPr>
          <p:grpSpPr>
            <a:xfrm>
              <a:off x="362532" y="237303"/>
              <a:ext cx="8418937" cy="1210347"/>
              <a:chOff x="362532" y="237303"/>
              <a:chExt cx="8418937" cy="1210347"/>
            </a:xfrm>
          </p:grpSpPr>
          <p:sp>
            <p:nvSpPr>
              <p:cNvPr id="746" name="Google Shape;746;p20"/>
              <p:cNvSpPr/>
              <p:nvPr/>
            </p:nvSpPr>
            <p:spPr>
              <a:xfrm>
                <a:off x="362532" y="1204951"/>
                <a:ext cx="242700" cy="2427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4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20"/>
              <p:cNvSpPr/>
              <p:nvPr/>
            </p:nvSpPr>
            <p:spPr>
              <a:xfrm>
                <a:off x="8538768" y="237303"/>
                <a:ext cx="242700" cy="2427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4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48" name="Google Shape;748;p20"/>
          <p:cNvSpPr txBox="1">
            <a:spLocks noGrp="1"/>
          </p:cNvSpPr>
          <p:nvPr>
            <p:ph type="title"/>
          </p:nvPr>
        </p:nvSpPr>
        <p:spPr>
          <a:xfrm>
            <a:off x="1600800" y="686700"/>
            <a:ext cx="8990400" cy="7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42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5457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5400"/>
            <a:ext cx="12192000" cy="6847200"/>
            <a:chOff x="0" y="3228"/>
            <a:chExt cx="9144000" cy="51354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11" name="Google Shape;11;p2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2" name="Google Shape;22;p2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23" name="Google Shape;23;p2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3" name="Google Shape;43;p2"/>
          <p:cNvGrpSpPr/>
          <p:nvPr/>
        </p:nvGrpSpPr>
        <p:grpSpPr>
          <a:xfrm>
            <a:off x="483377" y="316402"/>
            <a:ext cx="11225249" cy="6221188"/>
            <a:chOff x="362532" y="237301"/>
            <a:chExt cx="8418937" cy="4665891"/>
          </a:xfrm>
        </p:grpSpPr>
        <p:sp>
          <p:nvSpPr>
            <p:cNvPr id="44" name="Google Shape;44;p2"/>
            <p:cNvSpPr/>
            <p:nvPr/>
          </p:nvSpPr>
          <p:spPr>
            <a:xfrm>
              <a:off x="589800" y="468900"/>
              <a:ext cx="7964400" cy="4205700"/>
            </a:xfrm>
            <a:prstGeom prst="roundRect">
              <a:avLst>
                <a:gd name="adj" fmla="val 8946"/>
              </a:avLst>
            </a:prstGeom>
            <a:solidFill>
              <a:schemeClr val="accen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5" name="Google Shape;45;p2"/>
            <p:cNvGrpSpPr/>
            <p:nvPr/>
          </p:nvGrpSpPr>
          <p:grpSpPr>
            <a:xfrm>
              <a:off x="362532" y="237301"/>
              <a:ext cx="8418937" cy="4665891"/>
              <a:chOff x="362532" y="237300"/>
              <a:chExt cx="8418937" cy="4665891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362532" y="237300"/>
                <a:ext cx="242700" cy="242700"/>
              </a:xfrm>
              <a:prstGeom prst="heart">
                <a:avLst/>
              </a:pr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362532" y="4660489"/>
                <a:ext cx="242700" cy="242700"/>
              </a:xfrm>
              <a:prstGeom prst="heart">
                <a:avLst/>
              </a:pr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538768" y="237302"/>
                <a:ext cx="242700" cy="242700"/>
              </a:xfrm>
              <a:prstGeom prst="heart">
                <a:avLst/>
              </a:pr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538768" y="4660491"/>
                <a:ext cx="242700" cy="242700"/>
              </a:xfrm>
              <a:prstGeom prst="heart">
                <a:avLst/>
              </a:pr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50" name="Google Shape;50;p2"/>
          <p:cNvSpPr txBox="1">
            <a:spLocks noGrp="1"/>
          </p:cNvSpPr>
          <p:nvPr>
            <p:ph type="ctrTitle"/>
          </p:nvPr>
        </p:nvSpPr>
        <p:spPr>
          <a:xfrm>
            <a:off x="1052268" y="1209149"/>
            <a:ext cx="4937200" cy="3323600"/>
          </a:xfrm>
          <a:prstGeom prst="rect">
            <a:avLst/>
          </a:prstGeom>
          <a:effectLst>
            <a:outerShdw dist="38100" dir="15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73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1" name="Google Shape;51;p2"/>
          <p:cNvSpPr txBox="1">
            <a:spLocks noGrp="1"/>
          </p:cNvSpPr>
          <p:nvPr>
            <p:ph type="subTitle" idx="1"/>
          </p:nvPr>
        </p:nvSpPr>
        <p:spPr>
          <a:xfrm>
            <a:off x="1052268" y="4697712"/>
            <a:ext cx="4937200" cy="7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4085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E2E0-E8C5-43CD-9C44-BED0FEA2F9F4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B410-934A-44E7-B207-077D08DC7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85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7"/>
          <p:cNvGrpSpPr/>
          <p:nvPr/>
        </p:nvGrpSpPr>
        <p:grpSpPr>
          <a:xfrm>
            <a:off x="0" y="5400"/>
            <a:ext cx="12192000" cy="6847200"/>
            <a:chOff x="0" y="3228"/>
            <a:chExt cx="9144000" cy="5135400"/>
          </a:xfrm>
        </p:grpSpPr>
        <p:grpSp>
          <p:nvGrpSpPr>
            <p:cNvPr id="224" name="Google Shape;224;p7"/>
            <p:cNvGrpSpPr/>
            <p:nvPr/>
          </p:nvGrpSpPr>
          <p:grpSpPr>
            <a:xfrm>
              <a:off x="0" y="234440"/>
              <a:ext cx="9144000" cy="4672977"/>
              <a:chOff x="0" y="470523"/>
              <a:chExt cx="9144000" cy="4672977"/>
            </a:xfrm>
          </p:grpSpPr>
          <p:cxnSp>
            <p:nvCxnSpPr>
              <p:cNvPr id="225" name="Google Shape;225;p7"/>
              <p:cNvCxnSpPr/>
              <p:nvPr/>
            </p:nvCxnSpPr>
            <p:spPr>
              <a:xfrm rot="10800000">
                <a:off x="4572000" y="-1297691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" name="Google Shape;226;p7"/>
              <p:cNvCxnSpPr/>
              <p:nvPr/>
            </p:nvCxnSpPr>
            <p:spPr>
              <a:xfrm rot="10800000">
                <a:off x="4572000" y="-1764989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" name="Google Shape;227;p7"/>
              <p:cNvCxnSpPr/>
              <p:nvPr/>
            </p:nvCxnSpPr>
            <p:spPr>
              <a:xfrm rot="10800000">
                <a:off x="4572000" y="-2232286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" name="Google Shape;228;p7"/>
              <p:cNvCxnSpPr/>
              <p:nvPr/>
            </p:nvCxnSpPr>
            <p:spPr>
              <a:xfrm rot="10800000">
                <a:off x="4572000" y="-2699584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" name="Google Shape;229;p7"/>
              <p:cNvCxnSpPr/>
              <p:nvPr/>
            </p:nvCxnSpPr>
            <p:spPr>
              <a:xfrm rot="10800000">
                <a:off x="4572000" y="57150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" name="Google Shape;230;p7"/>
              <p:cNvCxnSpPr/>
              <p:nvPr/>
            </p:nvCxnSpPr>
            <p:spPr>
              <a:xfrm rot="10800000">
                <a:off x="4572000" y="10420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" name="Google Shape;231;p7"/>
              <p:cNvCxnSpPr/>
              <p:nvPr/>
            </p:nvCxnSpPr>
            <p:spPr>
              <a:xfrm rot="10800000">
                <a:off x="4572000" y="-363095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" name="Google Shape;232;p7"/>
              <p:cNvCxnSpPr/>
              <p:nvPr/>
            </p:nvCxnSpPr>
            <p:spPr>
              <a:xfrm rot="10800000">
                <a:off x="4572000" y="-830393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" name="Google Shape;233;p7"/>
              <p:cNvCxnSpPr/>
              <p:nvPr/>
            </p:nvCxnSpPr>
            <p:spPr>
              <a:xfrm rot="10800000">
                <a:off x="4572000" y="-3166882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" name="Google Shape;234;p7"/>
              <p:cNvCxnSpPr/>
              <p:nvPr/>
            </p:nvCxnSpPr>
            <p:spPr>
              <a:xfrm rot="10800000">
                <a:off x="4572000" y="-3634180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" name="Google Shape;235;p7"/>
              <p:cNvCxnSpPr/>
              <p:nvPr/>
            </p:nvCxnSpPr>
            <p:spPr>
              <a:xfrm rot="10800000">
                <a:off x="4572000" y="-4101477"/>
                <a:ext cx="0" cy="9144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36" name="Google Shape;236;p7"/>
            <p:cNvGrpSpPr/>
            <p:nvPr/>
          </p:nvGrpSpPr>
          <p:grpSpPr>
            <a:xfrm>
              <a:off x="132661" y="3228"/>
              <a:ext cx="8878678" cy="5135400"/>
              <a:chOff x="0" y="-46"/>
              <a:chExt cx="8878678" cy="5135400"/>
            </a:xfrm>
          </p:grpSpPr>
          <p:cxnSp>
            <p:nvCxnSpPr>
              <p:cNvPr id="237" name="Google Shape;237;p7"/>
              <p:cNvCxnSpPr/>
              <p:nvPr/>
            </p:nvCxnSpPr>
            <p:spPr>
              <a:xfrm>
                <a:off x="186919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7"/>
              <p:cNvCxnSpPr/>
              <p:nvPr/>
            </p:nvCxnSpPr>
            <p:spPr>
              <a:xfrm>
                <a:off x="233649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" name="Google Shape;239;p7"/>
              <p:cNvCxnSpPr/>
              <p:nvPr/>
            </p:nvCxnSpPr>
            <p:spPr>
              <a:xfrm>
                <a:off x="280379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" name="Google Shape;240;p7"/>
              <p:cNvCxnSpPr/>
              <p:nvPr/>
            </p:nvCxnSpPr>
            <p:spPr>
              <a:xfrm>
                <a:off x="327109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1" name="Google Shape;241;p7"/>
              <p:cNvCxnSpPr/>
              <p:nvPr/>
            </p:nvCxnSpPr>
            <p:spPr>
              <a:xfrm>
                <a:off x="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7"/>
              <p:cNvCxnSpPr/>
              <p:nvPr/>
            </p:nvCxnSpPr>
            <p:spPr>
              <a:xfrm>
                <a:off x="46729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7"/>
              <p:cNvCxnSpPr/>
              <p:nvPr/>
            </p:nvCxnSpPr>
            <p:spPr>
              <a:xfrm>
                <a:off x="93459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7"/>
              <p:cNvCxnSpPr/>
              <p:nvPr/>
            </p:nvCxnSpPr>
            <p:spPr>
              <a:xfrm>
                <a:off x="1401897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7"/>
              <p:cNvCxnSpPr/>
              <p:nvPr/>
            </p:nvCxnSpPr>
            <p:spPr>
              <a:xfrm>
                <a:off x="373839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7"/>
              <p:cNvCxnSpPr/>
              <p:nvPr/>
            </p:nvCxnSpPr>
            <p:spPr>
              <a:xfrm>
                <a:off x="420569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4672989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514028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5607586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6074885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6542184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7009483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7476782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7944081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8411380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8878678" y="-46"/>
                <a:ext cx="0" cy="513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57" name="Google Shape;257;p7"/>
          <p:cNvSpPr/>
          <p:nvPr/>
        </p:nvSpPr>
        <p:spPr>
          <a:xfrm>
            <a:off x="1788400" y="1231800"/>
            <a:ext cx="8615200" cy="4394400"/>
          </a:xfrm>
          <a:prstGeom prst="roundRect">
            <a:avLst>
              <a:gd name="adj" fmla="val 11227"/>
            </a:avLst>
          </a:prstGeom>
          <a:solidFill>
            <a:schemeClr val="accent3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58" name="Google Shape;258;p7"/>
          <p:cNvGrpSpPr/>
          <p:nvPr/>
        </p:nvGrpSpPr>
        <p:grpSpPr>
          <a:xfrm>
            <a:off x="1490259" y="927000"/>
            <a:ext cx="9211484" cy="5004000"/>
            <a:chOff x="1112700" y="695250"/>
            <a:chExt cx="6908613" cy="3753000"/>
          </a:xfrm>
        </p:grpSpPr>
        <p:sp>
          <p:nvSpPr>
            <p:cNvPr id="259" name="Google Shape;259;p7"/>
            <p:cNvSpPr/>
            <p:nvPr/>
          </p:nvSpPr>
          <p:spPr>
            <a:xfrm>
              <a:off x="1112700" y="695250"/>
              <a:ext cx="242700" cy="242700"/>
            </a:xfrm>
            <a:prstGeom prst="diamond">
              <a:avLst/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7778613" y="695250"/>
              <a:ext cx="242700" cy="242700"/>
            </a:xfrm>
            <a:prstGeom prst="diamond">
              <a:avLst/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1112700" y="4205550"/>
              <a:ext cx="242700" cy="242700"/>
            </a:xfrm>
            <a:prstGeom prst="diamond">
              <a:avLst/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7778613" y="4205550"/>
              <a:ext cx="242700" cy="242700"/>
            </a:xfrm>
            <a:prstGeom prst="diamond">
              <a:avLst/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63" name="Google Shape;263;p7"/>
          <p:cNvSpPr txBox="1">
            <a:spLocks noGrp="1"/>
          </p:cNvSpPr>
          <p:nvPr>
            <p:ph type="subTitle" idx="1"/>
          </p:nvPr>
        </p:nvSpPr>
        <p:spPr>
          <a:xfrm>
            <a:off x="3067733" y="3093300"/>
            <a:ext cx="6056400" cy="12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264" name="Google Shape;264;p7"/>
          <p:cNvSpPr txBox="1">
            <a:spLocks noGrp="1"/>
          </p:cNvSpPr>
          <p:nvPr>
            <p:ph type="title"/>
          </p:nvPr>
        </p:nvSpPr>
        <p:spPr>
          <a:xfrm>
            <a:off x="2698133" y="1810633"/>
            <a:ext cx="6795600" cy="13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7333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1743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E2E0-E8C5-43CD-9C44-BED0FEA2F9F4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B410-934A-44E7-B207-077D08DC7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77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E2E0-E8C5-43CD-9C44-BED0FEA2F9F4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B410-934A-44E7-B207-077D08DC7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09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E2E0-E8C5-43CD-9C44-BED0FEA2F9F4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B410-934A-44E7-B207-077D08DC7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28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E2E0-E8C5-43CD-9C44-BED0FEA2F9F4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B410-934A-44E7-B207-077D08DC7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30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E2E0-E8C5-43CD-9C44-BED0FEA2F9F4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B410-934A-44E7-B207-077D08DC7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3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E2E0-E8C5-43CD-9C44-BED0FEA2F9F4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B410-934A-44E7-B207-077D08DC7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46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E2E0-E8C5-43CD-9C44-BED0FEA2F9F4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B410-934A-44E7-B207-077D08DC7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25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3E2E0-E8C5-43CD-9C44-BED0FEA2F9F4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4B410-934A-44E7-B207-077D08DC778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EAED53-FB74-465B-BC5C-A2FFBD5A2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4513319" y="-1683299"/>
            <a:ext cx="2914996" cy="3089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C470A9-7819-45C5-9D05-87BFFF8B40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377795" y="9000067"/>
            <a:ext cx="2432012" cy="2669980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1BDFE06-3A18-41E1-AEE1-AE52C60D59FB}"/>
              </a:ext>
            </a:extLst>
          </p:cNvPr>
          <p:cNvSpPr txBox="1"/>
          <p:nvPr userDrawn="1"/>
        </p:nvSpPr>
        <p:spPr>
          <a:xfrm>
            <a:off x="2286955" y="10742957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3857F81-6C45-4D67-8227-E4D3225D83CF}"/>
              </a:ext>
            </a:extLst>
          </p:cNvPr>
          <p:cNvSpPr txBox="1">
            <a:spLocks/>
          </p:cNvSpPr>
          <p:nvPr userDrawn="1"/>
        </p:nvSpPr>
        <p:spPr>
          <a:xfrm>
            <a:off x="136305" y="1122821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7CDA91-0DFB-42A9-B07A-C6A2294FB92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45967" y="-36755951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86857F-85D1-44E5-B773-BAEA59932EB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633" y="-36755953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623475-1454-48B0-8FE3-3F5FF55F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61202" y="37513649"/>
            <a:ext cx="2914996" cy="49570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CF2E94-FDB6-4091-AA84-FC6EF95DAE5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3185" y="37513648"/>
            <a:ext cx="2914996" cy="49570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826FD854-56AA-4ACD-8FA4-212B7F1EBF7C}"/>
              </a:ext>
            </a:extLst>
          </p:cNvPr>
          <p:cNvSpPr txBox="1">
            <a:spLocks/>
          </p:cNvSpPr>
          <p:nvPr userDrawn="1"/>
        </p:nvSpPr>
        <p:spPr>
          <a:xfrm>
            <a:off x="-847898" y="58709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DE8A1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DE8A1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 Non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2E86DF-57D5-4B0F-AC45-2C4C32D85111}"/>
              </a:ext>
            </a:extLst>
          </p:cNvPr>
          <p:cNvSpPr txBox="1">
            <a:spLocks/>
          </p:cNvSpPr>
          <p:nvPr userDrawn="1"/>
        </p:nvSpPr>
        <p:spPr>
          <a:xfrm>
            <a:off x="-4513321" y="865717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470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08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00800" y="686700"/>
            <a:ext cx="8990400" cy="789600"/>
          </a:xfrm>
          <a:prstGeom prst="rect">
            <a:avLst/>
          </a:prstGeom>
          <a:noFill/>
          <a:ln>
            <a:noFill/>
          </a:ln>
          <a:effectLst>
            <a:outerShdw dist="38100" dir="156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oiny"/>
              <a:buNone/>
              <a:defRPr sz="32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4467"/>
            <a:ext cx="10272000" cy="4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7AEB5-6065-48CA-9BC4-440A7B283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659445" y="7086601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fld id="{C0F4E75C-C5B5-4049-A3ED-75B562626829}" type="datetimeFigureOut">
              <a:rPr lang="en-US" kern="0" smtClean="0">
                <a:solidFill>
                  <a:srgbClr val="23414C">
                    <a:tint val="75000"/>
                  </a:srgbClr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10/16/2022</a:t>
            </a:fld>
            <a:endParaRPr lang="en-US" kern="0">
              <a:solidFill>
                <a:srgbClr val="23414C">
                  <a:tint val="75000"/>
                </a:srgb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02A09-DE97-4D2F-ABEA-01513ED548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7755" y="7086601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endParaRPr lang="en-US" kern="0">
              <a:solidFill>
                <a:srgbClr val="23414C">
                  <a:tint val="75000"/>
                </a:srgbClr>
              </a:solidFill>
              <a:cs typeface="Arial"/>
              <a:sym typeface="Arial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197D784-36E3-4C9D-AA40-E5E6E4102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03755" y="7086601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fld id="{DF8C2989-E78E-455D-9341-E1896921A97C}" type="slidenum">
              <a:rPr lang="en-US" kern="0" smtClean="0">
                <a:solidFill>
                  <a:srgbClr val="23414C">
                    <a:tint val="75000"/>
                  </a:srgbClr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23414C">
                  <a:tint val="75000"/>
                </a:srgbClr>
              </a:solidFill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EAED53-FB74-465B-BC5C-A2FFBD5A2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4513319" y="-1683299"/>
            <a:ext cx="2914996" cy="3089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C470A9-7819-45C5-9D05-87BFFF8B40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377795" y="9000067"/>
            <a:ext cx="2432012" cy="2669980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F1BDFE06-3A18-41E1-AEE1-AE52C60D59FB}"/>
              </a:ext>
            </a:extLst>
          </p:cNvPr>
          <p:cNvSpPr txBox="1"/>
          <p:nvPr userDrawn="1"/>
        </p:nvSpPr>
        <p:spPr>
          <a:xfrm>
            <a:off x="2286955" y="10742957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1CE7A9E-F7A6-40B2-A720-2647ED0AB142}"/>
              </a:ext>
            </a:extLst>
          </p:cNvPr>
          <p:cNvSpPr txBox="1">
            <a:spLocks/>
          </p:cNvSpPr>
          <p:nvPr userDrawn="1"/>
        </p:nvSpPr>
        <p:spPr>
          <a:xfrm>
            <a:off x="9583747" y="5919767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3857F81-6C45-4D67-8227-E4D3225D83CF}"/>
              </a:ext>
            </a:extLst>
          </p:cNvPr>
          <p:cNvSpPr txBox="1">
            <a:spLocks/>
          </p:cNvSpPr>
          <p:nvPr userDrawn="1"/>
        </p:nvSpPr>
        <p:spPr>
          <a:xfrm>
            <a:off x="136305" y="1122821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7CDA91-0DFB-42A9-B07A-C6A2294FB9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45967" y="-36755951"/>
            <a:ext cx="2914996" cy="49570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86857F-85D1-44E5-B773-BAEA59932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633" y="-36755953"/>
            <a:ext cx="2914996" cy="49570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623475-1454-48B0-8FE3-3F5FF55F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61202" y="37513649"/>
            <a:ext cx="2914996" cy="4957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CF2E94-FDB6-4091-AA84-FC6EF95DAE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3185" y="37513648"/>
            <a:ext cx="2914996" cy="4957001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3CFBA1E8-C93A-4667-A130-E45692D58044}"/>
              </a:ext>
            </a:extLst>
          </p:cNvPr>
          <p:cNvSpPr txBox="1">
            <a:spLocks/>
          </p:cNvSpPr>
          <p:nvPr userDrawn="1"/>
        </p:nvSpPr>
        <p:spPr>
          <a:xfrm>
            <a:off x="9703755" y="-3357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FFF5D2">
                    <a:lumMod val="1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  <a:sym typeface="Arial"/>
              </a:rPr>
              <a:t>By</a:t>
            </a:r>
            <a:r>
              <a:rPr kumimoji="0" lang="vi-VN" sz="4267" b="0" i="0" u="none" strike="noStrike" kern="1200" cap="none" spc="0" normalizeH="0" baseline="0" noProof="0" dirty="0">
                <a:ln>
                  <a:noFill/>
                </a:ln>
                <a:solidFill>
                  <a:srgbClr val="FFF5D2">
                    <a:lumMod val="1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  <a:sym typeface="Arial"/>
              </a:rPr>
              <a:t> Hảo MNT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FFF5D2">
                  <a:lumMod val="1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26FD854-56AA-4ACD-8FA4-212B7F1EBF7C}"/>
              </a:ext>
            </a:extLst>
          </p:cNvPr>
          <p:cNvSpPr txBox="1">
            <a:spLocks/>
          </p:cNvSpPr>
          <p:nvPr userDrawn="1"/>
        </p:nvSpPr>
        <p:spPr>
          <a:xfrm>
            <a:off x="-2537201" y="67056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DE8A1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DE8A1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42E86DF-57D5-4B0F-AC45-2C4C32D85111}"/>
              </a:ext>
            </a:extLst>
          </p:cNvPr>
          <p:cNvSpPr txBox="1">
            <a:spLocks/>
          </p:cNvSpPr>
          <p:nvPr userDrawn="1"/>
        </p:nvSpPr>
        <p:spPr>
          <a:xfrm>
            <a:off x="-4513321" y="865717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71030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00800" y="686700"/>
            <a:ext cx="8990400" cy="789600"/>
          </a:xfrm>
          <a:prstGeom prst="rect">
            <a:avLst/>
          </a:prstGeom>
          <a:noFill/>
          <a:ln>
            <a:noFill/>
          </a:ln>
          <a:effectLst>
            <a:outerShdw dist="38100" dir="156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oiny"/>
              <a:buNone/>
              <a:defRPr sz="32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4467"/>
            <a:ext cx="10272000" cy="4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7AEB5-6065-48CA-9BC4-440A7B283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659445" y="7086601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fld id="{C0F4E75C-C5B5-4049-A3ED-75B562626829}" type="datetimeFigureOut">
              <a:rPr lang="en-US" kern="0" smtClean="0">
                <a:solidFill>
                  <a:srgbClr val="23414C">
                    <a:tint val="75000"/>
                  </a:srgbClr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10/16/2022</a:t>
            </a:fld>
            <a:endParaRPr lang="en-US" kern="0">
              <a:solidFill>
                <a:srgbClr val="23414C">
                  <a:tint val="75000"/>
                </a:srgb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02A09-DE97-4D2F-ABEA-01513ED548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7755" y="7086601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endParaRPr lang="en-US" kern="0">
              <a:solidFill>
                <a:srgbClr val="23414C">
                  <a:tint val="75000"/>
                </a:srgbClr>
              </a:solidFill>
              <a:cs typeface="Arial"/>
              <a:sym typeface="Arial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197D784-36E3-4C9D-AA40-E5E6E4102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03755" y="7086601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fld id="{DF8C2989-E78E-455D-9341-E1896921A97C}" type="slidenum">
              <a:rPr lang="en-US" kern="0" smtClean="0">
                <a:solidFill>
                  <a:srgbClr val="23414C">
                    <a:tint val="75000"/>
                  </a:srgbClr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23414C">
                  <a:tint val="75000"/>
                </a:srgbClr>
              </a:solidFill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EAED53-FB74-465B-BC5C-A2FFBD5A2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4513319" y="-1683299"/>
            <a:ext cx="2914996" cy="3089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C470A9-7819-45C5-9D05-87BFFF8B40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377795" y="9000067"/>
            <a:ext cx="2432012" cy="2669980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F1BDFE06-3A18-41E1-AEE1-AE52C60D59FB}"/>
              </a:ext>
            </a:extLst>
          </p:cNvPr>
          <p:cNvSpPr txBox="1"/>
          <p:nvPr userDrawn="1"/>
        </p:nvSpPr>
        <p:spPr>
          <a:xfrm>
            <a:off x="2286955" y="10742957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1CE7A9E-F7A6-40B2-A720-2647ED0AB142}"/>
              </a:ext>
            </a:extLst>
          </p:cNvPr>
          <p:cNvSpPr txBox="1">
            <a:spLocks/>
          </p:cNvSpPr>
          <p:nvPr userDrawn="1"/>
        </p:nvSpPr>
        <p:spPr>
          <a:xfrm>
            <a:off x="9583747" y="5919767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3857F81-6C45-4D67-8227-E4D3225D83CF}"/>
              </a:ext>
            </a:extLst>
          </p:cNvPr>
          <p:cNvSpPr txBox="1">
            <a:spLocks/>
          </p:cNvSpPr>
          <p:nvPr userDrawn="1"/>
        </p:nvSpPr>
        <p:spPr>
          <a:xfrm>
            <a:off x="136305" y="1122821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7CDA91-0DFB-42A9-B07A-C6A2294FB9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45967" y="-36755951"/>
            <a:ext cx="2914996" cy="49570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86857F-85D1-44E5-B773-BAEA59932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633" y="-36755953"/>
            <a:ext cx="2914996" cy="49570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623475-1454-48B0-8FE3-3F5FF55F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61202" y="37513649"/>
            <a:ext cx="2914996" cy="4957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CF2E94-FDB6-4091-AA84-FC6EF95DAE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3185" y="37513648"/>
            <a:ext cx="2914996" cy="4957001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3CFBA1E8-C93A-4667-A130-E45692D58044}"/>
              </a:ext>
            </a:extLst>
          </p:cNvPr>
          <p:cNvSpPr txBox="1">
            <a:spLocks/>
          </p:cNvSpPr>
          <p:nvPr userDrawn="1"/>
        </p:nvSpPr>
        <p:spPr>
          <a:xfrm>
            <a:off x="9703755" y="-3357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FFF5D2">
                    <a:lumMod val="1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  <a:sym typeface="Arial"/>
              </a:rPr>
              <a:t>By</a:t>
            </a:r>
            <a:r>
              <a:rPr kumimoji="0" lang="vi-VN" sz="4267" b="0" i="0" u="none" strike="noStrike" kern="1200" cap="none" spc="0" normalizeH="0" baseline="0" noProof="0" dirty="0">
                <a:ln>
                  <a:noFill/>
                </a:ln>
                <a:solidFill>
                  <a:srgbClr val="FFF5D2">
                    <a:lumMod val="1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  <a:sym typeface="Arial"/>
              </a:rPr>
              <a:t> Hảo MNT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FFF5D2">
                  <a:lumMod val="1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26FD854-56AA-4ACD-8FA4-212B7F1EBF7C}"/>
              </a:ext>
            </a:extLst>
          </p:cNvPr>
          <p:cNvSpPr txBox="1">
            <a:spLocks/>
          </p:cNvSpPr>
          <p:nvPr userDrawn="1"/>
        </p:nvSpPr>
        <p:spPr>
          <a:xfrm>
            <a:off x="-2537201" y="67056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DE8A1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DE8A1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42E86DF-57D5-4B0F-AC45-2C4C32D85111}"/>
              </a:ext>
            </a:extLst>
          </p:cNvPr>
          <p:cNvSpPr txBox="1">
            <a:spLocks/>
          </p:cNvSpPr>
          <p:nvPr userDrawn="1"/>
        </p:nvSpPr>
        <p:spPr>
          <a:xfrm>
            <a:off x="-4513321" y="865717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9401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00800" y="686700"/>
            <a:ext cx="8990400" cy="789600"/>
          </a:xfrm>
          <a:prstGeom prst="rect">
            <a:avLst/>
          </a:prstGeom>
          <a:noFill/>
          <a:ln>
            <a:noFill/>
          </a:ln>
          <a:effectLst>
            <a:outerShdw dist="38100" dir="156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oiny"/>
              <a:buNone/>
              <a:defRPr sz="32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4467"/>
            <a:ext cx="10272000" cy="4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7AEB5-6065-48CA-9BC4-440A7B283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659445" y="7086601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fld id="{C0F4E75C-C5B5-4049-A3ED-75B562626829}" type="datetimeFigureOut">
              <a:rPr lang="en-US" kern="0" smtClean="0">
                <a:solidFill>
                  <a:srgbClr val="23414C">
                    <a:tint val="75000"/>
                  </a:srgbClr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10/16/2022</a:t>
            </a:fld>
            <a:endParaRPr lang="en-US" kern="0">
              <a:solidFill>
                <a:srgbClr val="23414C">
                  <a:tint val="75000"/>
                </a:srgb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02A09-DE97-4D2F-ABEA-01513ED548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7755" y="7086601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endParaRPr lang="en-US" kern="0">
              <a:solidFill>
                <a:srgbClr val="23414C">
                  <a:tint val="75000"/>
                </a:srgbClr>
              </a:solidFill>
              <a:cs typeface="Arial"/>
              <a:sym typeface="Arial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197D784-36E3-4C9D-AA40-E5E6E4102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03755" y="7086601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fld id="{DF8C2989-E78E-455D-9341-E1896921A97C}" type="slidenum">
              <a:rPr lang="en-US" kern="0" smtClean="0">
                <a:solidFill>
                  <a:srgbClr val="23414C">
                    <a:tint val="75000"/>
                  </a:srgbClr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23414C">
                  <a:tint val="75000"/>
                </a:srgbClr>
              </a:solidFill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EAED53-FB74-465B-BC5C-A2FFBD5A2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4513319" y="-1683299"/>
            <a:ext cx="2914996" cy="3089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C470A9-7819-45C5-9D05-87BFFF8B40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377795" y="9000067"/>
            <a:ext cx="2432012" cy="2669980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F1BDFE06-3A18-41E1-AEE1-AE52C60D59FB}"/>
              </a:ext>
            </a:extLst>
          </p:cNvPr>
          <p:cNvSpPr txBox="1"/>
          <p:nvPr userDrawn="1"/>
        </p:nvSpPr>
        <p:spPr>
          <a:xfrm>
            <a:off x="2286955" y="10742957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1CE7A9E-F7A6-40B2-A720-2647ED0AB142}"/>
              </a:ext>
            </a:extLst>
          </p:cNvPr>
          <p:cNvSpPr txBox="1">
            <a:spLocks/>
          </p:cNvSpPr>
          <p:nvPr userDrawn="1"/>
        </p:nvSpPr>
        <p:spPr>
          <a:xfrm>
            <a:off x="9583747" y="5919767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3857F81-6C45-4D67-8227-E4D3225D83CF}"/>
              </a:ext>
            </a:extLst>
          </p:cNvPr>
          <p:cNvSpPr txBox="1">
            <a:spLocks/>
          </p:cNvSpPr>
          <p:nvPr userDrawn="1"/>
        </p:nvSpPr>
        <p:spPr>
          <a:xfrm>
            <a:off x="136305" y="1122821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7CDA91-0DFB-42A9-B07A-C6A2294FB9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45967" y="-36755951"/>
            <a:ext cx="2914996" cy="49570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86857F-85D1-44E5-B773-BAEA59932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633" y="-36755953"/>
            <a:ext cx="2914996" cy="49570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623475-1454-48B0-8FE3-3F5FF55F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61202" y="37513649"/>
            <a:ext cx="2914996" cy="4957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CF2E94-FDB6-4091-AA84-FC6EF95DAE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3185" y="37513648"/>
            <a:ext cx="2914996" cy="4957001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3CFBA1E8-C93A-4667-A130-E45692D58044}"/>
              </a:ext>
            </a:extLst>
          </p:cNvPr>
          <p:cNvSpPr txBox="1">
            <a:spLocks/>
          </p:cNvSpPr>
          <p:nvPr userDrawn="1"/>
        </p:nvSpPr>
        <p:spPr>
          <a:xfrm>
            <a:off x="9703755" y="-3357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FFF5D2">
                    <a:lumMod val="1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  <a:sym typeface="Arial"/>
              </a:rPr>
              <a:t>By</a:t>
            </a:r>
            <a:r>
              <a:rPr kumimoji="0" lang="vi-VN" sz="4267" b="0" i="0" u="none" strike="noStrike" kern="1200" cap="none" spc="0" normalizeH="0" baseline="0" noProof="0" dirty="0">
                <a:ln>
                  <a:noFill/>
                </a:ln>
                <a:solidFill>
                  <a:srgbClr val="FFF5D2">
                    <a:lumMod val="1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  <a:sym typeface="Arial"/>
              </a:rPr>
              <a:t> Hảo MNT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FFF5D2">
                  <a:lumMod val="1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26FD854-56AA-4ACD-8FA4-212B7F1EBF7C}"/>
              </a:ext>
            </a:extLst>
          </p:cNvPr>
          <p:cNvSpPr txBox="1">
            <a:spLocks/>
          </p:cNvSpPr>
          <p:nvPr userDrawn="1"/>
        </p:nvSpPr>
        <p:spPr>
          <a:xfrm>
            <a:off x="-2537201" y="67056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DE8A1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DE8A1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42E86DF-57D5-4B0F-AC45-2C4C32D85111}"/>
              </a:ext>
            </a:extLst>
          </p:cNvPr>
          <p:cNvSpPr txBox="1">
            <a:spLocks/>
          </p:cNvSpPr>
          <p:nvPr userDrawn="1"/>
        </p:nvSpPr>
        <p:spPr>
          <a:xfrm>
            <a:off x="-4513321" y="865717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04823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00800" y="686700"/>
            <a:ext cx="8990400" cy="789600"/>
          </a:xfrm>
          <a:prstGeom prst="rect">
            <a:avLst/>
          </a:prstGeom>
          <a:noFill/>
          <a:ln>
            <a:noFill/>
          </a:ln>
          <a:effectLst>
            <a:outerShdw dist="38100" dir="156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oiny"/>
              <a:buNone/>
              <a:defRPr sz="32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4467"/>
            <a:ext cx="10272000" cy="4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7AEB5-6065-48CA-9BC4-440A7B283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659445" y="7086601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fld id="{C0F4E75C-C5B5-4049-A3ED-75B562626829}" type="datetimeFigureOut">
              <a:rPr lang="en-US" kern="0" smtClean="0">
                <a:solidFill>
                  <a:srgbClr val="23414C">
                    <a:tint val="75000"/>
                  </a:srgbClr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10/16/2022</a:t>
            </a:fld>
            <a:endParaRPr lang="en-US" kern="0">
              <a:solidFill>
                <a:srgbClr val="23414C">
                  <a:tint val="75000"/>
                </a:srgb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02A09-DE97-4D2F-ABEA-01513ED548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7755" y="7086601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endParaRPr lang="en-US" kern="0">
              <a:solidFill>
                <a:srgbClr val="23414C">
                  <a:tint val="75000"/>
                </a:srgbClr>
              </a:solidFill>
              <a:cs typeface="Arial"/>
              <a:sym typeface="Arial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197D784-36E3-4C9D-AA40-E5E6E4102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03755" y="7086601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fld id="{DF8C2989-E78E-455D-9341-E1896921A97C}" type="slidenum">
              <a:rPr lang="en-US" kern="0" smtClean="0">
                <a:solidFill>
                  <a:srgbClr val="23414C">
                    <a:tint val="75000"/>
                  </a:srgbClr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23414C">
                  <a:tint val="75000"/>
                </a:srgbClr>
              </a:solidFill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EAED53-FB74-465B-BC5C-A2FFBD5A2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4513319" y="-1683299"/>
            <a:ext cx="2914996" cy="3089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C470A9-7819-45C5-9D05-87BFFF8B40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377795" y="9000067"/>
            <a:ext cx="2432012" cy="2669980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F1BDFE06-3A18-41E1-AEE1-AE52C60D59FB}"/>
              </a:ext>
            </a:extLst>
          </p:cNvPr>
          <p:cNvSpPr txBox="1"/>
          <p:nvPr userDrawn="1"/>
        </p:nvSpPr>
        <p:spPr>
          <a:xfrm>
            <a:off x="2286955" y="10742957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1CE7A9E-F7A6-40B2-A720-2647ED0AB142}"/>
              </a:ext>
            </a:extLst>
          </p:cNvPr>
          <p:cNvSpPr txBox="1">
            <a:spLocks/>
          </p:cNvSpPr>
          <p:nvPr userDrawn="1"/>
        </p:nvSpPr>
        <p:spPr>
          <a:xfrm>
            <a:off x="9583747" y="5919767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3857F81-6C45-4D67-8227-E4D3225D83CF}"/>
              </a:ext>
            </a:extLst>
          </p:cNvPr>
          <p:cNvSpPr txBox="1">
            <a:spLocks/>
          </p:cNvSpPr>
          <p:nvPr userDrawn="1"/>
        </p:nvSpPr>
        <p:spPr>
          <a:xfrm>
            <a:off x="136305" y="1122821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7CDA91-0DFB-42A9-B07A-C6A2294FB9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45967" y="-36755951"/>
            <a:ext cx="2914996" cy="49570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86857F-85D1-44E5-B773-BAEA59932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633" y="-36755953"/>
            <a:ext cx="2914996" cy="49570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623475-1454-48B0-8FE3-3F5FF55F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61202" y="37513649"/>
            <a:ext cx="2914996" cy="4957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CF2E94-FDB6-4091-AA84-FC6EF95DAE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3185" y="37513648"/>
            <a:ext cx="2914996" cy="4957001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3CFBA1E8-C93A-4667-A130-E45692D58044}"/>
              </a:ext>
            </a:extLst>
          </p:cNvPr>
          <p:cNvSpPr txBox="1">
            <a:spLocks/>
          </p:cNvSpPr>
          <p:nvPr userDrawn="1"/>
        </p:nvSpPr>
        <p:spPr>
          <a:xfrm>
            <a:off x="9703755" y="-3357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FFF5D2">
                    <a:lumMod val="1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  <a:sym typeface="Arial"/>
              </a:rPr>
              <a:t>By</a:t>
            </a:r>
            <a:r>
              <a:rPr kumimoji="0" lang="vi-VN" sz="4267" b="0" i="0" u="none" strike="noStrike" kern="1200" cap="none" spc="0" normalizeH="0" baseline="0" noProof="0" dirty="0">
                <a:ln>
                  <a:noFill/>
                </a:ln>
                <a:solidFill>
                  <a:srgbClr val="FFF5D2">
                    <a:lumMod val="1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  <a:sym typeface="Arial"/>
              </a:rPr>
              <a:t> Hảo MNT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FFF5D2">
                  <a:lumMod val="1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26FD854-56AA-4ACD-8FA4-212B7F1EBF7C}"/>
              </a:ext>
            </a:extLst>
          </p:cNvPr>
          <p:cNvSpPr txBox="1">
            <a:spLocks/>
          </p:cNvSpPr>
          <p:nvPr userDrawn="1"/>
        </p:nvSpPr>
        <p:spPr>
          <a:xfrm>
            <a:off x="-2537201" y="67056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DE8A1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DE8A1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42E86DF-57D5-4B0F-AC45-2C4C32D85111}"/>
              </a:ext>
            </a:extLst>
          </p:cNvPr>
          <p:cNvSpPr txBox="1">
            <a:spLocks/>
          </p:cNvSpPr>
          <p:nvPr userDrawn="1"/>
        </p:nvSpPr>
        <p:spPr>
          <a:xfrm>
            <a:off x="-4513321" y="865717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30886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00800" y="686700"/>
            <a:ext cx="8990400" cy="789600"/>
          </a:xfrm>
          <a:prstGeom prst="rect">
            <a:avLst/>
          </a:prstGeom>
          <a:noFill/>
          <a:ln>
            <a:noFill/>
          </a:ln>
          <a:effectLst>
            <a:outerShdw dist="38100" dir="156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oiny"/>
              <a:buNone/>
              <a:defRPr sz="32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4467"/>
            <a:ext cx="10272000" cy="4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7AEB5-6065-48CA-9BC4-440A7B283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659445" y="7086601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fld id="{C0F4E75C-C5B5-4049-A3ED-75B562626829}" type="datetimeFigureOut">
              <a:rPr lang="en-US" kern="0" smtClean="0">
                <a:solidFill>
                  <a:srgbClr val="23414C">
                    <a:tint val="75000"/>
                  </a:srgbClr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10/16/2022</a:t>
            </a:fld>
            <a:endParaRPr lang="en-US" kern="0">
              <a:solidFill>
                <a:srgbClr val="23414C">
                  <a:tint val="75000"/>
                </a:srgb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02A09-DE97-4D2F-ABEA-01513ED548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7755" y="7086601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endParaRPr lang="en-US" kern="0">
              <a:solidFill>
                <a:srgbClr val="23414C">
                  <a:tint val="75000"/>
                </a:srgbClr>
              </a:solidFill>
              <a:cs typeface="Arial"/>
              <a:sym typeface="Arial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197D784-36E3-4C9D-AA40-E5E6E4102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03755" y="7086601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fld id="{DF8C2989-E78E-455D-9341-E1896921A97C}" type="slidenum">
              <a:rPr lang="en-US" kern="0" smtClean="0">
                <a:solidFill>
                  <a:srgbClr val="23414C">
                    <a:tint val="75000"/>
                  </a:srgbClr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23414C">
                  <a:tint val="75000"/>
                </a:srgbClr>
              </a:solidFill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EAED53-FB74-465B-BC5C-A2FFBD5A2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4513319" y="-1683299"/>
            <a:ext cx="2914996" cy="3089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C470A9-7819-45C5-9D05-87BFFF8B40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377795" y="9000067"/>
            <a:ext cx="2432012" cy="2669980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F1BDFE06-3A18-41E1-AEE1-AE52C60D59FB}"/>
              </a:ext>
            </a:extLst>
          </p:cNvPr>
          <p:cNvSpPr txBox="1"/>
          <p:nvPr userDrawn="1"/>
        </p:nvSpPr>
        <p:spPr>
          <a:xfrm>
            <a:off x="2286955" y="10742957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1CE7A9E-F7A6-40B2-A720-2647ED0AB142}"/>
              </a:ext>
            </a:extLst>
          </p:cNvPr>
          <p:cNvSpPr txBox="1">
            <a:spLocks/>
          </p:cNvSpPr>
          <p:nvPr userDrawn="1"/>
        </p:nvSpPr>
        <p:spPr>
          <a:xfrm>
            <a:off x="9583747" y="5919767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3857F81-6C45-4D67-8227-E4D3225D83CF}"/>
              </a:ext>
            </a:extLst>
          </p:cNvPr>
          <p:cNvSpPr txBox="1">
            <a:spLocks/>
          </p:cNvSpPr>
          <p:nvPr userDrawn="1"/>
        </p:nvSpPr>
        <p:spPr>
          <a:xfrm>
            <a:off x="136305" y="1122821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7CDA91-0DFB-42A9-B07A-C6A2294FB9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45967" y="-36755951"/>
            <a:ext cx="2914996" cy="49570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86857F-85D1-44E5-B773-BAEA59932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633" y="-36755953"/>
            <a:ext cx="2914996" cy="49570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623475-1454-48B0-8FE3-3F5FF55F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61202" y="37513649"/>
            <a:ext cx="2914996" cy="4957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CF2E94-FDB6-4091-AA84-FC6EF95DAE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3185" y="37513648"/>
            <a:ext cx="2914996" cy="4957001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3CFBA1E8-C93A-4667-A130-E45692D58044}"/>
              </a:ext>
            </a:extLst>
          </p:cNvPr>
          <p:cNvSpPr txBox="1">
            <a:spLocks/>
          </p:cNvSpPr>
          <p:nvPr userDrawn="1"/>
        </p:nvSpPr>
        <p:spPr>
          <a:xfrm>
            <a:off x="9703755" y="-3357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FFF5D2">
                    <a:lumMod val="1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  <a:sym typeface="Arial"/>
              </a:rPr>
              <a:t>By</a:t>
            </a:r>
            <a:r>
              <a:rPr kumimoji="0" lang="vi-VN" sz="4267" b="0" i="0" u="none" strike="noStrike" kern="1200" cap="none" spc="0" normalizeH="0" baseline="0" noProof="0" dirty="0">
                <a:ln>
                  <a:noFill/>
                </a:ln>
                <a:solidFill>
                  <a:srgbClr val="FFF5D2">
                    <a:lumMod val="1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  <a:sym typeface="Arial"/>
              </a:rPr>
              <a:t> Hảo MNT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FFF5D2">
                  <a:lumMod val="1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26FD854-56AA-4ACD-8FA4-212B7F1EBF7C}"/>
              </a:ext>
            </a:extLst>
          </p:cNvPr>
          <p:cNvSpPr txBox="1">
            <a:spLocks/>
          </p:cNvSpPr>
          <p:nvPr userDrawn="1"/>
        </p:nvSpPr>
        <p:spPr>
          <a:xfrm>
            <a:off x="-2537201" y="67056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DE8A1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DE8A1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42E86DF-57D5-4B0F-AC45-2C4C32D85111}"/>
              </a:ext>
            </a:extLst>
          </p:cNvPr>
          <p:cNvSpPr txBox="1">
            <a:spLocks/>
          </p:cNvSpPr>
          <p:nvPr userDrawn="1"/>
        </p:nvSpPr>
        <p:spPr>
          <a:xfrm>
            <a:off x="-4513321" y="865717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47130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00800" y="686700"/>
            <a:ext cx="8990400" cy="789600"/>
          </a:xfrm>
          <a:prstGeom prst="rect">
            <a:avLst/>
          </a:prstGeom>
          <a:noFill/>
          <a:ln>
            <a:noFill/>
          </a:ln>
          <a:effectLst>
            <a:outerShdw dist="38100" dir="156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oiny"/>
              <a:buNone/>
              <a:defRPr sz="32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4467"/>
            <a:ext cx="10272000" cy="4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7AEB5-6065-48CA-9BC4-440A7B283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659445" y="7086601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C0F4E75C-C5B5-4049-A3ED-75B562626829}" type="datetimeFigureOut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23414C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10/16/2022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23414C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02A09-DE97-4D2F-ABEA-01513ED548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7755" y="7086601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23414C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197D784-36E3-4C9D-AA40-E5E6E4102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03755" y="7086601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DF8C2989-E78E-455D-9341-E1896921A97C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23414C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23414C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EAED53-FB74-465B-BC5C-A2FFBD5A2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4513319" y="-1683299"/>
            <a:ext cx="2914996" cy="3089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C470A9-7819-45C5-9D05-87BFFF8B40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377795" y="9000067"/>
            <a:ext cx="2432012" cy="2669980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F1BDFE06-3A18-41E1-AEE1-AE52C60D59FB}"/>
              </a:ext>
            </a:extLst>
          </p:cNvPr>
          <p:cNvSpPr txBox="1"/>
          <p:nvPr userDrawn="1"/>
        </p:nvSpPr>
        <p:spPr>
          <a:xfrm>
            <a:off x="2286955" y="10742957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1CE7A9E-F7A6-40B2-A720-2647ED0AB142}"/>
              </a:ext>
            </a:extLst>
          </p:cNvPr>
          <p:cNvSpPr txBox="1">
            <a:spLocks/>
          </p:cNvSpPr>
          <p:nvPr userDrawn="1"/>
        </p:nvSpPr>
        <p:spPr>
          <a:xfrm>
            <a:off x="9583747" y="5919767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3857F81-6C45-4D67-8227-E4D3225D83CF}"/>
              </a:ext>
            </a:extLst>
          </p:cNvPr>
          <p:cNvSpPr txBox="1">
            <a:spLocks/>
          </p:cNvSpPr>
          <p:nvPr userDrawn="1"/>
        </p:nvSpPr>
        <p:spPr>
          <a:xfrm>
            <a:off x="136305" y="1122821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7CDA91-0DFB-42A9-B07A-C6A2294FB9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45967" y="-36755951"/>
            <a:ext cx="2914996" cy="49570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86857F-85D1-44E5-B773-BAEA59932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633" y="-36755953"/>
            <a:ext cx="2914996" cy="49570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623475-1454-48B0-8FE3-3F5FF55F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61202" y="37513649"/>
            <a:ext cx="2914996" cy="4957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CF2E94-FDB6-4091-AA84-FC6EF95DAE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3185" y="37513648"/>
            <a:ext cx="2914996" cy="4957001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826FD854-56AA-4ACD-8FA4-212B7F1EBF7C}"/>
              </a:ext>
            </a:extLst>
          </p:cNvPr>
          <p:cNvSpPr txBox="1">
            <a:spLocks/>
          </p:cNvSpPr>
          <p:nvPr userDrawn="1"/>
        </p:nvSpPr>
        <p:spPr>
          <a:xfrm>
            <a:off x="-2537201" y="67056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DE8A1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DE8A1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42E86DF-57D5-4B0F-AC45-2C4C32D85111}"/>
              </a:ext>
            </a:extLst>
          </p:cNvPr>
          <p:cNvSpPr txBox="1">
            <a:spLocks/>
          </p:cNvSpPr>
          <p:nvPr userDrawn="1"/>
        </p:nvSpPr>
        <p:spPr>
          <a:xfrm>
            <a:off x="-4513321" y="865717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93616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00800" y="686700"/>
            <a:ext cx="8990400" cy="789600"/>
          </a:xfrm>
          <a:prstGeom prst="rect">
            <a:avLst/>
          </a:prstGeom>
          <a:noFill/>
          <a:ln>
            <a:noFill/>
          </a:ln>
          <a:effectLst>
            <a:outerShdw dist="38100" dir="156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oiny"/>
              <a:buNone/>
              <a:defRPr sz="32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oiny"/>
              <a:buNone/>
              <a:defRPr sz="3600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4467"/>
            <a:ext cx="10272000" cy="4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●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○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consolata"/>
              <a:buChar char="■"/>
              <a:defRPr sz="16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7AEB5-6065-48CA-9BC4-440A7B283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659445" y="7086601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C0F4E75C-C5B5-4049-A3ED-75B562626829}" type="datetimeFigureOut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23414C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10/16/2022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23414C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02A09-DE97-4D2F-ABEA-01513ED548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7755" y="7086601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23414C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197D784-36E3-4C9D-AA40-E5E6E4102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03755" y="7086601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DF8C2989-E78E-455D-9341-E1896921A97C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23414C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23414C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EAED53-FB74-465B-BC5C-A2FFBD5A2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4513319" y="-1683299"/>
            <a:ext cx="2914996" cy="3089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C470A9-7819-45C5-9D05-87BFFF8B40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377795" y="9000067"/>
            <a:ext cx="2432012" cy="2669980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F1BDFE06-3A18-41E1-AEE1-AE52C60D59FB}"/>
              </a:ext>
            </a:extLst>
          </p:cNvPr>
          <p:cNvSpPr txBox="1"/>
          <p:nvPr userDrawn="1"/>
        </p:nvSpPr>
        <p:spPr>
          <a:xfrm>
            <a:off x="2286955" y="10742957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1CE7A9E-F7A6-40B2-A720-2647ED0AB142}"/>
              </a:ext>
            </a:extLst>
          </p:cNvPr>
          <p:cNvSpPr txBox="1">
            <a:spLocks/>
          </p:cNvSpPr>
          <p:nvPr userDrawn="1"/>
        </p:nvSpPr>
        <p:spPr>
          <a:xfrm>
            <a:off x="9583747" y="5919767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 Non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3857F81-6C45-4D67-8227-E4D3225D83CF}"/>
              </a:ext>
            </a:extLst>
          </p:cNvPr>
          <p:cNvSpPr txBox="1">
            <a:spLocks/>
          </p:cNvSpPr>
          <p:nvPr userDrawn="1"/>
        </p:nvSpPr>
        <p:spPr>
          <a:xfrm>
            <a:off x="136305" y="1122821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7CDA91-0DFB-42A9-B07A-C6A2294FB9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45967" y="-36755951"/>
            <a:ext cx="2914996" cy="49570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86857F-85D1-44E5-B773-BAEA59932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633" y="-36755953"/>
            <a:ext cx="2914996" cy="49570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623475-1454-48B0-8FE3-3F5FF55F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61202" y="37513649"/>
            <a:ext cx="2914996" cy="4957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CF2E94-FDB6-4091-AA84-FC6EF95DAE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3185" y="37513648"/>
            <a:ext cx="2914996" cy="4957001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826FD854-56AA-4ACD-8FA4-212B7F1EBF7C}"/>
              </a:ext>
            </a:extLst>
          </p:cNvPr>
          <p:cNvSpPr txBox="1">
            <a:spLocks/>
          </p:cNvSpPr>
          <p:nvPr userDrawn="1"/>
        </p:nvSpPr>
        <p:spPr>
          <a:xfrm>
            <a:off x="-2537201" y="67056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DE8A1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DE8A1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42E86DF-57D5-4B0F-AC45-2C4C32D85111}"/>
              </a:ext>
            </a:extLst>
          </p:cNvPr>
          <p:cNvSpPr txBox="1">
            <a:spLocks/>
          </p:cNvSpPr>
          <p:nvPr userDrawn="1"/>
        </p:nvSpPr>
        <p:spPr>
          <a:xfrm>
            <a:off x="-4513321" y="865717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66975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2.xml"/><Relationship Id="rId7" Type="http://schemas.microsoft.com/office/2007/relationships/hdphoto" Target="../media/hdphoto1.wdp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audio" Target="../media/audio1.wav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23768608-D520-4A19-A4CE-D5C0C5AD59F0}"/>
              </a:ext>
            </a:extLst>
          </p:cNvPr>
          <p:cNvSpPr txBox="1"/>
          <p:nvPr/>
        </p:nvSpPr>
        <p:spPr>
          <a:xfrm>
            <a:off x="1890429" y="1802859"/>
            <a:ext cx="5629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4000" b="0" i="0" u="none" strike="noStrike" kern="400" cap="none" normalizeH="0" baseline="0" noProof="0" dirty="0" err="1">
                <a:ln w="28575" cmpd="dbl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6 SVNFreestyle" pitchFamily="2" charset="0"/>
                <a:ea typeface="雷盖体" panose="00000800000000000000" pitchFamily="2" charset="-122"/>
                <a:sym typeface="雷盖体" panose="00000800000000000000" pitchFamily="2" charset="-122"/>
              </a:rPr>
              <a:t>Toán</a:t>
            </a:r>
            <a:r>
              <a:rPr kumimoji="0" lang="en-US" altLang="zh-CN" sz="4000" b="0" i="0" u="none" strike="noStrike" kern="400" cap="none" normalizeH="0" noProof="0" dirty="0">
                <a:ln w="28575" cmpd="dbl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6 SVNFreestyle" pitchFamily="2" charset="0"/>
                <a:ea typeface="雷盖体" panose="00000800000000000000" pitchFamily="2" charset="-122"/>
                <a:sym typeface="雷盖体" panose="00000800000000000000" pitchFamily="2" charset="-122"/>
              </a:rPr>
              <a:t> 2</a:t>
            </a:r>
            <a:endParaRPr kumimoji="0" lang="zh-CN" altLang="en-US" sz="4000" b="0" i="0" u="none" strike="noStrike" kern="400" cap="none" normalizeH="0" baseline="0" noProof="0" dirty="0">
              <a:ln w="28575" cmpd="dbl">
                <a:noFill/>
              </a:ln>
              <a:solidFill>
                <a:prstClr val="white"/>
              </a:solidFill>
              <a:effectLst/>
              <a:uLnTx/>
              <a:uFillTx/>
              <a:latin typeface="#9Slide06 SVNFreestyle" pitchFamily="2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0152" y="403860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23768608-D520-4A19-A4CE-D5C0C5AD59F0}"/>
              </a:ext>
            </a:extLst>
          </p:cNvPr>
          <p:cNvSpPr txBox="1"/>
          <p:nvPr/>
        </p:nvSpPr>
        <p:spPr>
          <a:xfrm>
            <a:off x="6448425" y="3909722"/>
            <a:ext cx="3319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3600" b="0" i="0" u="none" strike="noStrike" kern="400" cap="none" normalizeH="0" baseline="0" noProof="0" dirty="0">
                <a:ln w="28575" cmpd="dbl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6 SVNFreestyle" pitchFamily="2" charset="0"/>
                <a:ea typeface="雷盖体" panose="00000800000000000000" pitchFamily="2" charset="-122"/>
                <a:sym typeface="雷盖体" panose="00000800000000000000" pitchFamily="2" charset="-122"/>
              </a:rPr>
              <a:t>Trang 49</a:t>
            </a:r>
            <a:endParaRPr kumimoji="0" lang="zh-CN" altLang="en-US" sz="3600" b="0" i="0" u="none" strike="noStrike" kern="400" cap="none" normalizeH="0" baseline="0" noProof="0" dirty="0">
              <a:ln w="28575" cmpd="dbl">
                <a:noFill/>
              </a:ln>
              <a:solidFill>
                <a:prstClr val="white"/>
              </a:solidFill>
              <a:effectLst/>
              <a:uLnTx/>
              <a:uFillTx/>
              <a:latin typeface="#9Slide06 SVNFreestyle" pitchFamily="2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50275" y="2583923"/>
            <a:ext cx="8291450" cy="1446550"/>
            <a:chOff x="1804949" y="2411718"/>
            <a:chExt cx="8291450" cy="1446550"/>
          </a:xfrm>
        </p:grpSpPr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23768608-D520-4A19-A4CE-D5C0C5AD59F0}"/>
                </a:ext>
              </a:extLst>
            </p:cNvPr>
            <p:cNvSpPr txBox="1"/>
            <p:nvPr/>
          </p:nvSpPr>
          <p:spPr>
            <a:xfrm>
              <a:off x="1804950" y="2411718"/>
              <a:ext cx="829144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8800" b="0" i="0" u="none" strike="noStrike" kern="400" cap="none" spc="-680" normalizeH="0" baseline="0" noProof="0" dirty="0">
                  <a:ln w="111125" cmpd="dbl">
                    <a:solidFill>
                      <a:schemeClr val="bg1">
                        <a:alpha val="5000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雷盖体" panose="00000800000000000000" pitchFamily="2" charset="-122"/>
                  <a:sym typeface="雷盖体" panose="00000800000000000000" pitchFamily="2" charset="-122"/>
                </a:rPr>
                <a:t>LUYỆN</a:t>
              </a:r>
              <a:r>
                <a:rPr kumimoji="0" lang="en-US" altLang="zh-CN" sz="8800" b="0" i="0" u="none" strike="noStrike" kern="400" cap="none" spc="-680" normalizeH="0" noProof="0" dirty="0">
                  <a:ln w="111125" cmpd="dbl">
                    <a:solidFill>
                      <a:schemeClr val="bg1">
                        <a:alpha val="50000"/>
                      </a:schemeClr>
                    </a:solidFill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雷盖体" panose="00000800000000000000" pitchFamily="2" charset="-122"/>
                  <a:sym typeface="雷盖体" panose="00000800000000000000" pitchFamily="2" charset="-122"/>
                </a:rPr>
                <a:t> TẬP CHUNG</a:t>
              </a:r>
              <a:endParaRPr kumimoji="0" lang="zh-CN" altLang="en-US" sz="8800" b="0" i="0" u="none" strike="noStrike" kern="400" cap="none" spc="-680" normalizeH="0" baseline="0" noProof="0" dirty="0">
                <a:ln w="111125" cmpd="dbl">
                  <a:solidFill>
                    <a:schemeClr val="bg1">
                      <a:alpha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#9Slide07 Cadena" panose="02000503000000020004" pitchFamily="2" charset="0"/>
                <a:ea typeface="雷盖体" panose="00000800000000000000" pitchFamily="2" charset="-122"/>
                <a:sym typeface="雷盖体" panose="00000800000000000000" pitchFamily="2" charset="-122"/>
              </a:endParaRPr>
            </a:p>
          </p:txBody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23768608-D520-4A19-A4CE-D5C0C5AD59F0}"/>
                </a:ext>
              </a:extLst>
            </p:cNvPr>
            <p:cNvSpPr txBox="1"/>
            <p:nvPr/>
          </p:nvSpPr>
          <p:spPr>
            <a:xfrm>
              <a:off x="1804949" y="2411718"/>
              <a:ext cx="829144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8800" b="0" i="0" u="none" strike="noStrike" kern="400" cap="none" spc="-680" normalizeH="0" baseline="0" noProof="0" dirty="0">
                  <a:ln w="28575" cmpd="dbl">
                    <a:solidFill>
                      <a:schemeClr val="tx1"/>
                    </a:solidFill>
                  </a:ln>
                  <a:solidFill>
                    <a:schemeClr val="accent4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雷盖体" panose="00000800000000000000" pitchFamily="2" charset="-122"/>
                  <a:sym typeface="雷盖体" panose="00000800000000000000" pitchFamily="2" charset="-122"/>
                </a:rPr>
                <a:t>LUYỆN</a:t>
              </a:r>
              <a:r>
                <a:rPr kumimoji="0" lang="en-US" altLang="zh-CN" sz="8800" b="0" i="0" u="none" strike="noStrike" kern="400" cap="none" spc="-680" normalizeH="0" noProof="0" dirty="0">
                  <a:ln w="28575" cmpd="dbl">
                    <a:solidFill>
                      <a:schemeClr val="tx1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#9Slide07 Cadena" panose="02000503000000020004" pitchFamily="2" charset="0"/>
                  <a:ea typeface="雷盖体" panose="00000800000000000000" pitchFamily="2" charset="-122"/>
                  <a:sym typeface="雷盖体" panose="00000800000000000000" pitchFamily="2" charset="-122"/>
                </a:rPr>
                <a:t> </a:t>
              </a:r>
              <a:r>
                <a:rPr kumimoji="0" lang="en-US" altLang="zh-CN" sz="8800" b="0" i="0" u="none" strike="noStrike" kern="400" cap="none" spc="-680" normalizeH="0" noProof="0" dirty="0">
                  <a:ln w="28575" cmpd="dbl">
                    <a:solidFill>
                      <a:schemeClr val="tx1"/>
                    </a:solidFill>
                  </a:ln>
                  <a:solidFill>
                    <a:srgbClr val="FD99DA"/>
                  </a:solidFill>
                  <a:effectLst/>
                  <a:uLnTx/>
                  <a:uFillTx/>
                  <a:latin typeface="#9Slide07 Cadena" panose="02000503000000020004" pitchFamily="2" charset="0"/>
                  <a:ea typeface="雷盖体" panose="00000800000000000000" pitchFamily="2" charset="-122"/>
                  <a:sym typeface="雷盖体" panose="00000800000000000000" pitchFamily="2" charset="-122"/>
                </a:rPr>
                <a:t>TẬP</a:t>
              </a:r>
              <a:r>
                <a:rPr kumimoji="0" lang="en-US" altLang="zh-CN" sz="8800" b="0" i="0" u="none" strike="noStrike" kern="400" cap="none" spc="-680" normalizeH="0" noProof="0" dirty="0">
                  <a:ln w="28575" cmpd="dbl">
                    <a:solidFill>
                      <a:schemeClr val="tx1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#9Slide07 Cadena" panose="02000503000000020004" pitchFamily="2" charset="0"/>
                  <a:ea typeface="雷盖体" panose="00000800000000000000" pitchFamily="2" charset="-122"/>
                  <a:sym typeface="雷盖体" panose="00000800000000000000" pitchFamily="2" charset="-122"/>
                </a:rPr>
                <a:t> </a:t>
              </a:r>
              <a:r>
                <a:rPr kumimoji="0" lang="en-US" altLang="zh-CN" sz="8800" b="0" i="0" u="none" strike="noStrike" kern="400" cap="none" spc="-680" normalizeH="0" noProof="0" dirty="0">
                  <a:ln w="28575" cmpd="dbl">
                    <a:solidFill>
                      <a:schemeClr val="tx1"/>
                    </a:solidFill>
                  </a:ln>
                  <a:solidFill>
                    <a:srgbClr val="00B0F0"/>
                  </a:solidFill>
                  <a:effectLst/>
                  <a:uLnTx/>
                  <a:uFillTx/>
                  <a:latin typeface="#9Slide07 Cadena" panose="02000503000000020004" pitchFamily="2" charset="0"/>
                  <a:ea typeface="雷盖体" panose="00000800000000000000" pitchFamily="2" charset="-122"/>
                  <a:sym typeface="雷盖体" panose="00000800000000000000" pitchFamily="2" charset="-122"/>
                </a:rPr>
                <a:t>CHUNG</a:t>
              </a:r>
              <a:endParaRPr kumimoji="0" lang="zh-CN" altLang="en-US" sz="8800" b="0" i="0" u="none" strike="noStrike" kern="400" cap="none" spc="-680" normalizeH="0" baseline="0" noProof="0" dirty="0">
                <a:ln w="28575" cmpd="dbl">
                  <a:solidFill>
                    <a:schemeClr val="tx1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#9Slide07 Cadena" panose="02000503000000020004" pitchFamily="2" charset="0"/>
                <a:ea typeface="雷盖体" panose="00000800000000000000" pitchFamily="2" charset="-122"/>
                <a:sym typeface="雷盖体" panose="00000800000000000000" pitchFamily="2" charset="-122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89" y="4541475"/>
            <a:ext cx="1341236" cy="22801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056" y="257818"/>
            <a:ext cx="1475494" cy="147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10304"/>
      </p:ext>
    </p:extLst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B"/>
          <p:cNvSpPr/>
          <p:nvPr/>
        </p:nvSpPr>
        <p:spPr>
          <a:xfrm>
            <a:off x="6458083" y="4572375"/>
            <a:ext cx="4403600" cy="652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609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b="1" kern="0" dirty="0">
                <a:solidFill>
                  <a:srgbClr val="23414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Inconsolata"/>
              </a:rPr>
              <a:t>7</a:t>
            </a:r>
            <a:endParaRPr sz="4800" b="1" kern="0" dirty="0">
              <a:solidFill>
                <a:srgbClr val="23414C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5" name="B1">
            <a:extLst>
              <a:ext uri="{FF2B5EF4-FFF2-40B4-BE49-F238E27FC236}">
                <a16:creationId xmlns:a16="http://schemas.microsoft.com/office/drawing/2014/main" id="{150D8773-6C35-4D39-8F19-F754DC60C9BE}"/>
              </a:ext>
            </a:extLst>
          </p:cNvPr>
          <p:cNvGrpSpPr/>
          <p:nvPr/>
        </p:nvGrpSpPr>
        <p:grpSpPr>
          <a:xfrm>
            <a:off x="10382505" y="4472172"/>
            <a:ext cx="875695" cy="869200"/>
            <a:chOff x="7788503" y="2622423"/>
            <a:chExt cx="656771" cy="651900"/>
          </a:xfrm>
        </p:grpSpPr>
        <p:sp>
          <p:nvSpPr>
            <p:cNvPr id="56" name="Google Shape;1101;p35">
              <a:extLst>
                <a:ext uri="{FF2B5EF4-FFF2-40B4-BE49-F238E27FC236}">
                  <a16:creationId xmlns:a16="http://schemas.microsoft.com/office/drawing/2014/main" id="{5F785E61-89D4-4AC3-9B0A-D14E3C8DAE8E}"/>
                </a:ext>
              </a:extLst>
            </p:cNvPr>
            <p:cNvSpPr/>
            <p:nvPr/>
          </p:nvSpPr>
          <p:spPr>
            <a:xfrm>
              <a:off x="7788503" y="2622423"/>
              <a:ext cx="656771" cy="651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103;p35">
              <a:extLst>
                <a:ext uri="{FF2B5EF4-FFF2-40B4-BE49-F238E27FC236}">
                  <a16:creationId xmlns:a16="http://schemas.microsoft.com/office/drawing/2014/main" id="{5717A5EA-C4ED-4AA3-A1E3-2F43E99D2CA5}"/>
                </a:ext>
              </a:extLst>
            </p:cNvPr>
            <p:cNvSpPr/>
            <p:nvPr/>
          </p:nvSpPr>
          <p:spPr>
            <a:xfrm>
              <a:off x="7915682" y="2801300"/>
              <a:ext cx="484386" cy="354715"/>
            </a:xfrm>
            <a:custGeom>
              <a:avLst/>
              <a:gdLst/>
              <a:ahLst/>
              <a:cxnLst/>
              <a:rect l="l" t="t" r="r" b="b"/>
              <a:pathLst>
                <a:path w="14247" h="10511" extrusionOk="0">
                  <a:moveTo>
                    <a:pt x="12053" y="1"/>
                  </a:moveTo>
                  <a:lnTo>
                    <a:pt x="5600" y="6450"/>
                  </a:lnTo>
                  <a:cubicBezTo>
                    <a:pt x="5515" y="6537"/>
                    <a:pt x="5401" y="6581"/>
                    <a:pt x="5287" y="6581"/>
                  </a:cubicBezTo>
                  <a:cubicBezTo>
                    <a:pt x="5173" y="6581"/>
                    <a:pt x="5059" y="6537"/>
                    <a:pt x="4973" y="6450"/>
                  </a:cubicBezTo>
                  <a:lnTo>
                    <a:pt x="2194" y="3674"/>
                  </a:lnTo>
                  <a:lnTo>
                    <a:pt x="1" y="5867"/>
                  </a:lnTo>
                  <a:lnTo>
                    <a:pt x="4188" y="10055"/>
                  </a:lnTo>
                  <a:cubicBezTo>
                    <a:pt x="4480" y="10346"/>
                    <a:pt x="4874" y="10511"/>
                    <a:pt x="5288" y="10511"/>
                  </a:cubicBezTo>
                  <a:cubicBezTo>
                    <a:pt x="5700" y="10511"/>
                    <a:pt x="6094" y="10346"/>
                    <a:pt x="6385" y="10055"/>
                  </a:cubicBezTo>
                  <a:lnTo>
                    <a:pt x="14246" y="2194"/>
                  </a:lnTo>
                  <a:lnTo>
                    <a:pt x="120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47" name="Google Shape;1047;p34"/>
          <p:cNvSpPr txBox="1">
            <a:spLocks noGrp="1"/>
          </p:cNvSpPr>
          <p:nvPr>
            <p:ph type="title"/>
          </p:nvPr>
        </p:nvSpPr>
        <p:spPr>
          <a:xfrm>
            <a:off x="1600800" y="686700"/>
            <a:ext cx="8990400" cy="78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#9Slide07 Cadena" panose="02000503000000020004" pitchFamily="2" charset="0"/>
              </a:rPr>
              <a:t>CÂU 5</a:t>
            </a:r>
            <a:endParaRPr sz="6000" dirty="0">
              <a:solidFill>
                <a:srgbClr val="C00000"/>
              </a:solidFill>
              <a:latin typeface="#9Slide07 Cadena" panose="02000503000000020004" pitchFamily="2" charset="0"/>
            </a:endParaRPr>
          </a:p>
        </p:txBody>
      </p:sp>
      <p:sp>
        <p:nvSpPr>
          <p:cNvPr id="1067" name="A"/>
          <p:cNvSpPr/>
          <p:nvPr/>
        </p:nvSpPr>
        <p:spPr>
          <a:xfrm>
            <a:off x="6460249" y="2726000"/>
            <a:ext cx="4403600" cy="652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609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b="1" kern="0" dirty="0">
                <a:solidFill>
                  <a:srgbClr val="23414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Inconsolata"/>
              </a:rPr>
              <a:t>5</a:t>
            </a:r>
            <a:endParaRPr sz="4800" b="1" kern="0" dirty="0">
              <a:solidFill>
                <a:srgbClr val="23414C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068" name="Google Shape;1068;p34">
            <a:hlinkClick r:id="rId3" action="ppaction://hlinksldjump"/>
          </p:cNvPr>
          <p:cNvSpPr/>
          <p:nvPr/>
        </p:nvSpPr>
        <p:spPr>
          <a:xfrm>
            <a:off x="6550749" y="2819200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b="1" kern="0">
                <a:solidFill>
                  <a:srgbClr val="F7D23F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sz="1867" b="1" kern="0">
              <a:solidFill>
                <a:srgbClr val="F7D23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69" name="C"/>
          <p:cNvSpPr/>
          <p:nvPr/>
        </p:nvSpPr>
        <p:spPr>
          <a:xfrm>
            <a:off x="6460249" y="3616903"/>
            <a:ext cx="4403600" cy="652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609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b="1" kern="0" dirty="0">
                <a:solidFill>
                  <a:srgbClr val="23414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Inconsolata"/>
              </a:rPr>
              <a:t>6</a:t>
            </a:r>
            <a:endParaRPr sz="4800" b="1" kern="0" dirty="0">
              <a:solidFill>
                <a:srgbClr val="23414C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070" name="Google Shape;1070;p34">
            <a:hlinkClick r:id="rId3" action="ppaction://hlinksldjump"/>
          </p:cNvPr>
          <p:cNvSpPr/>
          <p:nvPr/>
        </p:nvSpPr>
        <p:spPr>
          <a:xfrm>
            <a:off x="6550749" y="4710675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b="1" kern="0">
                <a:solidFill>
                  <a:srgbClr val="F7D23F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sz="1867" b="1" kern="0">
              <a:solidFill>
                <a:srgbClr val="F7D23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72" name="Google Shape;1072;p34">
            <a:hlinkClick r:id="" action="ppaction://noaction"/>
          </p:cNvPr>
          <p:cNvSpPr/>
          <p:nvPr/>
        </p:nvSpPr>
        <p:spPr>
          <a:xfrm>
            <a:off x="6550749" y="3689967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b="1" kern="0">
                <a:solidFill>
                  <a:srgbClr val="F7D23F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sz="1867" b="1" kern="0">
              <a:solidFill>
                <a:srgbClr val="F7D23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73" name="Google Shape;1073;p34">
            <a:hlinkClick r:id="" action="ppaction://noaction"/>
          </p:cNvPr>
          <p:cNvSpPr/>
          <p:nvPr/>
        </p:nvSpPr>
        <p:spPr>
          <a:xfrm>
            <a:off x="5661400" y="5852400"/>
            <a:ext cx="869200" cy="380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975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 dirty="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 sz="1867" kern="0" dirty="0">
              <a:solidFill>
                <a:srgbClr val="23414C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074" name="Google Shape;1074;p34"/>
          <p:cNvGrpSpPr/>
          <p:nvPr/>
        </p:nvGrpSpPr>
        <p:grpSpPr>
          <a:xfrm>
            <a:off x="6668925" y="5935920"/>
            <a:ext cx="343499" cy="213365"/>
            <a:chOff x="5001694" y="4451940"/>
            <a:chExt cx="257624" cy="160024"/>
          </a:xfrm>
        </p:grpSpPr>
        <p:sp>
          <p:nvSpPr>
            <p:cNvPr id="1075" name="Google Shape;1075;p34">
              <a:hlinkClick r:id="rId4" action="ppaction://hlinksldjump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4">
              <a:hlinkClick r:id="rId4" action="ppaction://hlinksldjump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77" name="Google Shape;1077;p34"/>
          <p:cNvGrpSpPr/>
          <p:nvPr/>
        </p:nvGrpSpPr>
        <p:grpSpPr>
          <a:xfrm>
            <a:off x="5179576" y="5935916"/>
            <a:ext cx="343499" cy="213373"/>
            <a:chOff x="3884682" y="4451937"/>
            <a:chExt cx="257624" cy="160030"/>
          </a:xfrm>
        </p:grpSpPr>
        <p:sp>
          <p:nvSpPr>
            <p:cNvPr id="1078" name="Google Shape;1078;p34">
              <a:hlinkClick r:id="" action="ppaction://noaction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4">
              <a:hlinkClick r:id="" action="ppaction://noaction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" name="C1">
            <a:extLst>
              <a:ext uri="{FF2B5EF4-FFF2-40B4-BE49-F238E27FC236}">
                <a16:creationId xmlns:a16="http://schemas.microsoft.com/office/drawing/2014/main" id="{92D5794B-4EB8-4D2F-8B28-4C07DC5F3E8B}"/>
              </a:ext>
            </a:extLst>
          </p:cNvPr>
          <p:cNvGrpSpPr/>
          <p:nvPr/>
        </p:nvGrpSpPr>
        <p:grpSpPr>
          <a:xfrm>
            <a:off x="10429249" y="3630111"/>
            <a:ext cx="869200" cy="869200"/>
            <a:chOff x="7821937" y="1894196"/>
            <a:chExt cx="651900" cy="651900"/>
          </a:xfrm>
        </p:grpSpPr>
        <p:sp>
          <p:nvSpPr>
            <p:cNvPr id="58" name="Google Shape;1134;p36">
              <a:extLst>
                <a:ext uri="{FF2B5EF4-FFF2-40B4-BE49-F238E27FC236}">
                  <a16:creationId xmlns:a16="http://schemas.microsoft.com/office/drawing/2014/main" id="{8668DF94-F9CC-4B0D-8E1F-5EBF5EE66BD7}"/>
                </a:ext>
              </a:extLst>
            </p:cNvPr>
            <p:cNvSpPr/>
            <p:nvPr/>
          </p:nvSpPr>
          <p:spPr>
            <a:xfrm>
              <a:off x="7821937" y="1894196"/>
              <a:ext cx="651900" cy="651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136;p36">
              <a:extLst>
                <a:ext uri="{FF2B5EF4-FFF2-40B4-BE49-F238E27FC236}">
                  <a16:creationId xmlns:a16="http://schemas.microsoft.com/office/drawing/2014/main" id="{BDC2CE5D-B1D9-4946-B176-045ADA557190}"/>
                </a:ext>
              </a:extLst>
            </p:cNvPr>
            <p:cNvSpPr/>
            <p:nvPr/>
          </p:nvSpPr>
          <p:spPr>
            <a:xfrm>
              <a:off x="7953881" y="2027872"/>
              <a:ext cx="388022" cy="384514"/>
            </a:xfrm>
            <a:custGeom>
              <a:avLst/>
              <a:gdLst/>
              <a:ahLst/>
              <a:cxnLst/>
              <a:rect l="l" t="t" r="r" b="b"/>
              <a:pathLst>
                <a:path w="11498" h="11394" extrusionOk="0">
                  <a:moveTo>
                    <a:pt x="2709" y="1"/>
                  </a:moveTo>
                  <a:cubicBezTo>
                    <a:pt x="2577" y="1"/>
                    <a:pt x="2445" y="51"/>
                    <a:pt x="2344" y="152"/>
                  </a:cubicBezTo>
                  <a:lnTo>
                    <a:pt x="203" y="2294"/>
                  </a:lnTo>
                  <a:cubicBezTo>
                    <a:pt x="0" y="2493"/>
                    <a:pt x="0" y="2822"/>
                    <a:pt x="203" y="3021"/>
                  </a:cubicBezTo>
                  <a:lnTo>
                    <a:pt x="2879" y="5697"/>
                  </a:lnTo>
                  <a:lnTo>
                    <a:pt x="203" y="8373"/>
                  </a:lnTo>
                  <a:cubicBezTo>
                    <a:pt x="0" y="8572"/>
                    <a:pt x="0" y="8901"/>
                    <a:pt x="203" y="9100"/>
                  </a:cubicBezTo>
                  <a:lnTo>
                    <a:pt x="2344" y="11241"/>
                  </a:lnTo>
                  <a:cubicBezTo>
                    <a:pt x="2445" y="11343"/>
                    <a:pt x="2577" y="11393"/>
                    <a:pt x="2709" y="11393"/>
                  </a:cubicBezTo>
                  <a:cubicBezTo>
                    <a:pt x="2841" y="11393"/>
                    <a:pt x="2973" y="11343"/>
                    <a:pt x="3074" y="11241"/>
                  </a:cubicBezTo>
                  <a:lnTo>
                    <a:pt x="5750" y="8569"/>
                  </a:lnTo>
                  <a:lnTo>
                    <a:pt x="8423" y="11241"/>
                  </a:lnTo>
                  <a:cubicBezTo>
                    <a:pt x="8524" y="11343"/>
                    <a:pt x="8656" y="11393"/>
                    <a:pt x="8788" y="11393"/>
                  </a:cubicBezTo>
                  <a:cubicBezTo>
                    <a:pt x="8920" y="11393"/>
                    <a:pt x="9052" y="11343"/>
                    <a:pt x="9153" y="11241"/>
                  </a:cubicBezTo>
                  <a:lnTo>
                    <a:pt x="11295" y="9100"/>
                  </a:lnTo>
                  <a:cubicBezTo>
                    <a:pt x="11497" y="8901"/>
                    <a:pt x="11497" y="8572"/>
                    <a:pt x="11295" y="8373"/>
                  </a:cubicBezTo>
                  <a:lnTo>
                    <a:pt x="8615" y="5697"/>
                  </a:lnTo>
                  <a:lnTo>
                    <a:pt x="11292" y="3021"/>
                  </a:lnTo>
                  <a:cubicBezTo>
                    <a:pt x="11494" y="2822"/>
                    <a:pt x="11494" y="2493"/>
                    <a:pt x="11292" y="2294"/>
                  </a:cubicBezTo>
                  <a:lnTo>
                    <a:pt x="9150" y="152"/>
                  </a:lnTo>
                  <a:cubicBezTo>
                    <a:pt x="9049" y="51"/>
                    <a:pt x="8917" y="1"/>
                    <a:pt x="8785" y="1"/>
                  </a:cubicBezTo>
                  <a:cubicBezTo>
                    <a:pt x="8653" y="1"/>
                    <a:pt x="8521" y="51"/>
                    <a:pt x="8420" y="152"/>
                  </a:cubicBezTo>
                  <a:lnTo>
                    <a:pt x="5750" y="2829"/>
                  </a:lnTo>
                  <a:lnTo>
                    <a:pt x="3074" y="152"/>
                  </a:lnTo>
                  <a:cubicBezTo>
                    <a:pt x="2973" y="51"/>
                    <a:pt x="2841" y="1"/>
                    <a:pt x="27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2" name="A1">
            <a:extLst>
              <a:ext uri="{FF2B5EF4-FFF2-40B4-BE49-F238E27FC236}">
                <a16:creationId xmlns:a16="http://schemas.microsoft.com/office/drawing/2014/main" id="{981CFEF0-6300-44A5-84DF-BB3A73D1475E}"/>
              </a:ext>
            </a:extLst>
          </p:cNvPr>
          <p:cNvGrpSpPr/>
          <p:nvPr/>
        </p:nvGrpSpPr>
        <p:grpSpPr>
          <a:xfrm>
            <a:off x="10330891" y="2525595"/>
            <a:ext cx="869200" cy="869200"/>
            <a:chOff x="7821937" y="1894196"/>
            <a:chExt cx="651900" cy="651900"/>
          </a:xfrm>
        </p:grpSpPr>
        <p:sp>
          <p:nvSpPr>
            <p:cNvPr id="63" name="Google Shape;1134;p36">
              <a:extLst>
                <a:ext uri="{FF2B5EF4-FFF2-40B4-BE49-F238E27FC236}">
                  <a16:creationId xmlns:a16="http://schemas.microsoft.com/office/drawing/2014/main" id="{B9C5D19B-BEC2-4B09-B030-E894429D35AE}"/>
                </a:ext>
              </a:extLst>
            </p:cNvPr>
            <p:cNvSpPr/>
            <p:nvPr/>
          </p:nvSpPr>
          <p:spPr>
            <a:xfrm>
              <a:off x="7821937" y="1894196"/>
              <a:ext cx="651900" cy="651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136;p36">
              <a:extLst>
                <a:ext uri="{FF2B5EF4-FFF2-40B4-BE49-F238E27FC236}">
                  <a16:creationId xmlns:a16="http://schemas.microsoft.com/office/drawing/2014/main" id="{EABBBA97-4ADC-4E16-BAAF-00EF14031568}"/>
                </a:ext>
              </a:extLst>
            </p:cNvPr>
            <p:cNvSpPr/>
            <p:nvPr/>
          </p:nvSpPr>
          <p:spPr>
            <a:xfrm>
              <a:off x="7953881" y="2027872"/>
              <a:ext cx="388022" cy="384514"/>
            </a:xfrm>
            <a:custGeom>
              <a:avLst/>
              <a:gdLst/>
              <a:ahLst/>
              <a:cxnLst/>
              <a:rect l="l" t="t" r="r" b="b"/>
              <a:pathLst>
                <a:path w="11498" h="11394" extrusionOk="0">
                  <a:moveTo>
                    <a:pt x="2709" y="1"/>
                  </a:moveTo>
                  <a:cubicBezTo>
                    <a:pt x="2577" y="1"/>
                    <a:pt x="2445" y="51"/>
                    <a:pt x="2344" y="152"/>
                  </a:cubicBezTo>
                  <a:lnTo>
                    <a:pt x="203" y="2294"/>
                  </a:lnTo>
                  <a:cubicBezTo>
                    <a:pt x="0" y="2493"/>
                    <a:pt x="0" y="2822"/>
                    <a:pt x="203" y="3021"/>
                  </a:cubicBezTo>
                  <a:lnTo>
                    <a:pt x="2879" y="5697"/>
                  </a:lnTo>
                  <a:lnTo>
                    <a:pt x="203" y="8373"/>
                  </a:lnTo>
                  <a:cubicBezTo>
                    <a:pt x="0" y="8572"/>
                    <a:pt x="0" y="8901"/>
                    <a:pt x="203" y="9100"/>
                  </a:cubicBezTo>
                  <a:lnTo>
                    <a:pt x="2344" y="11241"/>
                  </a:lnTo>
                  <a:cubicBezTo>
                    <a:pt x="2445" y="11343"/>
                    <a:pt x="2577" y="11393"/>
                    <a:pt x="2709" y="11393"/>
                  </a:cubicBezTo>
                  <a:cubicBezTo>
                    <a:pt x="2841" y="11393"/>
                    <a:pt x="2973" y="11343"/>
                    <a:pt x="3074" y="11241"/>
                  </a:cubicBezTo>
                  <a:lnTo>
                    <a:pt x="5750" y="8569"/>
                  </a:lnTo>
                  <a:lnTo>
                    <a:pt x="8423" y="11241"/>
                  </a:lnTo>
                  <a:cubicBezTo>
                    <a:pt x="8524" y="11343"/>
                    <a:pt x="8656" y="11393"/>
                    <a:pt x="8788" y="11393"/>
                  </a:cubicBezTo>
                  <a:cubicBezTo>
                    <a:pt x="8920" y="11393"/>
                    <a:pt x="9052" y="11343"/>
                    <a:pt x="9153" y="11241"/>
                  </a:cubicBezTo>
                  <a:lnTo>
                    <a:pt x="11295" y="9100"/>
                  </a:lnTo>
                  <a:cubicBezTo>
                    <a:pt x="11497" y="8901"/>
                    <a:pt x="11497" y="8572"/>
                    <a:pt x="11295" y="8373"/>
                  </a:cubicBezTo>
                  <a:lnTo>
                    <a:pt x="8615" y="5697"/>
                  </a:lnTo>
                  <a:lnTo>
                    <a:pt x="11292" y="3021"/>
                  </a:lnTo>
                  <a:cubicBezTo>
                    <a:pt x="11494" y="2822"/>
                    <a:pt x="11494" y="2493"/>
                    <a:pt x="11292" y="2294"/>
                  </a:cubicBezTo>
                  <a:lnTo>
                    <a:pt x="9150" y="152"/>
                  </a:lnTo>
                  <a:cubicBezTo>
                    <a:pt x="9049" y="51"/>
                    <a:pt x="8917" y="1"/>
                    <a:pt x="8785" y="1"/>
                  </a:cubicBezTo>
                  <a:cubicBezTo>
                    <a:pt x="8653" y="1"/>
                    <a:pt x="8521" y="51"/>
                    <a:pt x="8420" y="152"/>
                  </a:cubicBezTo>
                  <a:lnTo>
                    <a:pt x="5750" y="2829"/>
                  </a:lnTo>
                  <a:lnTo>
                    <a:pt x="3074" y="152"/>
                  </a:lnTo>
                  <a:cubicBezTo>
                    <a:pt x="2973" y="51"/>
                    <a:pt x="2841" y="1"/>
                    <a:pt x="27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2" name="Google Shape;1173;p37">
            <a:extLst>
              <a:ext uri="{FF2B5EF4-FFF2-40B4-BE49-F238E27FC236}">
                <a16:creationId xmlns:a16="http://schemas.microsoft.com/office/drawing/2014/main" id="{254F06F9-572F-4739-A9FE-4529D11DDFCE}"/>
              </a:ext>
            </a:extLst>
          </p:cNvPr>
          <p:cNvSpPr/>
          <p:nvPr/>
        </p:nvSpPr>
        <p:spPr>
          <a:xfrm>
            <a:off x="963200" y="2347147"/>
            <a:ext cx="4735849" cy="109258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3" name="Google Shape;1174;p37">
            <a:extLst>
              <a:ext uri="{FF2B5EF4-FFF2-40B4-BE49-F238E27FC236}">
                <a16:creationId xmlns:a16="http://schemas.microsoft.com/office/drawing/2014/main" id="{D6F2F37D-481C-45AF-A096-6747FE8711D3}"/>
              </a:ext>
            </a:extLst>
          </p:cNvPr>
          <p:cNvGrpSpPr/>
          <p:nvPr/>
        </p:nvGrpSpPr>
        <p:grpSpPr>
          <a:xfrm>
            <a:off x="4708347" y="2487640"/>
            <a:ext cx="942453" cy="807115"/>
            <a:chOff x="7569175" y="1212625"/>
            <a:chExt cx="237900" cy="235500"/>
          </a:xfrm>
        </p:grpSpPr>
        <p:sp>
          <p:nvSpPr>
            <p:cNvPr id="54" name="Google Shape;1175;p37">
              <a:extLst>
                <a:ext uri="{FF2B5EF4-FFF2-40B4-BE49-F238E27FC236}">
                  <a16:creationId xmlns:a16="http://schemas.microsoft.com/office/drawing/2014/main" id="{97F85929-99C3-473D-88F8-7BF5876E7B1E}"/>
                </a:ext>
              </a:extLst>
            </p:cNvPr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176;p37">
              <a:extLst>
                <a:ext uri="{FF2B5EF4-FFF2-40B4-BE49-F238E27FC236}">
                  <a16:creationId xmlns:a16="http://schemas.microsoft.com/office/drawing/2014/main" id="{346D0AC3-04D3-4C3F-A6A4-F1882CAA70A6}"/>
                </a:ext>
              </a:extLst>
            </p:cNvPr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name="adj1" fmla="val 2352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0" name="Google Shape;1159;p37">
            <a:extLst>
              <a:ext uri="{FF2B5EF4-FFF2-40B4-BE49-F238E27FC236}">
                <a16:creationId xmlns:a16="http://schemas.microsoft.com/office/drawing/2014/main" id="{8CB70ECF-F922-4565-A66A-FD5D4AD98702}"/>
              </a:ext>
            </a:extLst>
          </p:cNvPr>
          <p:cNvSpPr/>
          <p:nvPr/>
        </p:nvSpPr>
        <p:spPr>
          <a:xfrm rot="10800000">
            <a:off x="963200" y="3412865"/>
            <a:ext cx="4735849" cy="2758435"/>
          </a:xfrm>
          <a:prstGeom prst="round2SameRect">
            <a:avLst/>
          </a:prstGeom>
          <a:solidFill>
            <a:schemeClr val="accent5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33" tIns="121900" rIns="365733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vi-VN" sz="2933" b="1" kern="0" dirty="0">
              <a:solidFill>
                <a:srgbClr val="23414C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601FA87-AFE1-45B8-AC9E-E3DCDC3D43E1}"/>
              </a:ext>
            </a:extLst>
          </p:cNvPr>
          <p:cNvSpPr txBox="1"/>
          <p:nvPr/>
        </p:nvSpPr>
        <p:spPr>
          <a:xfrm>
            <a:off x="963198" y="4018377"/>
            <a:ext cx="473585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6600" b="1" kern="0" dirty="0">
                <a:solidFill>
                  <a:srgbClr val="23414C"/>
                </a:solidFill>
                <a:latin typeface="#9Slide07 Cadena" panose="02000503000000020004" pitchFamily="2" charset="0"/>
                <a:ea typeface="Coiny"/>
                <a:cs typeface="Coiny"/>
                <a:sym typeface="Coiny"/>
              </a:rPr>
              <a:t>16 – 6 - 3 = ?</a:t>
            </a:r>
            <a:endParaRPr lang="vi-VN" sz="6600" b="1" kern="0" dirty="0">
              <a:solidFill>
                <a:srgbClr val="23414C"/>
              </a:solidFill>
              <a:latin typeface="#9Slide07 Cadena" panose="02000503000000020004" pitchFamily="2" charset="0"/>
              <a:ea typeface="Coiny"/>
              <a:cs typeface="Coiny"/>
              <a:sym typeface="Coiny"/>
            </a:endParaRPr>
          </a:p>
        </p:txBody>
      </p:sp>
    </p:spTree>
    <p:extLst>
      <p:ext uri="{BB962C8B-B14F-4D97-AF65-F5344CB8AC3E}">
        <p14:creationId xmlns:p14="http://schemas.microsoft.com/office/powerpoint/2010/main" val="78837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9"/>
                  </p:tgtEl>
                </p:cond>
              </p:nextCondLst>
            </p:seq>
          </p:childTnLst>
        </p:cTn>
      </p:par>
    </p:tnLst>
    <p:bldLst>
      <p:bldP spid="1071" grpId="0" animBg="1"/>
      <p:bldP spid="1067" grpId="0" animBg="1"/>
      <p:bldP spid="106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C"/>
          <p:cNvSpPr/>
          <p:nvPr/>
        </p:nvSpPr>
        <p:spPr>
          <a:xfrm>
            <a:off x="6473567" y="2671389"/>
            <a:ext cx="4403600" cy="652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609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kern="0" dirty="0">
                <a:solidFill>
                  <a:srgbClr val="23414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Inconsolata"/>
              </a:rPr>
              <a:t>5</a:t>
            </a:r>
            <a:endParaRPr sz="4800" kern="0" dirty="0">
              <a:solidFill>
                <a:srgbClr val="23414C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806" name="Google Shape;1806;p57"/>
          <p:cNvSpPr txBox="1">
            <a:spLocks noGrp="1"/>
          </p:cNvSpPr>
          <p:nvPr>
            <p:ph type="title"/>
          </p:nvPr>
        </p:nvSpPr>
        <p:spPr>
          <a:xfrm>
            <a:off x="1499924" y="425922"/>
            <a:ext cx="8990400" cy="78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7200" dirty="0" err="1">
                <a:solidFill>
                  <a:srgbClr val="C00000"/>
                </a:solidFill>
                <a:latin typeface="#9Slide07 Cadena" panose="02000503000000020004" pitchFamily="2" charset="0"/>
              </a:rPr>
              <a:t>Câu</a:t>
            </a:r>
            <a:r>
              <a:rPr lang="en-US" sz="7200" dirty="0">
                <a:solidFill>
                  <a:srgbClr val="C00000"/>
                </a:solidFill>
                <a:latin typeface="#9Slide07 Cadena" panose="02000503000000020004" pitchFamily="2" charset="0"/>
              </a:rPr>
              <a:t> 6</a:t>
            </a:r>
            <a:endParaRPr sz="7200" dirty="0">
              <a:solidFill>
                <a:srgbClr val="C00000"/>
              </a:solidFill>
              <a:latin typeface="#9Slide07 Cadena" panose="02000503000000020004" pitchFamily="2" charset="0"/>
            </a:endParaRPr>
          </a:p>
        </p:txBody>
      </p:sp>
      <p:sp>
        <p:nvSpPr>
          <p:cNvPr id="1807" name="Google Shape;1807;p57"/>
          <p:cNvSpPr/>
          <p:nvPr/>
        </p:nvSpPr>
        <p:spPr>
          <a:xfrm>
            <a:off x="1328152" y="2383612"/>
            <a:ext cx="4403600" cy="2831200"/>
          </a:xfrm>
          <a:prstGeom prst="roundRect">
            <a:avLst>
              <a:gd name="adj" fmla="val 12107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33" tIns="548633" rIns="365733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6600" b="1" kern="0" dirty="0">
                <a:solidFill>
                  <a:srgbClr val="23414C"/>
                </a:solidFill>
                <a:latin typeface="#9Slide07 Cadena" panose="02000503000000020004" pitchFamily="2" charset="0"/>
                <a:ea typeface="Coiny"/>
                <a:cs typeface="Coiny"/>
                <a:sym typeface="Coiny"/>
              </a:rPr>
              <a:t>16 - 9 = ?</a:t>
            </a:r>
            <a:endParaRPr sz="6600" b="1" kern="0" dirty="0">
              <a:solidFill>
                <a:srgbClr val="000000"/>
              </a:solidFill>
              <a:latin typeface="#9Slide07 Cadena" panose="02000503000000020004" pitchFamily="2" charset="0"/>
              <a:ea typeface="Coiny"/>
              <a:cs typeface="Coiny"/>
              <a:sym typeface="Coiny"/>
            </a:endParaRPr>
          </a:p>
        </p:txBody>
      </p:sp>
      <p:sp>
        <p:nvSpPr>
          <p:cNvPr id="1809" name="A"/>
          <p:cNvSpPr/>
          <p:nvPr/>
        </p:nvSpPr>
        <p:spPr>
          <a:xfrm>
            <a:off x="6460249" y="4438783"/>
            <a:ext cx="4403600" cy="652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609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kern="0" dirty="0">
                <a:solidFill>
                  <a:srgbClr val="23414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Inconsolata"/>
              </a:rPr>
              <a:t>7</a:t>
            </a:r>
            <a:endParaRPr sz="4800" kern="0" dirty="0">
              <a:solidFill>
                <a:srgbClr val="23414C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810" name="Google Shape;1810;p57">
            <a:hlinkClick r:id="" action="ppaction://noaction"/>
          </p:cNvPr>
          <p:cNvSpPr/>
          <p:nvPr/>
        </p:nvSpPr>
        <p:spPr>
          <a:xfrm>
            <a:off x="6550749" y="2819200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b="1" kern="0">
                <a:solidFill>
                  <a:srgbClr val="F27D72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sz="1867" b="1" kern="0">
              <a:solidFill>
                <a:srgbClr val="F27D7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12" name="Google Shape;1812;p57">
            <a:hlinkClick r:id="" action="ppaction://noaction"/>
          </p:cNvPr>
          <p:cNvSpPr/>
          <p:nvPr/>
        </p:nvSpPr>
        <p:spPr>
          <a:xfrm>
            <a:off x="6550749" y="4560733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b="1" kern="0">
                <a:solidFill>
                  <a:srgbClr val="F27D72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sz="1867" b="1" kern="0">
              <a:solidFill>
                <a:srgbClr val="F27D7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13" name="B"/>
          <p:cNvSpPr/>
          <p:nvPr/>
        </p:nvSpPr>
        <p:spPr>
          <a:xfrm>
            <a:off x="6460249" y="3596767"/>
            <a:ext cx="4403600" cy="652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609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kern="0" dirty="0">
                <a:solidFill>
                  <a:srgbClr val="23414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Inconsolata"/>
              </a:rPr>
              <a:t>6</a:t>
            </a:r>
            <a:endParaRPr sz="4800" kern="0" dirty="0">
              <a:solidFill>
                <a:srgbClr val="23414C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814" name="Google Shape;1814;p57">
            <a:hlinkClick r:id="" action="ppaction://noaction"/>
          </p:cNvPr>
          <p:cNvSpPr/>
          <p:nvPr/>
        </p:nvSpPr>
        <p:spPr>
          <a:xfrm>
            <a:off x="6550749" y="3689967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b="1" kern="0">
                <a:solidFill>
                  <a:srgbClr val="F27D72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sz="1867" b="1" kern="0">
              <a:solidFill>
                <a:srgbClr val="F27D7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15" name="Google Shape;1815;p57">
            <a:hlinkClick r:id="" action="ppaction://noaction"/>
          </p:cNvPr>
          <p:cNvSpPr/>
          <p:nvPr/>
        </p:nvSpPr>
        <p:spPr>
          <a:xfrm>
            <a:off x="5661400" y="5852400"/>
            <a:ext cx="869200" cy="38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975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 sz="1867" kern="0">
              <a:solidFill>
                <a:srgbClr val="23414C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816" name="Google Shape;1816;p57"/>
          <p:cNvGrpSpPr/>
          <p:nvPr/>
        </p:nvGrpSpPr>
        <p:grpSpPr>
          <a:xfrm>
            <a:off x="6668925" y="5935920"/>
            <a:ext cx="343499" cy="213365"/>
            <a:chOff x="5001694" y="4451940"/>
            <a:chExt cx="257624" cy="160024"/>
          </a:xfrm>
        </p:grpSpPr>
        <p:sp>
          <p:nvSpPr>
            <p:cNvPr id="1817" name="Google Shape;1817;p57">
              <a:hlinkClick r:id="" action="ppaction://noaction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57">
              <a:hlinkClick r:id="" action="ppaction://noaction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19" name="Google Shape;1819;p57"/>
          <p:cNvGrpSpPr/>
          <p:nvPr/>
        </p:nvGrpSpPr>
        <p:grpSpPr>
          <a:xfrm>
            <a:off x="5179576" y="5935916"/>
            <a:ext cx="343499" cy="213373"/>
            <a:chOff x="3884682" y="4451937"/>
            <a:chExt cx="257624" cy="160030"/>
          </a:xfrm>
        </p:grpSpPr>
        <p:sp>
          <p:nvSpPr>
            <p:cNvPr id="1820" name="Google Shape;1820;p57">
              <a:hlinkClick r:id="" action="ppaction://noaction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57">
              <a:hlinkClick r:id="" action="ppaction://noaction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1724;p54">
            <a:extLst>
              <a:ext uri="{FF2B5EF4-FFF2-40B4-BE49-F238E27FC236}">
                <a16:creationId xmlns:a16="http://schemas.microsoft.com/office/drawing/2014/main" id="{D22F80DC-052D-4EF7-95FE-29B44228B5D6}"/>
              </a:ext>
            </a:extLst>
          </p:cNvPr>
          <p:cNvSpPr/>
          <p:nvPr/>
        </p:nvSpPr>
        <p:spPr>
          <a:xfrm>
            <a:off x="1314833" y="2259767"/>
            <a:ext cx="4403600" cy="495200"/>
          </a:xfrm>
          <a:prstGeom prst="round2SameRect">
            <a:avLst>
              <a:gd name="adj1" fmla="val 36134"/>
              <a:gd name="adj2" fmla="val 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7" name="Google Shape;1725;p54">
            <a:extLst>
              <a:ext uri="{FF2B5EF4-FFF2-40B4-BE49-F238E27FC236}">
                <a16:creationId xmlns:a16="http://schemas.microsoft.com/office/drawing/2014/main" id="{1FA9BFC8-F5FA-4EC2-B22D-60ACD5350DE1}"/>
              </a:ext>
            </a:extLst>
          </p:cNvPr>
          <p:cNvGrpSpPr/>
          <p:nvPr/>
        </p:nvGrpSpPr>
        <p:grpSpPr>
          <a:xfrm>
            <a:off x="5179573" y="2259767"/>
            <a:ext cx="510027" cy="495200"/>
            <a:chOff x="7569175" y="1212625"/>
            <a:chExt cx="237900" cy="235500"/>
          </a:xfrm>
        </p:grpSpPr>
        <p:sp>
          <p:nvSpPr>
            <p:cNvPr id="28" name="Google Shape;1726;p54">
              <a:extLst>
                <a:ext uri="{FF2B5EF4-FFF2-40B4-BE49-F238E27FC236}">
                  <a16:creationId xmlns:a16="http://schemas.microsoft.com/office/drawing/2014/main" id="{6A914FD6-BABD-4FBF-9243-B17C7C7F8320}"/>
                </a:ext>
              </a:extLst>
            </p:cNvPr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727;p54">
              <a:extLst>
                <a:ext uri="{FF2B5EF4-FFF2-40B4-BE49-F238E27FC236}">
                  <a16:creationId xmlns:a16="http://schemas.microsoft.com/office/drawing/2014/main" id="{EDE40CBA-C9B0-479B-8304-8213674AA268}"/>
                </a:ext>
              </a:extLst>
            </p:cNvPr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name="adj1" fmla="val 2352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61CB61A-4570-4B86-ABF9-DC9F1E43F502}"/>
              </a:ext>
            </a:extLst>
          </p:cNvPr>
          <p:cNvGrpSpPr/>
          <p:nvPr/>
        </p:nvGrpSpPr>
        <p:grpSpPr>
          <a:xfrm>
            <a:off x="10479815" y="4428217"/>
            <a:ext cx="794361" cy="794361"/>
            <a:chOff x="1804788" y="1625226"/>
            <a:chExt cx="349500" cy="349500"/>
          </a:xfrm>
        </p:grpSpPr>
        <p:sp>
          <p:nvSpPr>
            <p:cNvPr id="30" name="Google Shape;1934;p61">
              <a:extLst>
                <a:ext uri="{FF2B5EF4-FFF2-40B4-BE49-F238E27FC236}">
                  <a16:creationId xmlns:a16="http://schemas.microsoft.com/office/drawing/2014/main" id="{C433CB27-11B9-4427-9F16-CA3863FE530F}"/>
                </a:ext>
              </a:extLst>
            </p:cNvPr>
            <p:cNvSpPr/>
            <p:nvPr/>
          </p:nvSpPr>
          <p:spPr>
            <a:xfrm>
              <a:off x="1804788" y="1625226"/>
              <a:ext cx="349500" cy="3495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1" name="Google Shape;1935;p61">
              <a:extLst>
                <a:ext uri="{FF2B5EF4-FFF2-40B4-BE49-F238E27FC236}">
                  <a16:creationId xmlns:a16="http://schemas.microsoft.com/office/drawing/2014/main" id="{08B9A6F5-A325-445C-A18B-76F8F2AA4D71}"/>
                </a:ext>
              </a:extLst>
            </p:cNvPr>
            <p:cNvGrpSpPr/>
            <p:nvPr/>
          </p:nvGrpSpPr>
          <p:grpSpPr>
            <a:xfrm>
              <a:off x="1846129" y="1700842"/>
              <a:ext cx="266924" cy="198624"/>
              <a:chOff x="5197967" y="3714018"/>
              <a:chExt cx="386455" cy="287569"/>
            </a:xfrm>
          </p:grpSpPr>
          <p:sp>
            <p:nvSpPr>
              <p:cNvPr id="32" name="Google Shape;1936;p61">
                <a:extLst>
                  <a:ext uri="{FF2B5EF4-FFF2-40B4-BE49-F238E27FC236}">
                    <a16:creationId xmlns:a16="http://schemas.microsoft.com/office/drawing/2014/main" id="{9DB82DC0-BD03-4763-A983-DD12D03145B6}"/>
                  </a:ext>
                </a:extLst>
              </p:cNvPr>
              <p:cNvSpPr/>
              <p:nvPr/>
            </p:nvSpPr>
            <p:spPr>
              <a:xfrm>
                <a:off x="5204595" y="3720148"/>
                <a:ext cx="373200" cy="275336"/>
              </a:xfrm>
              <a:custGeom>
                <a:avLst/>
                <a:gdLst/>
                <a:ahLst/>
                <a:cxnLst/>
                <a:rect l="l" t="t" r="r" b="b"/>
                <a:pathLst>
                  <a:path w="14247" h="10511" extrusionOk="0">
                    <a:moveTo>
                      <a:pt x="12053" y="1"/>
                    </a:moveTo>
                    <a:lnTo>
                      <a:pt x="5600" y="6450"/>
                    </a:lnTo>
                    <a:cubicBezTo>
                      <a:pt x="5515" y="6537"/>
                      <a:pt x="5401" y="6581"/>
                      <a:pt x="5287" y="6581"/>
                    </a:cubicBezTo>
                    <a:cubicBezTo>
                      <a:pt x="5173" y="6581"/>
                      <a:pt x="5059" y="6537"/>
                      <a:pt x="4973" y="6450"/>
                    </a:cubicBezTo>
                    <a:lnTo>
                      <a:pt x="2194" y="3674"/>
                    </a:lnTo>
                    <a:lnTo>
                      <a:pt x="1" y="5867"/>
                    </a:lnTo>
                    <a:lnTo>
                      <a:pt x="4188" y="10055"/>
                    </a:lnTo>
                    <a:cubicBezTo>
                      <a:pt x="4480" y="10346"/>
                      <a:pt x="4874" y="10511"/>
                      <a:pt x="5288" y="10511"/>
                    </a:cubicBezTo>
                    <a:cubicBezTo>
                      <a:pt x="5700" y="10511"/>
                      <a:pt x="6094" y="10346"/>
                      <a:pt x="6385" y="10055"/>
                    </a:cubicBezTo>
                    <a:lnTo>
                      <a:pt x="14246" y="2194"/>
                    </a:lnTo>
                    <a:lnTo>
                      <a:pt x="1205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1937;p61">
                <a:extLst>
                  <a:ext uri="{FF2B5EF4-FFF2-40B4-BE49-F238E27FC236}">
                    <a16:creationId xmlns:a16="http://schemas.microsoft.com/office/drawing/2014/main" id="{F716F525-843B-4616-952B-4A9B3F9E1586}"/>
                  </a:ext>
                </a:extLst>
              </p:cNvPr>
              <p:cNvSpPr/>
              <p:nvPr/>
            </p:nvSpPr>
            <p:spPr>
              <a:xfrm>
                <a:off x="5197967" y="3810259"/>
                <a:ext cx="323299" cy="191328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7304" extrusionOk="0">
                    <a:moveTo>
                      <a:pt x="2449" y="0"/>
                    </a:moveTo>
                    <a:cubicBezTo>
                      <a:pt x="2390" y="0"/>
                      <a:pt x="2331" y="23"/>
                      <a:pt x="2286" y="70"/>
                    </a:cubicBezTo>
                    <a:lnTo>
                      <a:pt x="89" y="2263"/>
                    </a:lnTo>
                    <a:cubicBezTo>
                      <a:pt x="0" y="2352"/>
                      <a:pt x="0" y="2499"/>
                      <a:pt x="89" y="2592"/>
                    </a:cubicBezTo>
                    <a:lnTo>
                      <a:pt x="4280" y="6779"/>
                    </a:lnTo>
                    <a:cubicBezTo>
                      <a:pt x="4613" y="7115"/>
                      <a:pt x="5065" y="7304"/>
                      <a:pt x="5541" y="7304"/>
                    </a:cubicBezTo>
                    <a:cubicBezTo>
                      <a:pt x="6014" y="7304"/>
                      <a:pt x="6470" y="7115"/>
                      <a:pt x="6803" y="6779"/>
                    </a:cubicBezTo>
                    <a:lnTo>
                      <a:pt x="12176" y="1410"/>
                    </a:lnTo>
                    <a:cubicBezTo>
                      <a:pt x="12341" y="1241"/>
                      <a:pt x="12186" y="1008"/>
                      <a:pt x="12007" y="1008"/>
                    </a:cubicBezTo>
                    <a:cubicBezTo>
                      <a:pt x="11953" y="1008"/>
                      <a:pt x="11897" y="1030"/>
                      <a:pt x="11847" y="1081"/>
                    </a:cubicBezTo>
                    <a:lnTo>
                      <a:pt x="6474" y="6450"/>
                    </a:lnTo>
                    <a:cubicBezTo>
                      <a:pt x="6215" y="6707"/>
                      <a:pt x="5877" y="6836"/>
                      <a:pt x="5540" y="6836"/>
                    </a:cubicBezTo>
                    <a:cubicBezTo>
                      <a:pt x="5203" y="6836"/>
                      <a:pt x="4866" y="6707"/>
                      <a:pt x="4609" y="6450"/>
                    </a:cubicBezTo>
                    <a:lnTo>
                      <a:pt x="586" y="2427"/>
                    </a:lnTo>
                    <a:lnTo>
                      <a:pt x="2451" y="563"/>
                    </a:lnTo>
                    <a:lnTo>
                      <a:pt x="3108" y="1221"/>
                    </a:lnTo>
                    <a:cubicBezTo>
                      <a:pt x="3159" y="1272"/>
                      <a:pt x="3216" y="1293"/>
                      <a:pt x="3271" y="1293"/>
                    </a:cubicBezTo>
                    <a:cubicBezTo>
                      <a:pt x="3451" y="1293"/>
                      <a:pt x="3606" y="1060"/>
                      <a:pt x="3437" y="892"/>
                    </a:cubicBezTo>
                    <a:lnTo>
                      <a:pt x="2615" y="70"/>
                    </a:lnTo>
                    <a:cubicBezTo>
                      <a:pt x="2569" y="23"/>
                      <a:pt x="2509" y="0"/>
                      <a:pt x="24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1938;p61">
                <a:extLst>
                  <a:ext uri="{FF2B5EF4-FFF2-40B4-BE49-F238E27FC236}">
                    <a16:creationId xmlns:a16="http://schemas.microsoft.com/office/drawing/2014/main" id="{B8E077BC-F5F1-435D-94D6-328EE2920C72}"/>
                  </a:ext>
                </a:extLst>
              </p:cNvPr>
              <p:cNvSpPr/>
              <p:nvPr/>
            </p:nvSpPr>
            <p:spPr>
              <a:xfrm>
                <a:off x="5292217" y="3714018"/>
                <a:ext cx="292205" cy="184622"/>
              </a:xfrm>
              <a:custGeom>
                <a:avLst/>
                <a:gdLst/>
                <a:ahLst/>
                <a:cxnLst/>
                <a:rect l="l" t="t" r="r" b="b"/>
                <a:pathLst>
                  <a:path w="11155" h="7048" extrusionOk="0">
                    <a:moveTo>
                      <a:pt x="8706" y="1"/>
                    </a:moveTo>
                    <a:cubicBezTo>
                      <a:pt x="8646" y="1"/>
                      <a:pt x="8586" y="24"/>
                      <a:pt x="8540" y="70"/>
                    </a:cubicBezTo>
                    <a:lnTo>
                      <a:pt x="2091" y="6519"/>
                    </a:lnTo>
                    <a:cubicBezTo>
                      <a:pt x="2050" y="6560"/>
                      <a:pt x="1996" y="6581"/>
                      <a:pt x="1942" y="6581"/>
                    </a:cubicBezTo>
                    <a:cubicBezTo>
                      <a:pt x="1888" y="6581"/>
                      <a:pt x="1834" y="6560"/>
                      <a:pt x="1793" y="6519"/>
                    </a:cubicBezTo>
                    <a:lnTo>
                      <a:pt x="497" y="5224"/>
                    </a:lnTo>
                    <a:cubicBezTo>
                      <a:pt x="446" y="5173"/>
                      <a:pt x="390" y="5152"/>
                      <a:pt x="335" y="5152"/>
                    </a:cubicBezTo>
                    <a:cubicBezTo>
                      <a:pt x="155" y="5152"/>
                      <a:pt x="0" y="5385"/>
                      <a:pt x="168" y="5553"/>
                    </a:cubicBezTo>
                    <a:lnTo>
                      <a:pt x="1464" y="6848"/>
                    </a:lnTo>
                    <a:cubicBezTo>
                      <a:pt x="1591" y="6975"/>
                      <a:pt x="1762" y="7047"/>
                      <a:pt x="1943" y="7047"/>
                    </a:cubicBezTo>
                    <a:cubicBezTo>
                      <a:pt x="2122" y="7047"/>
                      <a:pt x="2293" y="6975"/>
                      <a:pt x="2423" y="6848"/>
                    </a:cubicBezTo>
                    <a:lnTo>
                      <a:pt x="8708" y="564"/>
                    </a:lnTo>
                    <a:lnTo>
                      <a:pt x="10572" y="2428"/>
                    </a:lnTo>
                    <a:lnTo>
                      <a:pt x="8903" y="4097"/>
                    </a:lnTo>
                    <a:cubicBezTo>
                      <a:pt x="8735" y="4265"/>
                      <a:pt x="8890" y="4498"/>
                      <a:pt x="9070" y="4498"/>
                    </a:cubicBezTo>
                    <a:cubicBezTo>
                      <a:pt x="9124" y="4498"/>
                      <a:pt x="9181" y="4477"/>
                      <a:pt x="9232" y="4426"/>
                    </a:cubicBezTo>
                    <a:lnTo>
                      <a:pt x="11066" y="2592"/>
                    </a:lnTo>
                    <a:cubicBezTo>
                      <a:pt x="11155" y="2500"/>
                      <a:pt x="11155" y="2356"/>
                      <a:pt x="11066" y="2263"/>
                    </a:cubicBezTo>
                    <a:lnTo>
                      <a:pt x="8869" y="70"/>
                    </a:lnTo>
                    <a:cubicBezTo>
                      <a:pt x="8824" y="24"/>
                      <a:pt x="8765" y="1"/>
                      <a:pt x="87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7" name="Google Shape;1725;p54">
            <a:extLst>
              <a:ext uri="{FF2B5EF4-FFF2-40B4-BE49-F238E27FC236}">
                <a16:creationId xmlns:a16="http://schemas.microsoft.com/office/drawing/2014/main" id="{2D8DB3DF-7F97-4599-8934-ED7330968BD1}"/>
              </a:ext>
            </a:extLst>
          </p:cNvPr>
          <p:cNvGrpSpPr/>
          <p:nvPr/>
        </p:nvGrpSpPr>
        <p:grpSpPr>
          <a:xfrm>
            <a:off x="10419529" y="3564026"/>
            <a:ext cx="830921" cy="806767"/>
            <a:chOff x="7569175" y="1212625"/>
            <a:chExt cx="237900" cy="235500"/>
          </a:xfrm>
        </p:grpSpPr>
        <p:sp>
          <p:nvSpPr>
            <p:cNvPr id="38" name="Google Shape;1726;p54">
              <a:extLst>
                <a:ext uri="{FF2B5EF4-FFF2-40B4-BE49-F238E27FC236}">
                  <a16:creationId xmlns:a16="http://schemas.microsoft.com/office/drawing/2014/main" id="{E3ACD869-CE2E-4E44-9BFC-5E7E0F69F4C5}"/>
                </a:ext>
              </a:extLst>
            </p:cNvPr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727;p54">
              <a:extLst>
                <a:ext uri="{FF2B5EF4-FFF2-40B4-BE49-F238E27FC236}">
                  <a16:creationId xmlns:a16="http://schemas.microsoft.com/office/drawing/2014/main" id="{FA9452A2-AE8A-4E4F-8FC8-3D40A4395D06}"/>
                </a:ext>
              </a:extLst>
            </p:cNvPr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name="adj1" fmla="val 2352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1725;p54">
            <a:extLst>
              <a:ext uri="{FF2B5EF4-FFF2-40B4-BE49-F238E27FC236}">
                <a16:creationId xmlns:a16="http://schemas.microsoft.com/office/drawing/2014/main" id="{DC34794D-03D3-4313-81F5-5A4F279D2618}"/>
              </a:ext>
            </a:extLst>
          </p:cNvPr>
          <p:cNvGrpSpPr/>
          <p:nvPr/>
        </p:nvGrpSpPr>
        <p:grpSpPr>
          <a:xfrm>
            <a:off x="10412082" y="2500335"/>
            <a:ext cx="830921" cy="806767"/>
            <a:chOff x="7569175" y="1212625"/>
            <a:chExt cx="237900" cy="235500"/>
          </a:xfrm>
        </p:grpSpPr>
        <p:sp>
          <p:nvSpPr>
            <p:cNvPr id="41" name="Google Shape;1726;p54">
              <a:extLst>
                <a:ext uri="{FF2B5EF4-FFF2-40B4-BE49-F238E27FC236}">
                  <a16:creationId xmlns:a16="http://schemas.microsoft.com/office/drawing/2014/main" id="{59453EAD-633A-4D26-A24A-38C0A4874841}"/>
                </a:ext>
              </a:extLst>
            </p:cNvPr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727;p54">
              <a:extLst>
                <a:ext uri="{FF2B5EF4-FFF2-40B4-BE49-F238E27FC236}">
                  <a16:creationId xmlns:a16="http://schemas.microsoft.com/office/drawing/2014/main" id="{79C492BA-D5AB-4EDE-8CE5-B34D224F03A4}"/>
                </a:ext>
              </a:extLst>
            </p:cNvPr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name="adj1" fmla="val 2352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73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8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8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8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8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8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8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1"/>
                  </p:tgtEl>
                </p:cond>
              </p:nextCondLst>
            </p:seq>
          </p:childTnLst>
        </p:cTn>
      </p:par>
    </p:tnLst>
    <p:bldLst>
      <p:bldP spid="1811" grpId="0" animBg="1"/>
      <p:bldP spid="1809" grpId="0" animBg="1"/>
      <p:bldP spid="18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075" y="779659"/>
            <a:ext cx="1054879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Có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12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bạn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và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9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quả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bóng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,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mỗi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bạn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lấy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một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quả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.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Hỏi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có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bao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nhiêu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bạn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không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lấy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được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bóng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5A5656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AE195BD-FA58-4D45-802C-5B90A5D05A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71" y="-123898"/>
            <a:ext cx="1372965" cy="12013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E520FF-08D3-FA46-934C-F3F4B596DA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14" y="2116053"/>
            <a:ext cx="4994564" cy="348677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E35BA46-2275-344C-A33E-40AAE293755D}"/>
              </a:ext>
            </a:extLst>
          </p:cNvPr>
          <p:cNvGrpSpPr/>
          <p:nvPr/>
        </p:nvGrpSpPr>
        <p:grpSpPr>
          <a:xfrm rot="1560527">
            <a:off x="221612" y="227587"/>
            <a:ext cx="1343073" cy="1320938"/>
            <a:chOff x="1809068" y="2147815"/>
            <a:chExt cx="1343073" cy="1320938"/>
          </a:xfrm>
        </p:grpSpPr>
        <p:sp>
          <p:nvSpPr>
            <p:cNvPr id="11" name="椭圆 11">
              <a:extLst>
                <a:ext uri="{FF2B5EF4-FFF2-40B4-BE49-F238E27FC236}">
                  <a16:creationId xmlns:a16="http://schemas.microsoft.com/office/drawing/2014/main" id="{E0EE11DD-38DE-F449-A1AB-7F7BF2FAE5C0}"/>
                </a:ext>
              </a:extLst>
            </p:cNvPr>
            <p:cNvSpPr/>
            <p:nvPr/>
          </p:nvSpPr>
          <p:spPr>
            <a:xfrm rot="20026728">
              <a:off x="1899704" y="2231733"/>
              <a:ext cx="1161800" cy="1153101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1" i="0" u="none" strike="noStrike" kern="1200" cap="none" spc="0" normalizeH="0" baseline="0" noProof="1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雷盖体" panose="00000800000000000000" pitchFamily="2" charset="-122"/>
                </a:rPr>
                <a:t>3</a:t>
              </a:r>
              <a:endParaRPr kumimoji="0" lang="zh-CN" altLang="en-US" sz="8000" b="1" i="0" u="none" strike="noStrike" kern="1200" cap="none" spc="0" normalizeH="0" baseline="0" noProof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sym typeface="雷盖体" panose="00000800000000000000" pitchFamily="2" charset="-122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B959E6FE-E569-BA42-A672-452F1824A845}"/>
                </a:ext>
              </a:extLst>
            </p:cNvPr>
            <p:cNvSpPr/>
            <p:nvPr/>
          </p:nvSpPr>
          <p:spPr>
            <a:xfrm rot="20026728">
              <a:off x="1809068" y="2147815"/>
              <a:ext cx="1343073" cy="13209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sym typeface="雷盖体" panose="00000800000000000000" pitchFamily="2" charset="-122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A6336BC9-DD1F-41B9-BCB7-E8F92B31123D}"/>
              </a:ext>
            </a:extLst>
          </p:cNvPr>
          <p:cNvSpPr/>
          <p:nvPr/>
        </p:nvSpPr>
        <p:spPr>
          <a:xfrm>
            <a:off x="4708188" y="2668101"/>
            <a:ext cx="71916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Bài</a:t>
            </a:r>
            <a:r>
              <a:rPr kumimoji="0" lang="en-US" altLang="zh-CN" sz="4000" b="1" i="0" u="sng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 </a:t>
            </a:r>
            <a:r>
              <a:rPr kumimoji="0" lang="en-US" altLang="zh-CN" sz="4000" b="1" i="0" u="sng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giải</a:t>
            </a:r>
            <a:r>
              <a:rPr kumimoji="0" lang="en-US" altLang="zh-CN" sz="4000" b="1" i="0" u="sng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: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aseline="0" dirty="0" err="1">
                <a:solidFill>
                  <a:srgbClr val="45414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Số</a:t>
            </a:r>
            <a:r>
              <a:rPr lang="en-US" altLang="zh-CN" sz="4000" dirty="0">
                <a:solidFill>
                  <a:srgbClr val="45414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 </a:t>
            </a:r>
            <a:r>
              <a:rPr lang="en-US" altLang="zh-CN" sz="4000" dirty="0" err="1">
                <a:solidFill>
                  <a:srgbClr val="45414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bạn</a:t>
            </a:r>
            <a:r>
              <a:rPr lang="en-US" altLang="zh-CN" sz="4000" dirty="0">
                <a:solidFill>
                  <a:srgbClr val="45414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 </a:t>
            </a:r>
            <a:r>
              <a:rPr lang="en-US" altLang="zh-CN" sz="4000" dirty="0" err="1">
                <a:solidFill>
                  <a:srgbClr val="45414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không</a:t>
            </a:r>
            <a:r>
              <a:rPr lang="en-US" altLang="zh-CN" sz="4000" dirty="0">
                <a:solidFill>
                  <a:srgbClr val="45414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 </a:t>
            </a:r>
            <a:r>
              <a:rPr lang="en-US" altLang="zh-CN" sz="4000" dirty="0" err="1">
                <a:solidFill>
                  <a:srgbClr val="45414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lấy</a:t>
            </a:r>
            <a:r>
              <a:rPr lang="en-US" altLang="zh-CN" sz="4000" dirty="0">
                <a:solidFill>
                  <a:srgbClr val="45414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 </a:t>
            </a:r>
            <a:r>
              <a:rPr lang="en-US" altLang="zh-CN" sz="4000" dirty="0" err="1">
                <a:solidFill>
                  <a:srgbClr val="45414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được</a:t>
            </a:r>
            <a:r>
              <a:rPr lang="en-US" altLang="zh-CN" sz="4000" dirty="0">
                <a:solidFill>
                  <a:srgbClr val="45414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 </a:t>
            </a:r>
            <a:r>
              <a:rPr lang="en-US" altLang="zh-CN" sz="4000" dirty="0" err="1">
                <a:solidFill>
                  <a:srgbClr val="45414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bóng</a:t>
            </a:r>
            <a:r>
              <a:rPr lang="en-US" altLang="zh-CN" sz="4000" dirty="0">
                <a:solidFill>
                  <a:srgbClr val="45414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 </a:t>
            </a:r>
            <a:r>
              <a:rPr lang="en-US" altLang="zh-CN" sz="4000" dirty="0" err="1">
                <a:solidFill>
                  <a:srgbClr val="45414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là</a:t>
            </a:r>
            <a:r>
              <a:rPr lang="en-US" altLang="zh-CN" sz="4000" dirty="0">
                <a:solidFill>
                  <a:srgbClr val="45414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: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12</a:t>
            </a:r>
            <a:r>
              <a:rPr kumimoji="0" lang="en-US" altLang="zh-CN" sz="4000" b="0" i="0" strike="noStrike" kern="1200" cap="none" spc="0" normalizeH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 – 9 = 3 (</a:t>
            </a:r>
            <a:r>
              <a:rPr kumimoji="0" lang="en-US" altLang="zh-CN" sz="4000" b="0" i="0" strike="noStrike" kern="1200" cap="none" spc="0" normalizeH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bạn</a:t>
            </a:r>
            <a:r>
              <a:rPr kumimoji="0" lang="en-US" altLang="zh-CN" sz="4000" b="0" i="0" strike="noStrike" kern="1200" cap="none" spc="0" normalizeH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)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u="sng" noProof="0" dirty="0" err="1">
                <a:solidFill>
                  <a:srgbClr val="45414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Đáp</a:t>
            </a:r>
            <a:r>
              <a:rPr lang="en-US" altLang="zh-CN" sz="4000" u="sng" noProof="0" dirty="0">
                <a:solidFill>
                  <a:srgbClr val="45414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 </a:t>
            </a:r>
            <a:r>
              <a:rPr lang="en-US" altLang="zh-CN" sz="4000" u="sng" noProof="0" dirty="0" err="1">
                <a:solidFill>
                  <a:srgbClr val="45414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số</a:t>
            </a:r>
            <a:r>
              <a:rPr lang="en-US" altLang="zh-CN" sz="4000" noProof="0" dirty="0">
                <a:solidFill>
                  <a:srgbClr val="45414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: 3 </a:t>
            </a:r>
            <a:r>
              <a:rPr lang="en-US" altLang="zh-CN" sz="4000" noProof="0" dirty="0" err="1">
                <a:solidFill>
                  <a:srgbClr val="454141"/>
                </a:solidFill>
                <a:latin typeface="Cambria" panose="02040503050406030204" pitchFamily="18" charset="0"/>
                <a:ea typeface="Cambria" panose="02040503050406030204" pitchFamily="18" charset="0"/>
                <a:cs typeface="Microsoft YaHei Light" charset="-122"/>
                <a:sym typeface="雷盖体" panose="00000800000000000000" pitchFamily="2" charset="-122"/>
              </a:rPr>
              <a:t>bạn</a:t>
            </a:r>
            <a:endParaRPr kumimoji="0" lang="zh-CN" altLang="en-US" sz="4000" b="0" i="0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Microsoft YaHei Light" charset="-122"/>
              <a:sym typeface="雷盖体" panose="000008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0642173"/>
      </p:ext>
    </p:extLst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CF8B1CDD-8873-451B-A8A4-E0D8B2F4ED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272" y="2218691"/>
            <a:ext cx="1062554" cy="1062554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333" y="703188"/>
            <a:ext cx="478996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Wide Latin" panose="020A0A07050505020404" pitchFamily="18" charset="0"/>
                <a:ea typeface="雷盖体" panose="00000800000000000000" pitchFamily="2" charset="-122"/>
                <a:sym typeface="雷盖体" panose="00000800000000000000" pitchFamily="2" charset="-122"/>
              </a:rPr>
              <a:t>&gt; , &lt; , =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Wide Latin" panose="020A0A07050505020404" pitchFamily="18" charset="0"/>
                <a:ea typeface="雷盖体" panose="00000800000000000000" pitchFamily="2" charset="-122"/>
                <a:sym typeface="雷盖体" panose="00000800000000000000" pitchFamily="2" charset="-122"/>
              </a:rPr>
              <a:t> ?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5A5656"/>
              </a:solidFill>
              <a:effectLst/>
              <a:uLnTx/>
              <a:uFillTx/>
              <a:latin typeface="Wide Latin" panose="020A0A070505050204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AE195BD-FA58-4D45-802C-5B90A5D05A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71" y="-123898"/>
            <a:ext cx="1372965" cy="1201344"/>
          </a:xfrm>
          <a:prstGeom prst="rect">
            <a:avLst/>
          </a:prstGeom>
        </p:spPr>
      </p:pic>
      <p:sp>
        <p:nvSpPr>
          <p:cNvPr id="17" name="TextBox 60">
            <a:extLst>
              <a:ext uri="{FF2B5EF4-FFF2-40B4-BE49-F238E27FC236}">
                <a16:creationId xmlns:a16="http://schemas.microsoft.com/office/drawing/2014/main" id="{AD6B0DAA-C5CB-42F4-A54A-A1D63E4D0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6237" y="2835420"/>
            <a:ext cx="20874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14 – 6 …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E20F317-D7F6-694E-978B-83770BD1C978}"/>
              </a:ext>
            </a:extLst>
          </p:cNvPr>
          <p:cNvGrpSpPr/>
          <p:nvPr/>
        </p:nvGrpSpPr>
        <p:grpSpPr>
          <a:xfrm rot="1560527">
            <a:off x="558785" y="486667"/>
            <a:ext cx="1343073" cy="1320938"/>
            <a:chOff x="1809068" y="2147815"/>
            <a:chExt cx="1343073" cy="1320938"/>
          </a:xfrm>
        </p:grpSpPr>
        <p:sp>
          <p:nvSpPr>
            <p:cNvPr id="18" name="椭圆 11">
              <a:extLst>
                <a:ext uri="{FF2B5EF4-FFF2-40B4-BE49-F238E27FC236}">
                  <a16:creationId xmlns:a16="http://schemas.microsoft.com/office/drawing/2014/main" id="{071087A4-6A95-7E46-9245-FEDD116A2B84}"/>
                </a:ext>
              </a:extLst>
            </p:cNvPr>
            <p:cNvSpPr/>
            <p:nvPr/>
          </p:nvSpPr>
          <p:spPr>
            <a:xfrm rot="20026728">
              <a:off x="1899704" y="2231733"/>
              <a:ext cx="1161800" cy="1153101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1" i="0" u="none" strike="noStrike" kern="1200" cap="none" spc="0" normalizeH="0" baseline="0" noProof="1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雷盖体" panose="00000800000000000000" pitchFamily="2" charset="-122"/>
                </a:rPr>
                <a:t>4</a:t>
              </a:r>
              <a:endParaRPr kumimoji="0" lang="zh-CN" altLang="en-US" sz="8000" b="1" i="0" u="none" strike="noStrike" kern="1200" cap="none" spc="0" normalizeH="0" baseline="0" noProof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sym typeface="雷盖体" panose="00000800000000000000" pitchFamily="2" charset="-122"/>
              </a:endParaRPr>
            </a:p>
          </p:txBody>
        </p:sp>
        <p:sp>
          <p:nvSpPr>
            <p:cNvPr id="19" name="椭圆 11">
              <a:extLst>
                <a:ext uri="{FF2B5EF4-FFF2-40B4-BE49-F238E27FC236}">
                  <a16:creationId xmlns:a16="http://schemas.microsoft.com/office/drawing/2014/main" id="{5744BF65-AC92-9F4F-AE44-BC5F58B6A1BD}"/>
                </a:ext>
              </a:extLst>
            </p:cNvPr>
            <p:cNvSpPr/>
            <p:nvPr/>
          </p:nvSpPr>
          <p:spPr>
            <a:xfrm rot="20026728">
              <a:off x="1809068" y="2147815"/>
              <a:ext cx="1343073" cy="13209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sym typeface="雷盖体" panose="00000800000000000000" pitchFamily="2" charset="-122"/>
              </a:endParaRPr>
            </a:p>
          </p:txBody>
        </p:sp>
      </p:grpSp>
      <p:sp>
        <p:nvSpPr>
          <p:cNvPr id="21" name="TextBox 60">
            <a:extLst>
              <a:ext uri="{FF2B5EF4-FFF2-40B4-BE49-F238E27FC236}">
                <a16:creationId xmlns:a16="http://schemas.microsoft.com/office/drawing/2014/main" id="{430DCF39-DA36-EF4F-87C4-85AB1A493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3809" y="2835420"/>
            <a:ext cx="4892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7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29451A-2A84-5F44-8403-25B65502B10F}"/>
              </a:ext>
            </a:extLst>
          </p:cNvPr>
          <p:cNvSpPr/>
          <p:nvPr/>
        </p:nvSpPr>
        <p:spPr>
          <a:xfrm>
            <a:off x="3353819" y="2841084"/>
            <a:ext cx="531277" cy="5312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4000" b="1" dirty="0">
                <a:solidFill>
                  <a:srgbClr val="C00000"/>
                </a:solidFill>
                <a:latin typeface="Wide Latin" panose="020A0A07050505020404" pitchFamily="18" charset="0"/>
                <a:ea typeface="Cambria" panose="02040503050406030204" pitchFamily="18" charset="0"/>
              </a:rPr>
              <a:t>&gt;</a:t>
            </a:r>
          </a:p>
        </p:txBody>
      </p:sp>
      <p:pic>
        <p:nvPicPr>
          <p:cNvPr id="24" name="图片 19">
            <a:extLst>
              <a:ext uri="{FF2B5EF4-FFF2-40B4-BE49-F238E27FC236}">
                <a16:creationId xmlns:a16="http://schemas.microsoft.com/office/drawing/2014/main" id="{E85A1159-77DA-B748-8699-8616952C9C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613" y="3838588"/>
            <a:ext cx="1062554" cy="1062554"/>
          </a:xfrm>
          <a:prstGeom prst="rect">
            <a:avLst/>
          </a:prstGeom>
        </p:spPr>
      </p:pic>
      <p:sp>
        <p:nvSpPr>
          <p:cNvPr id="27" name="TextBox 60">
            <a:extLst>
              <a:ext uri="{FF2B5EF4-FFF2-40B4-BE49-F238E27FC236}">
                <a16:creationId xmlns:a16="http://schemas.microsoft.com/office/drawing/2014/main" id="{F6F9CC69-3382-1F44-98A5-1F646E48B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7615" y="4524710"/>
            <a:ext cx="23246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17 – 9 …..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28" name="TextBox 60">
            <a:extLst>
              <a:ext uri="{FF2B5EF4-FFF2-40B4-BE49-F238E27FC236}">
                <a16:creationId xmlns:a16="http://schemas.microsoft.com/office/drawing/2014/main" id="{6B1850E2-C9BD-C141-BAA9-CE7AA6779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3808" y="4556785"/>
            <a:ext cx="4892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8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12514A2-7610-7A4F-A8D3-D44D24E2BBA0}"/>
              </a:ext>
            </a:extLst>
          </p:cNvPr>
          <p:cNvSpPr/>
          <p:nvPr/>
        </p:nvSpPr>
        <p:spPr>
          <a:xfrm>
            <a:off x="3346294" y="4562371"/>
            <a:ext cx="531277" cy="5312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4000" b="1" dirty="0">
                <a:solidFill>
                  <a:srgbClr val="C00000"/>
                </a:solidFill>
                <a:latin typeface="Wide Latin" panose="020A0A07050505020404" pitchFamily="18" charset="0"/>
                <a:ea typeface="Cambria" panose="02040503050406030204" pitchFamily="18" charset="0"/>
              </a:rPr>
              <a:t>=</a:t>
            </a:r>
          </a:p>
        </p:txBody>
      </p:sp>
      <p:pic>
        <p:nvPicPr>
          <p:cNvPr id="30" name="图片 19">
            <a:extLst>
              <a:ext uri="{FF2B5EF4-FFF2-40B4-BE49-F238E27FC236}">
                <a16:creationId xmlns:a16="http://schemas.microsoft.com/office/drawing/2014/main" id="{7B8ED377-C38B-204A-9120-D3894062BE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813" y="2218691"/>
            <a:ext cx="1062554" cy="1062554"/>
          </a:xfrm>
          <a:prstGeom prst="rect">
            <a:avLst/>
          </a:prstGeom>
        </p:spPr>
      </p:pic>
      <p:sp>
        <p:nvSpPr>
          <p:cNvPr id="31" name="TextBox 60">
            <a:extLst>
              <a:ext uri="{FF2B5EF4-FFF2-40B4-BE49-F238E27FC236}">
                <a16:creationId xmlns:a16="http://schemas.microsoft.com/office/drawing/2014/main" id="{80A676BF-ED2D-3E4B-A2FD-2D276140C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8779" y="2835420"/>
            <a:ext cx="23246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15 – 8 …..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32" name="TextBox 60">
            <a:extLst>
              <a:ext uri="{FF2B5EF4-FFF2-40B4-BE49-F238E27FC236}">
                <a16:creationId xmlns:a16="http://schemas.microsoft.com/office/drawing/2014/main" id="{E314E3D3-A37A-EC4E-B45A-07B4EEAEA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4412" y="2834695"/>
            <a:ext cx="14959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11 - 2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B2DF455-0D4A-B846-9775-BFCA0D0FE351}"/>
              </a:ext>
            </a:extLst>
          </p:cNvPr>
          <p:cNvSpPr/>
          <p:nvPr/>
        </p:nvSpPr>
        <p:spPr>
          <a:xfrm>
            <a:off x="7799468" y="2897723"/>
            <a:ext cx="531277" cy="5312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4000" b="1" dirty="0">
                <a:solidFill>
                  <a:srgbClr val="C00000"/>
                </a:solidFill>
                <a:latin typeface="Wide Latin" panose="020A0A07050505020404" pitchFamily="18" charset="0"/>
                <a:ea typeface="Cambria" panose="02040503050406030204" pitchFamily="18" charset="0"/>
              </a:rPr>
              <a:t>&lt;</a:t>
            </a:r>
          </a:p>
        </p:txBody>
      </p:sp>
      <p:pic>
        <p:nvPicPr>
          <p:cNvPr id="34" name="图片 19">
            <a:extLst>
              <a:ext uri="{FF2B5EF4-FFF2-40B4-BE49-F238E27FC236}">
                <a16:creationId xmlns:a16="http://schemas.microsoft.com/office/drawing/2014/main" id="{DF8E3491-38A1-844D-B53F-2EE5EBDFFD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181" y="3947241"/>
            <a:ext cx="1062554" cy="1062554"/>
          </a:xfrm>
          <a:prstGeom prst="rect">
            <a:avLst/>
          </a:prstGeom>
        </p:spPr>
      </p:pic>
      <p:sp>
        <p:nvSpPr>
          <p:cNvPr id="35" name="TextBox 60">
            <a:extLst>
              <a:ext uri="{FF2B5EF4-FFF2-40B4-BE49-F238E27FC236}">
                <a16:creationId xmlns:a16="http://schemas.microsoft.com/office/drawing/2014/main" id="{AC0CFC0E-DAF2-2149-A577-08B8D0CB8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8090" y="4474067"/>
            <a:ext cx="22060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16 – 7 ….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36" name="TextBox 60">
            <a:extLst>
              <a:ext uri="{FF2B5EF4-FFF2-40B4-BE49-F238E27FC236}">
                <a16:creationId xmlns:a16="http://schemas.microsoft.com/office/drawing/2014/main" id="{B306BBAE-619D-3340-A982-9826D8E22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3430" y="4474307"/>
            <a:ext cx="14959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13 - 4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4328FCA-22C2-F64B-B14F-DF5211503F47}"/>
              </a:ext>
            </a:extLst>
          </p:cNvPr>
          <p:cNvSpPr/>
          <p:nvPr/>
        </p:nvSpPr>
        <p:spPr>
          <a:xfrm>
            <a:off x="7819981" y="4532737"/>
            <a:ext cx="531277" cy="5312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4000" b="1" dirty="0">
                <a:solidFill>
                  <a:srgbClr val="C00000"/>
                </a:solidFill>
                <a:latin typeface="Wide Latin" panose="020A0A07050505020404" pitchFamily="18" charset="0"/>
                <a:ea typeface="Cambria" panose="020405030504060302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232321696"/>
      </p:ext>
    </p:extLst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  <p:bldP spid="21" grpId="0"/>
      <p:bldP spid="2" grpId="0" animBg="1"/>
      <p:bldP spid="27" grpId="0"/>
      <p:bldP spid="28" grpId="0"/>
      <p:bldP spid="29" grpId="0" animBg="1"/>
      <p:bldP spid="31" grpId="0"/>
      <p:bldP spid="32" grpId="0"/>
      <p:bldP spid="33" grpId="1" animBg="1"/>
      <p:bldP spid="35" grpId="0"/>
      <p:bldP spid="36" grpId="0"/>
      <p:bldP spid="3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76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6" t="54798" r="5937"/>
          <a:stretch/>
        </p:blipFill>
        <p:spPr>
          <a:xfrm rot="5400000">
            <a:off x="-62934" y="3754936"/>
            <a:ext cx="3225803" cy="309993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0" r="4793" b="45929"/>
          <a:stretch/>
        </p:blipFill>
        <p:spPr>
          <a:xfrm rot="5400000">
            <a:off x="8755187" y="3446587"/>
            <a:ext cx="4447926" cy="25019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437135" y="2029339"/>
            <a:ext cx="9323108" cy="2283614"/>
            <a:chOff x="2004368" y="1793608"/>
            <a:chExt cx="9323108" cy="2283614"/>
          </a:xfrm>
        </p:grpSpPr>
        <p:sp>
          <p:nvSpPr>
            <p:cNvPr id="17" name="TextBox 5">
              <a:extLst>
                <a:ext uri="{FF2B5EF4-FFF2-40B4-BE49-F238E27FC236}">
                  <a16:creationId xmlns:a16="http://schemas.microsoft.com/office/drawing/2014/main" id="{23768608-D520-4A19-A4CE-D5C0C5AD59F0}"/>
                </a:ext>
              </a:extLst>
            </p:cNvPr>
            <p:cNvSpPr txBox="1"/>
            <p:nvPr/>
          </p:nvSpPr>
          <p:spPr>
            <a:xfrm>
              <a:off x="2358383" y="1861231"/>
              <a:ext cx="8615078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13800" b="0" i="0" u="none" strike="noStrike" kern="400" cap="none" spc="-680" normalizeH="0" baseline="0" noProof="0" dirty="0">
                  <a:ln w="28575" cmpd="dbl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#9Slide05 FS Blonde Script" panose="03000503000000000000" pitchFamily="65" charset="0"/>
                  <a:ea typeface="雷盖体" panose="00000800000000000000" pitchFamily="2" charset="-122"/>
                  <a:sym typeface="雷盖体" panose="00000800000000000000" pitchFamily="2" charset="-122"/>
                </a:rPr>
                <a:t>DẶN</a:t>
              </a:r>
              <a:r>
                <a:rPr kumimoji="0" lang="en-US" altLang="zh-CN" sz="13800" b="0" i="0" u="none" strike="noStrike" kern="400" cap="none" spc="-680" normalizeH="0" noProof="0" dirty="0">
                  <a:ln w="28575" cmpd="dbl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#9Slide05 FS Blonde Script" panose="03000503000000000000" pitchFamily="65" charset="0"/>
                  <a:ea typeface="雷盖体" panose="00000800000000000000" pitchFamily="2" charset="-122"/>
                  <a:sym typeface="雷盖体" panose="00000800000000000000" pitchFamily="2" charset="-122"/>
                </a:rPr>
                <a:t> DÒ</a:t>
              </a:r>
              <a:endParaRPr kumimoji="0" lang="zh-CN" altLang="en-US" sz="13800" b="0" i="0" u="none" strike="noStrike" kern="400" cap="none" spc="-680" normalizeH="0" baseline="0" noProof="0" dirty="0">
                <a:ln w="28575" cmpd="dbl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#9Slide05 FS Blonde Script" panose="03000503000000000000" pitchFamily="65" charset="0"/>
                <a:ea typeface="雷盖体" panose="00000800000000000000" pitchFamily="2" charset="-122"/>
                <a:sym typeface="雷盖体" panose="00000800000000000000" pitchFamily="2" charset="-122"/>
              </a:endParaRPr>
            </a:p>
          </p:txBody>
        </p:sp>
        <p:sp>
          <p:nvSpPr>
            <p:cNvPr id="19" name="TextBox 5">
              <a:extLst>
                <a:ext uri="{FF2B5EF4-FFF2-40B4-BE49-F238E27FC236}">
                  <a16:creationId xmlns:a16="http://schemas.microsoft.com/office/drawing/2014/main" id="{23768608-D520-4A19-A4CE-D5C0C5AD59F0}"/>
                </a:ext>
              </a:extLst>
            </p:cNvPr>
            <p:cNvSpPr txBox="1"/>
            <p:nvPr/>
          </p:nvSpPr>
          <p:spPr>
            <a:xfrm>
              <a:off x="2004368" y="1793608"/>
              <a:ext cx="9323108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13800" b="0" i="0" u="none" strike="noStrike" kern="400" cap="none" spc="-680" normalizeH="0" baseline="0" noProof="0" dirty="0">
                  <a:ln w="28575" cmpd="dbl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#9Slide05 FS Blonde Script" panose="03000503000000000000" pitchFamily="65" charset="0"/>
                  <a:ea typeface="雷盖体" panose="00000800000000000000" pitchFamily="2" charset="-122"/>
                  <a:sym typeface="雷盖体" panose="00000800000000000000" pitchFamily="2" charset="-122"/>
                </a:rPr>
                <a:t>DẶN</a:t>
              </a:r>
              <a:r>
                <a:rPr kumimoji="0" lang="en-US" altLang="zh-CN" sz="13800" b="0" i="0" u="none" strike="noStrike" kern="400" cap="none" spc="-680" normalizeH="0" noProof="0" dirty="0">
                  <a:ln w="28575" cmpd="dbl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#9Slide05 FS Blonde Script" panose="03000503000000000000" pitchFamily="65" charset="0"/>
                  <a:ea typeface="雷盖体" panose="00000800000000000000" pitchFamily="2" charset="-122"/>
                  <a:sym typeface="雷盖体" panose="00000800000000000000" pitchFamily="2" charset="-122"/>
                </a:rPr>
                <a:t> DÒ</a:t>
              </a:r>
              <a:endParaRPr kumimoji="0" lang="zh-CN" altLang="en-US" sz="13800" b="0" i="0" u="none" strike="noStrike" kern="400" cap="none" spc="-680" normalizeH="0" baseline="0" noProof="0" dirty="0">
                <a:ln w="28575" cmpd="dbl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#9Slide05 FS Blonde Script" panose="03000503000000000000" pitchFamily="65" charset="0"/>
                <a:ea typeface="雷盖体" panose="00000800000000000000" pitchFamily="2" charset="-122"/>
                <a:sym typeface="雷盖体" panose="00000800000000000000" pitchFamily="2" charset="-122"/>
              </a:endParaRPr>
            </a:p>
          </p:txBody>
        </p:sp>
      </p:grpSp>
      <p:pic>
        <p:nvPicPr>
          <p:cNvPr id="21" name="图片 12">
            <a:extLst>
              <a:ext uri="{FF2B5EF4-FFF2-40B4-BE49-F238E27FC236}">
                <a16:creationId xmlns:a16="http://schemas.microsoft.com/office/drawing/2014/main" id="{8D12689B-57E6-4373-8CF1-F96605E68C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257" y="3352800"/>
            <a:ext cx="3796967" cy="379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30827"/>
      </p:ext>
    </p:extLst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-313593"/>
            <a:ext cx="6858000" cy="6858000"/>
          </a:xfrm>
          <a:prstGeom prst="rect">
            <a:avLst/>
          </a:prstGeom>
        </p:spPr>
      </p:pic>
      <p:sp>
        <p:nvSpPr>
          <p:cNvPr id="35" name="文本框 3">
            <a:extLst>
              <a:ext uri="{FF2B5EF4-FFF2-40B4-BE49-F238E27FC236}">
                <a16:creationId xmlns:a16="http://schemas.microsoft.com/office/drawing/2014/main" id="{854A2BB1-BD6B-4687-9270-C336152ABB8D}"/>
              </a:ext>
            </a:extLst>
          </p:cNvPr>
          <p:cNvSpPr txBox="1"/>
          <p:nvPr/>
        </p:nvSpPr>
        <p:spPr>
          <a:xfrm>
            <a:off x="4069465" y="2434104"/>
            <a:ext cx="5739301" cy="193899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6000" b="1" spc="600" dirty="0">
                <a:solidFill>
                  <a:prstClr val="white"/>
                </a:solidFill>
                <a:latin typeface="#9Slide07 Cadena" panose="02000503000000020004" pitchFamily="2" charset="0"/>
                <a:ea typeface="雷盖体" panose="00000800000000000000" pitchFamily="2" charset="-122"/>
                <a:sym typeface="雷盖体" panose="00000800000000000000" pitchFamily="2" charset="-122"/>
              </a:rPr>
              <a:t>CHÀO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6000" b="1" spc="600" dirty="0">
                <a:solidFill>
                  <a:prstClr val="white"/>
                </a:solidFill>
                <a:latin typeface="#9Slide07 Cadena" panose="02000503000000020004" pitchFamily="2" charset="0"/>
                <a:ea typeface="雷盖体" panose="00000800000000000000" pitchFamily="2" charset="-122"/>
                <a:sym typeface="雷盖体" panose="00000800000000000000" pitchFamily="2" charset="-122"/>
              </a:rPr>
              <a:t>TẠM BIỆT</a:t>
            </a:r>
            <a:endParaRPr kumimoji="1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Cadena" panose="02000503000000020004" pitchFamily="2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42769"/>
      </p:ext>
    </p:extLst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76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6" t="54798" r="5937"/>
          <a:stretch/>
        </p:blipFill>
        <p:spPr>
          <a:xfrm rot="5400000">
            <a:off x="-62934" y="3754936"/>
            <a:ext cx="3225803" cy="309993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0" r="4793" b="45929"/>
          <a:stretch/>
        </p:blipFill>
        <p:spPr>
          <a:xfrm rot="5400000">
            <a:off x="8755187" y="3446587"/>
            <a:ext cx="4447926" cy="25019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90317" y="1373930"/>
            <a:ext cx="1343073" cy="1320938"/>
            <a:chOff x="1809068" y="2147815"/>
            <a:chExt cx="1343073" cy="1320938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5E24FCA3-416A-4280-831D-752C5EE176D8}"/>
                </a:ext>
              </a:extLst>
            </p:cNvPr>
            <p:cNvSpPr/>
            <p:nvPr/>
          </p:nvSpPr>
          <p:spPr>
            <a:xfrm rot="20026728">
              <a:off x="1899704" y="2231733"/>
              <a:ext cx="1161800" cy="1153101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1" i="0" u="none" strike="noStrike" kern="1200" cap="none" spc="0" normalizeH="0" baseline="0" noProof="1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雷盖体" panose="00000800000000000000" pitchFamily="2" charset="-122"/>
                </a:rPr>
                <a:t>2</a:t>
              </a:r>
              <a:endParaRPr kumimoji="0" lang="zh-CN" altLang="en-US" sz="8000" b="1" i="0" u="none" strike="noStrike" kern="1200" cap="none" spc="0" normalizeH="0" baseline="0" noProof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sym typeface="雷盖体" panose="00000800000000000000" pitchFamily="2" charset="-122"/>
              </a:endParaRPr>
            </a:p>
          </p:txBody>
        </p:sp>
        <p:sp>
          <p:nvSpPr>
            <p:cNvPr id="18" name="椭圆 11">
              <a:extLst>
                <a:ext uri="{FF2B5EF4-FFF2-40B4-BE49-F238E27FC236}">
                  <a16:creationId xmlns:a16="http://schemas.microsoft.com/office/drawing/2014/main" id="{5E24FCA3-416A-4280-831D-752C5EE176D8}"/>
                </a:ext>
              </a:extLst>
            </p:cNvPr>
            <p:cNvSpPr/>
            <p:nvPr/>
          </p:nvSpPr>
          <p:spPr>
            <a:xfrm rot="20026728">
              <a:off x="1809068" y="2147815"/>
              <a:ext cx="1343073" cy="13209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sym typeface="雷盖体" panose="00000800000000000000" pitchFamily="2" charset="-122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549967" y="2096962"/>
            <a:ext cx="9323108" cy="2234451"/>
            <a:chOff x="2117200" y="1861231"/>
            <a:chExt cx="9323108" cy="2234451"/>
          </a:xfrm>
        </p:grpSpPr>
        <p:sp>
          <p:nvSpPr>
            <p:cNvPr id="17" name="TextBox 5">
              <a:extLst>
                <a:ext uri="{FF2B5EF4-FFF2-40B4-BE49-F238E27FC236}">
                  <a16:creationId xmlns:a16="http://schemas.microsoft.com/office/drawing/2014/main" id="{23768608-D520-4A19-A4CE-D5C0C5AD59F0}"/>
                </a:ext>
              </a:extLst>
            </p:cNvPr>
            <p:cNvSpPr txBox="1"/>
            <p:nvPr/>
          </p:nvSpPr>
          <p:spPr>
            <a:xfrm>
              <a:off x="2358383" y="1861231"/>
              <a:ext cx="8615078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13800" b="0" i="0" u="none" strike="noStrike" kern="400" cap="none" spc="-680" normalizeH="0" baseline="0" noProof="0" dirty="0">
                  <a:ln w="28575" cmpd="dbl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#9Slide07 Cadena" panose="02000503000000020004" pitchFamily="2" charset="0"/>
                  <a:ea typeface="雷盖体" panose="00000800000000000000" pitchFamily="2" charset="-122"/>
                  <a:sym typeface="雷盖体" panose="00000800000000000000" pitchFamily="2" charset="-122"/>
                </a:rPr>
                <a:t>LUYỆN</a:t>
              </a:r>
              <a:r>
                <a:rPr kumimoji="0" lang="en-US" altLang="zh-CN" sz="13800" b="0" i="0" u="none" strike="noStrike" kern="400" cap="none" spc="-680" normalizeH="0" noProof="0" dirty="0">
                  <a:ln w="28575" cmpd="dbl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#9Slide07 Cadena" panose="02000503000000020004" pitchFamily="2" charset="0"/>
                  <a:ea typeface="雷盖体" panose="00000800000000000000" pitchFamily="2" charset="-122"/>
                  <a:sym typeface="雷盖体" panose="00000800000000000000" pitchFamily="2" charset="-122"/>
                </a:rPr>
                <a:t> TẬP</a:t>
              </a:r>
              <a:endParaRPr kumimoji="0" lang="zh-CN" altLang="en-US" sz="13800" b="0" i="0" u="none" strike="noStrike" kern="400" cap="none" spc="-680" normalizeH="0" baseline="0" noProof="0" dirty="0">
                <a:ln w="28575" cmpd="dbl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#9Slide07 Cadena" panose="02000503000000020004" pitchFamily="2" charset="0"/>
                <a:ea typeface="雷盖体" panose="00000800000000000000" pitchFamily="2" charset="-122"/>
                <a:sym typeface="雷盖体" panose="00000800000000000000" pitchFamily="2" charset="-122"/>
              </a:endParaRPr>
            </a:p>
          </p:txBody>
        </p:sp>
        <p:sp>
          <p:nvSpPr>
            <p:cNvPr id="19" name="TextBox 5">
              <a:extLst>
                <a:ext uri="{FF2B5EF4-FFF2-40B4-BE49-F238E27FC236}">
                  <a16:creationId xmlns:a16="http://schemas.microsoft.com/office/drawing/2014/main" id="{23768608-D520-4A19-A4CE-D5C0C5AD59F0}"/>
                </a:ext>
              </a:extLst>
            </p:cNvPr>
            <p:cNvSpPr txBox="1"/>
            <p:nvPr/>
          </p:nvSpPr>
          <p:spPr>
            <a:xfrm>
              <a:off x="2117200" y="1879691"/>
              <a:ext cx="9323108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13800" b="0" i="0" u="none" strike="noStrike" kern="400" cap="none" spc="-680" normalizeH="0" baseline="0" noProof="0" dirty="0">
                  <a:ln w="28575" cmpd="dbl">
                    <a:solidFill>
                      <a:schemeClr val="tx1"/>
                    </a:solidFill>
                  </a:ln>
                  <a:blipFill>
                    <a:blip r:embed="rId7"/>
                    <a:stretch>
                      <a:fillRect/>
                    </a:stretch>
                  </a:blipFill>
                  <a:effectLst/>
                  <a:uLnTx/>
                  <a:uFillTx/>
                  <a:latin typeface="#9Slide07 Cadena" panose="02000503000000020004" pitchFamily="2" charset="0"/>
                  <a:ea typeface="雷盖体" panose="00000800000000000000" pitchFamily="2" charset="-122"/>
                  <a:sym typeface="雷盖体" panose="00000800000000000000" pitchFamily="2" charset="-122"/>
                </a:rPr>
                <a:t>LUYỆN</a:t>
              </a:r>
              <a:r>
                <a:rPr kumimoji="0" lang="en-US" altLang="zh-CN" sz="13800" b="0" i="0" u="none" strike="noStrike" kern="400" cap="none" spc="-680" normalizeH="0" noProof="0" dirty="0">
                  <a:ln w="28575" cmpd="dbl">
                    <a:solidFill>
                      <a:schemeClr val="tx1"/>
                    </a:solidFill>
                  </a:ln>
                  <a:blipFill>
                    <a:blip r:embed="rId7"/>
                    <a:stretch>
                      <a:fillRect/>
                    </a:stretch>
                  </a:blipFill>
                  <a:effectLst/>
                  <a:uLnTx/>
                  <a:uFillTx/>
                  <a:latin typeface="#9Slide07 Cadena" panose="02000503000000020004" pitchFamily="2" charset="0"/>
                  <a:ea typeface="雷盖体" panose="00000800000000000000" pitchFamily="2" charset="-122"/>
                  <a:sym typeface="雷盖体" panose="00000800000000000000" pitchFamily="2" charset="-122"/>
                </a:rPr>
                <a:t> TẬP</a:t>
              </a:r>
              <a:endParaRPr kumimoji="0" lang="zh-CN" altLang="en-US" sz="13800" b="0" i="0" u="none" strike="noStrike" kern="400" cap="none" spc="-680" normalizeH="0" baseline="0" noProof="0" dirty="0">
                <a:ln w="28575" cmpd="dbl">
                  <a:solidFill>
                    <a:schemeClr val="tx1"/>
                  </a:solidFill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#9Slide07 Cadena" panose="02000503000000020004" pitchFamily="2" charset="0"/>
                <a:ea typeface="雷盖体" panose="00000800000000000000" pitchFamily="2" charset="-122"/>
                <a:sym typeface="雷盖体" panose="00000800000000000000" pitchFamily="2" charset="-122"/>
              </a:endParaRPr>
            </a:p>
          </p:txBody>
        </p:sp>
      </p:grpSp>
      <p:pic>
        <p:nvPicPr>
          <p:cNvPr id="21" name="图片 12">
            <a:extLst>
              <a:ext uri="{FF2B5EF4-FFF2-40B4-BE49-F238E27FC236}">
                <a16:creationId xmlns:a16="http://schemas.microsoft.com/office/drawing/2014/main" id="{8D12689B-57E6-4373-8CF1-F96605E68C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257" y="3352800"/>
            <a:ext cx="3796967" cy="379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88351"/>
      </p:ext>
    </p:extLst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10">
            <a:extLst>
              <a:ext uri="{FF2B5EF4-FFF2-40B4-BE49-F238E27FC236}">
                <a16:creationId xmlns:a16="http://schemas.microsoft.com/office/drawing/2014/main" id="{93E33CAD-6667-47F2-944F-D8C5B9AA5A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14" y="1199878"/>
            <a:ext cx="4116961" cy="5066760"/>
          </a:xfrm>
          <a:prstGeom prst="rect">
            <a:avLst/>
          </a:prstGeom>
        </p:spPr>
      </p:pic>
      <p:pic>
        <p:nvPicPr>
          <p:cNvPr id="32" name="图片 10">
            <a:extLst>
              <a:ext uri="{FF2B5EF4-FFF2-40B4-BE49-F238E27FC236}">
                <a16:creationId xmlns:a16="http://schemas.microsoft.com/office/drawing/2014/main" id="{93E33CAD-6667-47F2-944F-D8C5B9AA5A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274" y="1136974"/>
            <a:ext cx="3857094" cy="5066760"/>
          </a:xfrm>
          <a:prstGeom prst="rect">
            <a:avLst/>
          </a:prstGeom>
        </p:spPr>
      </p:pic>
      <p:sp>
        <p:nvSpPr>
          <p:cNvPr id="4" name="MH_Other_1">
            <a:extLst>
              <a:ext uri="{FF2B5EF4-FFF2-40B4-BE49-F238E27FC236}">
                <a16:creationId xmlns:a16="http://schemas.microsoft.com/office/drawing/2014/main" id="{6D320097-71D9-4946-8158-B4D1AC94C4FE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414520" y="5383058"/>
            <a:ext cx="6223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雷盖体" panose="00000800000000000000" pitchFamily="2" charset="-122"/>
                <a:cs typeface="Times New Roman" panose="02020603050405020304" pitchFamily="18" charset="0"/>
                <a:sym typeface="雷盖体" panose="00000800000000000000" pitchFamily="2" charset="-122"/>
              </a:rPr>
              <a:t>”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雷盖体" panose="00000800000000000000" pitchFamily="2" charset="-122"/>
              <a:cs typeface="Times New Roman" panose="02020603050405020304" pitchFamily="18" charset="0"/>
              <a:sym typeface="雷盖体" panose="00000800000000000000" pitchFamily="2" charset="-122"/>
            </a:endParaRPr>
          </a:p>
        </p:txBody>
      </p:sp>
      <p:cxnSp>
        <p:nvCxnSpPr>
          <p:cNvPr id="6" name="MH_Other_5">
            <a:extLst>
              <a:ext uri="{FF2B5EF4-FFF2-40B4-BE49-F238E27FC236}">
                <a16:creationId xmlns:a16="http://schemas.microsoft.com/office/drawing/2014/main" id="{4E50D1D9-6016-4F84-884D-A1776DA47941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1295920" y="6733531"/>
            <a:ext cx="942975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BDEFFBDA-E7AF-4937-8E5B-776698E197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7361" y="4640286"/>
            <a:ext cx="2056360" cy="222321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93B8032-33D5-443D-9D9A-B238686266F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75974" y="1516"/>
            <a:ext cx="2132550" cy="178977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 rot="1560527">
            <a:off x="221612" y="227587"/>
            <a:ext cx="1343073" cy="1320938"/>
            <a:chOff x="1809068" y="2147815"/>
            <a:chExt cx="1343073" cy="1320938"/>
          </a:xfrm>
        </p:grpSpPr>
        <p:sp>
          <p:nvSpPr>
            <p:cNvPr id="18" name="椭圆 11">
              <a:extLst>
                <a:ext uri="{FF2B5EF4-FFF2-40B4-BE49-F238E27FC236}">
                  <a16:creationId xmlns:a16="http://schemas.microsoft.com/office/drawing/2014/main" id="{5E24FCA3-416A-4280-831D-752C5EE176D8}"/>
                </a:ext>
              </a:extLst>
            </p:cNvPr>
            <p:cNvSpPr/>
            <p:nvPr/>
          </p:nvSpPr>
          <p:spPr>
            <a:xfrm rot="20026728">
              <a:off x="1899704" y="2231733"/>
              <a:ext cx="1161800" cy="1153101"/>
            </a:xfrm>
            <a:prstGeom prst="ellipse">
              <a:avLst/>
            </a:prstGeom>
            <a:blipFill>
              <a:blip r:embed="rId10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1" i="0" u="none" strike="noStrike" kern="1200" cap="none" spc="0" normalizeH="0" baseline="0" noProof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雷盖体" panose="00000800000000000000" pitchFamily="2" charset="-122"/>
                </a:rPr>
                <a:t>1</a:t>
              </a:r>
              <a:endParaRPr kumimoji="0" lang="zh-CN" altLang="en-US" sz="8000" b="1" i="0" u="none" strike="noStrike" kern="1200" cap="none" spc="0" normalizeH="0" baseline="0" noProof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雷盖体" panose="00000800000000000000" pitchFamily="2" charset="-122"/>
                <a:cs typeface="Times New Roman" panose="02020603050405020304" pitchFamily="18" charset="0"/>
                <a:sym typeface="雷盖体" panose="00000800000000000000" pitchFamily="2" charset="-122"/>
              </a:endParaRPr>
            </a:p>
          </p:txBody>
        </p:sp>
        <p:sp>
          <p:nvSpPr>
            <p:cNvPr id="19" name="椭圆 11">
              <a:extLst>
                <a:ext uri="{FF2B5EF4-FFF2-40B4-BE49-F238E27FC236}">
                  <a16:creationId xmlns:a16="http://schemas.microsoft.com/office/drawing/2014/main" id="{5E24FCA3-416A-4280-831D-752C5EE176D8}"/>
                </a:ext>
              </a:extLst>
            </p:cNvPr>
            <p:cNvSpPr/>
            <p:nvPr/>
          </p:nvSpPr>
          <p:spPr>
            <a:xfrm rot="20026728">
              <a:off x="1809068" y="2147815"/>
              <a:ext cx="1343073" cy="13209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雷盖体" panose="00000800000000000000" pitchFamily="2" charset="-122"/>
                <a:cs typeface="Times New Roman" panose="02020603050405020304" pitchFamily="18" charset="0"/>
                <a:sym typeface="雷盖体" panose="00000800000000000000" pitchFamily="2" charset="-122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658075" y="326053"/>
            <a:ext cx="8086816" cy="1140703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72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nhẩm</a:t>
            </a:r>
            <a:endParaRPr lang="en-US" sz="720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2A95FE-F05B-3AF6-832B-BD1827AFA21C}"/>
              </a:ext>
            </a:extLst>
          </p:cNvPr>
          <p:cNvSpPr txBox="1"/>
          <p:nvPr/>
        </p:nvSpPr>
        <p:spPr>
          <a:xfrm>
            <a:off x="632172" y="2329367"/>
            <a:ext cx="26640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en" sz="4800" dirty="0">
                <a:ln>
                  <a:solidFill>
                    <a:prstClr val="white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en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800" dirty="0">
                <a:ln>
                  <a:solidFill>
                    <a:prstClr val="white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6 =</a:t>
            </a:r>
            <a:endParaRPr kumimoji="0" lang="en-US" sz="4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2A95FE-F05B-3AF6-832B-BD1827AFA21C}"/>
              </a:ext>
            </a:extLst>
          </p:cNvPr>
          <p:cNvSpPr txBox="1"/>
          <p:nvPr/>
        </p:nvSpPr>
        <p:spPr>
          <a:xfrm>
            <a:off x="585108" y="3317760"/>
            <a:ext cx="27721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4800" dirty="0">
                <a:ln>
                  <a:solidFill>
                    <a:prstClr val="white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kumimoji="0" lang="en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800" dirty="0">
                <a:ln>
                  <a:solidFill>
                    <a:prstClr val="white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en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800" dirty="0">
                <a:ln>
                  <a:solidFill>
                    <a:prstClr val="white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7 =</a:t>
            </a:r>
            <a:endParaRPr kumimoji="0" lang="en-US" sz="4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2A95FE-F05B-3AF6-832B-BD1827AFA21C}"/>
              </a:ext>
            </a:extLst>
          </p:cNvPr>
          <p:cNvSpPr txBox="1"/>
          <p:nvPr/>
        </p:nvSpPr>
        <p:spPr>
          <a:xfrm>
            <a:off x="527906" y="4280454"/>
            <a:ext cx="28710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4800" dirty="0">
                <a:ln>
                  <a:solidFill>
                    <a:prstClr val="white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12 –</a:t>
            </a:r>
            <a:r>
              <a:rPr kumimoji="0" lang="en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 =</a:t>
            </a:r>
            <a:endParaRPr kumimoji="0" lang="en-US" sz="4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2A95FE-F05B-3AF6-832B-BD1827AFA21C}"/>
              </a:ext>
            </a:extLst>
          </p:cNvPr>
          <p:cNvSpPr txBox="1"/>
          <p:nvPr/>
        </p:nvSpPr>
        <p:spPr>
          <a:xfrm>
            <a:off x="4587643" y="2277814"/>
            <a:ext cx="25766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4800" dirty="0">
                <a:ln>
                  <a:solidFill>
                    <a:prstClr val="white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kumimoji="0" lang="en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800" dirty="0">
                <a:ln>
                  <a:solidFill>
                    <a:prstClr val="white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en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800" dirty="0">
                <a:ln>
                  <a:solidFill>
                    <a:prstClr val="white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2 =</a:t>
            </a:r>
            <a:endParaRPr kumimoji="0" lang="en-US" sz="4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2A95FE-F05B-3AF6-832B-BD1827AFA21C}"/>
              </a:ext>
            </a:extLst>
          </p:cNvPr>
          <p:cNvSpPr txBox="1"/>
          <p:nvPr/>
        </p:nvSpPr>
        <p:spPr>
          <a:xfrm>
            <a:off x="4587643" y="3208770"/>
            <a:ext cx="26336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4800" dirty="0">
                <a:ln>
                  <a:solidFill>
                    <a:prstClr val="white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kumimoji="0" lang="en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800" dirty="0">
                <a:ln>
                  <a:solidFill>
                    <a:prstClr val="white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en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800" dirty="0">
                <a:ln>
                  <a:solidFill>
                    <a:prstClr val="white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5 =</a:t>
            </a:r>
            <a:endParaRPr kumimoji="0" lang="en-US" sz="4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2A95FE-F05B-3AF6-832B-BD1827AFA21C}"/>
              </a:ext>
            </a:extLst>
          </p:cNvPr>
          <p:cNvSpPr txBox="1"/>
          <p:nvPr/>
        </p:nvSpPr>
        <p:spPr>
          <a:xfrm>
            <a:off x="4518021" y="4235521"/>
            <a:ext cx="27665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4800" dirty="0">
                <a:ln>
                  <a:solidFill>
                    <a:prstClr val="white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kumimoji="0" lang="en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800" dirty="0">
                <a:ln>
                  <a:solidFill>
                    <a:prstClr val="white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en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800" dirty="0">
                <a:ln>
                  <a:solidFill>
                    <a:prstClr val="white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8 =</a:t>
            </a:r>
            <a:endParaRPr kumimoji="0" lang="en-US" sz="4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10">
            <a:extLst>
              <a:ext uri="{FF2B5EF4-FFF2-40B4-BE49-F238E27FC236}">
                <a16:creationId xmlns:a16="http://schemas.microsoft.com/office/drawing/2014/main" id="{0BE7D155-C7F9-B84B-BED2-04FFCA98FA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722" y="1019169"/>
            <a:ext cx="3965726" cy="506676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7DB994F-F7D6-F547-BB85-F081D6084658}"/>
              </a:ext>
            </a:extLst>
          </p:cNvPr>
          <p:cNvSpPr txBox="1"/>
          <p:nvPr/>
        </p:nvSpPr>
        <p:spPr>
          <a:xfrm>
            <a:off x="8385936" y="2164094"/>
            <a:ext cx="25744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4800" dirty="0">
                <a:ln>
                  <a:solidFill>
                    <a:prstClr val="white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kumimoji="0" lang="en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800" dirty="0">
                <a:ln>
                  <a:solidFill>
                    <a:prstClr val="white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en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800" noProof="0" dirty="0">
                <a:ln>
                  <a:solidFill>
                    <a:prstClr val="white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" sz="4800" dirty="0">
                <a:ln>
                  <a:solidFill>
                    <a:prstClr val="white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kumimoji="0" lang="en-US" sz="4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B6EDC36-B2FD-D04C-93A4-247E3A178E8D}"/>
              </a:ext>
            </a:extLst>
          </p:cNvPr>
          <p:cNvSpPr txBox="1"/>
          <p:nvPr/>
        </p:nvSpPr>
        <p:spPr>
          <a:xfrm>
            <a:off x="8474726" y="3133602"/>
            <a:ext cx="26036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4800" dirty="0">
                <a:ln>
                  <a:solidFill>
                    <a:prstClr val="white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kumimoji="0" lang="en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800" dirty="0">
                <a:ln>
                  <a:solidFill>
                    <a:prstClr val="white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en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800" noProof="0" dirty="0">
                <a:ln>
                  <a:solidFill>
                    <a:prstClr val="white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" sz="4800" dirty="0">
                <a:ln>
                  <a:solidFill>
                    <a:prstClr val="white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kumimoji="0" lang="en-US" sz="4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EC7D4A-4021-6648-A955-BA9CC7D09133}"/>
              </a:ext>
            </a:extLst>
          </p:cNvPr>
          <p:cNvSpPr txBox="1"/>
          <p:nvPr/>
        </p:nvSpPr>
        <p:spPr>
          <a:xfrm>
            <a:off x="8295631" y="4105867"/>
            <a:ext cx="27467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4800" dirty="0">
                <a:ln>
                  <a:solidFill>
                    <a:prstClr val="white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kumimoji="0" lang="en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800" dirty="0">
                <a:ln>
                  <a:solidFill>
                    <a:prstClr val="white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en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800" noProof="0" dirty="0">
                <a:ln>
                  <a:solidFill>
                    <a:prstClr val="white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" sz="4800" dirty="0">
                <a:ln>
                  <a:solidFill>
                    <a:prstClr val="white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kumimoji="0" lang="en-US" sz="4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875B3A7-CE8D-5E4F-A6EC-A4FB79C23629}"/>
              </a:ext>
            </a:extLst>
          </p:cNvPr>
          <p:cNvSpPr txBox="1"/>
          <p:nvPr/>
        </p:nvSpPr>
        <p:spPr>
          <a:xfrm>
            <a:off x="2934827" y="2334451"/>
            <a:ext cx="9880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753B83E-60C6-CD4E-B9FF-6DBC3C932751}"/>
              </a:ext>
            </a:extLst>
          </p:cNvPr>
          <p:cNvSpPr txBox="1"/>
          <p:nvPr/>
        </p:nvSpPr>
        <p:spPr>
          <a:xfrm>
            <a:off x="2934827" y="3277054"/>
            <a:ext cx="9880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99B34EE-283D-3B43-B4EA-9F910438BD28}"/>
              </a:ext>
            </a:extLst>
          </p:cNvPr>
          <p:cNvSpPr txBox="1"/>
          <p:nvPr/>
        </p:nvSpPr>
        <p:spPr>
          <a:xfrm>
            <a:off x="2896781" y="4259838"/>
            <a:ext cx="9880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4AB2A6D-C8AD-D841-A665-2D56698E7695}"/>
              </a:ext>
            </a:extLst>
          </p:cNvPr>
          <p:cNvSpPr txBox="1"/>
          <p:nvPr/>
        </p:nvSpPr>
        <p:spPr>
          <a:xfrm>
            <a:off x="6776795" y="2277814"/>
            <a:ext cx="9880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A525644-2ABE-0A4E-945E-346B399394F6}"/>
              </a:ext>
            </a:extLst>
          </p:cNvPr>
          <p:cNvSpPr txBox="1"/>
          <p:nvPr/>
        </p:nvSpPr>
        <p:spPr>
          <a:xfrm>
            <a:off x="6857866" y="3208609"/>
            <a:ext cx="9880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B87C686-594E-3748-B0B2-C55F4C2B9CB7}"/>
              </a:ext>
            </a:extLst>
          </p:cNvPr>
          <p:cNvSpPr txBox="1"/>
          <p:nvPr/>
        </p:nvSpPr>
        <p:spPr>
          <a:xfrm>
            <a:off x="6897072" y="4224787"/>
            <a:ext cx="9880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373DA9F-3EC1-E041-9376-71A35569E203}"/>
              </a:ext>
            </a:extLst>
          </p:cNvPr>
          <p:cNvSpPr txBox="1"/>
          <p:nvPr/>
        </p:nvSpPr>
        <p:spPr>
          <a:xfrm>
            <a:off x="10626903" y="2170576"/>
            <a:ext cx="9880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CC0375B-18B0-1845-877E-8D2FE485C899}"/>
              </a:ext>
            </a:extLst>
          </p:cNvPr>
          <p:cNvSpPr txBox="1"/>
          <p:nvPr/>
        </p:nvSpPr>
        <p:spPr>
          <a:xfrm>
            <a:off x="10690606" y="3140084"/>
            <a:ext cx="9880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A1FC5E1-9F86-2F47-B63B-4EF1F7FA05C9}"/>
              </a:ext>
            </a:extLst>
          </p:cNvPr>
          <p:cNvSpPr txBox="1"/>
          <p:nvPr/>
        </p:nvSpPr>
        <p:spPr>
          <a:xfrm>
            <a:off x="10584350" y="4092903"/>
            <a:ext cx="9880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883281249"/>
      </p:ext>
    </p:extLst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20" grpId="0"/>
      <p:bldP spid="21" grpId="0"/>
      <p:bldP spid="22" grpId="0"/>
      <p:bldP spid="26" grpId="0"/>
      <p:bldP spid="27" grpId="0"/>
      <p:bldP spid="28" grpId="0"/>
      <p:bldP spid="31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28"/>
          <p:cNvSpPr txBox="1">
            <a:spLocks noGrp="1"/>
          </p:cNvSpPr>
          <p:nvPr>
            <p:ph type="ctrTitle"/>
          </p:nvPr>
        </p:nvSpPr>
        <p:spPr>
          <a:xfrm>
            <a:off x="1576628" y="1310009"/>
            <a:ext cx="10106847" cy="124966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600" dirty="0">
                <a:solidFill>
                  <a:schemeClr val="accent2"/>
                </a:solidFill>
                <a:latin typeface="#9Slide07 Cadena" panose="02000503000000020004" pitchFamily="2" charset="0"/>
              </a:rPr>
              <a:t>AI NHANH</a:t>
            </a:r>
            <a:endParaRPr sz="16600" dirty="0">
              <a:latin typeface="#9Slide07 Cadena" panose="02000503000000020004" pitchFamily="2" charset="0"/>
            </a:endParaRPr>
          </a:p>
        </p:txBody>
      </p:sp>
      <p:sp>
        <p:nvSpPr>
          <p:cNvPr id="32" name="Google Shape;930;p28">
            <a:extLst>
              <a:ext uri="{FF2B5EF4-FFF2-40B4-BE49-F238E27FC236}">
                <a16:creationId xmlns:a16="http://schemas.microsoft.com/office/drawing/2014/main" id="{4E0D1727-BED6-45DF-B361-F75B9C3280F8}"/>
              </a:ext>
            </a:extLst>
          </p:cNvPr>
          <p:cNvSpPr txBox="1">
            <a:spLocks/>
          </p:cNvSpPr>
          <p:nvPr/>
        </p:nvSpPr>
        <p:spPr>
          <a:xfrm>
            <a:off x="1967438" y="3524747"/>
            <a:ext cx="11169699" cy="709929"/>
          </a:xfrm>
          <a:prstGeom prst="rect">
            <a:avLst/>
          </a:prstGeom>
          <a:noFill/>
          <a:ln>
            <a:noFill/>
          </a:ln>
          <a:effectLst>
            <a:outerShdw dist="38100" dir="1560000" algn="bl" rotWithShape="0">
              <a:schemeClr val="lt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Coiny"/>
              <a:buNone/>
              <a:defRPr sz="5500" b="1" i="0" u="none" strike="noStrike" cap="none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Coiny"/>
              <a:buNone/>
              <a:defRPr sz="5200" b="0" i="0" u="none" strike="noStrike" cap="none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Coiny"/>
              <a:buNone/>
              <a:defRPr sz="5200" b="0" i="0" u="none" strike="noStrike" cap="none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Coiny"/>
              <a:buNone/>
              <a:defRPr sz="5200" b="0" i="0" u="none" strike="noStrike" cap="none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Coiny"/>
              <a:buNone/>
              <a:defRPr sz="5200" b="0" i="0" u="none" strike="noStrike" cap="none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Coiny"/>
              <a:buNone/>
              <a:defRPr sz="5200" b="0" i="0" u="none" strike="noStrike" cap="none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Coiny"/>
              <a:buNone/>
              <a:defRPr sz="5200" b="0" i="0" u="none" strike="noStrike" cap="none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Coiny"/>
              <a:buNone/>
              <a:defRPr sz="5200" b="0" i="0" u="none" strike="noStrike" cap="none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Coiny"/>
              <a:buNone/>
              <a:defRPr sz="5200" b="0" i="0" u="none" strike="noStrike" cap="none">
                <a:solidFill>
                  <a:schemeClr val="lt2"/>
                </a:solidFill>
                <a:latin typeface="Coiny"/>
                <a:ea typeface="Coiny"/>
                <a:cs typeface="Coiny"/>
                <a:sym typeface="Coiny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B1C1"/>
              </a:buClr>
              <a:buSzPts val="5500"/>
              <a:buFont typeface="Coiny"/>
              <a:buNone/>
              <a:tabLst/>
              <a:defRPr/>
            </a:pPr>
            <a:r>
              <a:rPr kumimoji="0" lang="en-US" sz="13800" b="1" i="0" u="none" strike="noStrike" kern="0" cap="none" spc="0" normalizeH="0" baseline="0" noProof="0" dirty="0">
                <a:ln>
                  <a:noFill/>
                </a:ln>
                <a:solidFill>
                  <a:srgbClr val="F27D72"/>
                </a:solidFill>
                <a:effectLst/>
                <a:uLnTx/>
                <a:uFillTx/>
                <a:latin typeface="#9Slide07 Cadena" panose="02000503000000020004" pitchFamily="2" charset="0"/>
                <a:sym typeface="Coiny"/>
              </a:rPr>
              <a:t>AI ĐÚNG?</a:t>
            </a:r>
            <a:endParaRPr kumimoji="0" lang="vi-VN" sz="13800" b="1" i="0" u="none" strike="noStrike" kern="0" cap="none" spc="0" normalizeH="0" baseline="0" noProof="0" dirty="0">
              <a:ln>
                <a:noFill/>
              </a:ln>
              <a:solidFill>
                <a:srgbClr val="76B1C1"/>
              </a:solidFill>
              <a:effectLst/>
              <a:uLnTx/>
              <a:uFillTx/>
              <a:latin typeface="#9Slide07 Cadena" panose="02000503000000020004" pitchFamily="2" charset="0"/>
              <a:sym typeface="Coiny"/>
            </a:endParaRPr>
          </a:p>
        </p:txBody>
      </p:sp>
      <p:pic>
        <p:nvPicPr>
          <p:cNvPr id="27" name="图片 3">
            <a:extLst>
              <a:ext uri="{FF2B5EF4-FFF2-40B4-BE49-F238E27FC236}">
                <a16:creationId xmlns:a16="http://schemas.microsoft.com/office/drawing/2014/main" id="{E314F0D0-2EC9-4983-A774-1F09F4C28B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75" y="3524747"/>
            <a:ext cx="3954223" cy="395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4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31"/>
          <p:cNvSpPr txBox="1">
            <a:spLocks noGrp="1"/>
          </p:cNvSpPr>
          <p:nvPr>
            <p:ph type="subTitle" idx="1"/>
          </p:nvPr>
        </p:nvSpPr>
        <p:spPr>
          <a:xfrm>
            <a:off x="3067733" y="3093300"/>
            <a:ext cx="6056400" cy="126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sz="3200" dirty="0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ãy đọc thật kĩ câu hỏi và trả lời chính xác đáp án nhé</a:t>
            </a:r>
            <a:endParaRPr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99" name="Google Shape;999;p31"/>
          <p:cNvSpPr txBox="1">
            <a:spLocks noGrp="1"/>
          </p:cNvSpPr>
          <p:nvPr>
            <p:ph type="title"/>
          </p:nvPr>
        </p:nvSpPr>
        <p:spPr>
          <a:xfrm>
            <a:off x="2698133" y="1810633"/>
            <a:ext cx="6795600" cy="131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sz="9600" dirty="0">
                <a:latin typeface="#9Slide07 Cadena" panose="02000503000000020004" pitchFamily="2" charset="0"/>
              </a:rPr>
              <a:t>BẮT</a:t>
            </a:r>
            <a:r>
              <a:rPr lang="en" sz="9600" dirty="0">
                <a:latin typeface="#9Slide07 Cadena" panose="02000503000000020004" pitchFamily="2" charset="0"/>
              </a:rPr>
              <a:t> </a:t>
            </a:r>
            <a:r>
              <a:rPr lang="vi-VN" sz="9600" b="1" dirty="0">
                <a:solidFill>
                  <a:schemeClr val="accent2"/>
                </a:solidFill>
                <a:latin typeface="#9Slide07 Cadena" panose="02000503000000020004" pitchFamily="2" charset="0"/>
              </a:rPr>
              <a:t>ĐẦU </a:t>
            </a:r>
            <a:r>
              <a:rPr lang="en" sz="9600" b="1" dirty="0">
                <a:solidFill>
                  <a:schemeClr val="accent2"/>
                </a:solidFill>
                <a:latin typeface="#9Slide07 Cadena" panose="02000503000000020004" pitchFamily="2" charset="0"/>
              </a:rPr>
              <a:t>!</a:t>
            </a:r>
            <a:endParaRPr sz="9600" b="1" dirty="0">
              <a:solidFill>
                <a:schemeClr val="accent2"/>
              </a:solidFill>
              <a:latin typeface="#9Slide07 Cadena" panose="02000503000000020004" pitchFamily="2" charset="0"/>
            </a:endParaRPr>
          </a:p>
        </p:txBody>
      </p:sp>
      <p:sp>
        <p:nvSpPr>
          <p:cNvPr id="1000" name="Google Shape;1000;p31">
            <a:hlinkClick r:id="rId3" action="ppaction://hlinksldjump"/>
          </p:cNvPr>
          <p:cNvSpPr/>
          <p:nvPr/>
        </p:nvSpPr>
        <p:spPr>
          <a:xfrm>
            <a:off x="4668400" y="4719933"/>
            <a:ext cx="2855200" cy="652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097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933" b="1" i="0" u="none" strike="noStrike" kern="0" cap="none" spc="0" normalizeH="0" baseline="0" noProof="0" dirty="0">
                <a:ln>
                  <a:noFill/>
                </a:ln>
                <a:solidFill>
                  <a:srgbClr val="23414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oiny"/>
                <a:sym typeface="Coiny"/>
              </a:rPr>
              <a:t>START</a:t>
            </a:r>
            <a:endParaRPr kumimoji="0" sz="2933" b="1" i="0" u="none" strike="noStrike" kern="0" cap="none" spc="0" normalizeH="0" baseline="0" noProof="0" dirty="0">
              <a:ln>
                <a:noFill/>
              </a:ln>
              <a:solidFill>
                <a:srgbClr val="23414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oiny"/>
              <a:sym typeface="Coiny"/>
            </a:endParaRPr>
          </a:p>
        </p:txBody>
      </p:sp>
    </p:spTree>
    <p:extLst>
      <p:ext uri="{BB962C8B-B14F-4D97-AF65-F5344CB8AC3E}">
        <p14:creationId xmlns:p14="http://schemas.microsoft.com/office/powerpoint/2010/main" val="209649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1159;p37">
            <a:extLst>
              <a:ext uri="{FF2B5EF4-FFF2-40B4-BE49-F238E27FC236}">
                <a16:creationId xmlns:a16="http://schemas.microsoft.com/office/drawing/2014/main" id="{8CB70ECF-F922-4565-A66A-FD5D4AD98702}"/>
              </a:ext>
            </a:extLst>
          </p:cNvPr>
          <p:cNvSpPr/>
          <p:nvPr/>
        </p:nvSpPr>
        <p:spPr>
          <a:xfrm rot="10800000">
            <a:off x="963196" y="2725999"/>
            <a:ext cx="4735849" cy="2959663"/>
          </a:xfrm>
          <a:prstGeom prst="round2SameRect">
            <a:avLst/>
          </a:prstGeom>
          <a:solidFill>
            <a:schemeClr val="accent5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33" tIns="121900" rIns="365733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vi-VN" sz="2933" b="1" kern="0" dirty="0">
              <a:solidFill>
                <a:srgbClr val="23414C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047" name="Google Shape;1047;p34"/>
          <p:cNvSpPr txBox="1">
            <a:spLocks noGrp="1"/>
          </p:cNvSpPr>
          <p:nvPr>
            <p:ph type="title"/>
          </p:nvPr>
        </p:nvSpPr>
        <p:spPr>
          <a:xfrm>
            <a:off x="1494222" y="629888"/>
            <a:ext cx="8990400" cy="78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#9Slide07 Cadena" panose="02000503000000020004" pitchFamily="2" charset="0"/>
              </a:rPr>
              <a:t>CÂU 1</a:t>
            </a:r>
            <a:endParaRPr sz="6000" dirty="0">
              <a:solidFill>
                <a:srgbClr val="C00000"/>
              </a:solidFill>
              <a:latin typeface="#9Slide07 Cadena" panose="02000503000000020004" pitchFamily="2" charset="0"/>
            </a:endParaRPr>
          </a:p>
        </p:txBody>
      </p:sp>
      <p:sp>
        <p:nvSpPr>
          <p:cNvPr id="1067" name="A"/>
          <p:cNvSpPr/>
          <p:nvPr/>
        </p:nvSpPr>
        <p:spPr>
          <a:xfrm>
            <a:off x="6460249" y="2726000"/>
            <a:ext cx="4403600" cy="652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609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Inconsolata"/>
              </a:rPr>
              <a:t>9</a:t>
            </a:r>
            <a:endParaRPr sz="4400" b="1" kern="0" dirty="0"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068" name="Google Shape;1068;p34">
            <a:hlinkClick r:id="" action="ppaction://noaction"/>
          </p:cNvPr>
          <p:cNvSpPr/>
          <p:nvPr/>
        </p:nvSpPr>
        <p:spPr>
          <a:xfrm>
            <a:off x="6550749" y="2819200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b="1" kern="0" dirty="0">
                <a:solidFill>
                  <a:srgbClr val="F7D23F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sz="1867" b="1" kern="0" dirty="0">
              <a:solidFill>
                <a:srgbClr val="F7D23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69" name="C"/>
          <p:cNvSpPr/>
          <p:nvPr/>
        </p:nvSpPr>
        <p:spPr>
          <a:xfrm>
            <a:off x="6460249" y="4467533"/>
            <a:ext cx="4403600" cy="652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609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Inconsolata"/>
              </a:rPr>
              <a:t>8</a:t>
            </a:r>
            <a:endParaRPr sz="4400" b="1" kern="0" dirty="0"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070" name="Google Shape;1070;p34">
            <a:hlinkClick r:id="" action="ppaction://noaction"/>
          </p:cNvPr>
          <p:cNvSpPr/>
          <p:nvPr/>
        </p:nvSpPr>
        <p:spPr>
          <a:xfrm>
            <a:off x="6550749" y="4560733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b="1" kern="0">
                <a:solidFill>
                  <a:srgbClr val="F7D23F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sz="1867" b="1" kern="0">
              <a:solidFill>
                <a:srgbClr val="F7D23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71" name="B"/>
          <p:cNvSpPr/>
          <p:nvPr/>
        </p:nvSpPr>
        <p:spPr>
          <a:xfrm>
            <a:off x="6460249" y="3596767"/>
            <a:ext cx="4403600" cy="652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609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Inconsolata"/>
              </a:rPr>
              <a:t>7</a:t>
            </a:r>
            <a:r>
              <a:rPr lang="vi-VN" sz="5400" b="1" kern="0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Inconsolata"/>
              </a:rPr>
              <a:t> </a:t>
            </a:r>
            <a:endParaRPr sz="4800" b="1" kern="0" dirty="0"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072" name="Google Shape;1072;p34">
            <a:hlinkClick r:id="" action="ppaction://noaction"/>
          </p:cNvPr>
          <p:cNvSpPr/>
          <p:nvPr/>
        </p:nvSpPr>
        <p:spPr>
          <a:xfrm>
            <a:off x="6550749" y="3689967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b="1" kern="0">
                <a:solidFill>
                  <a:srgbClr val="F7D23F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sz="1867" b="1" kern="0">
              <a:solidFill>
                <a:srgbClr val="F7D23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73" name="Google Shape;1073;p34">
            <a:hlinkClick r:id="" action="ppaction://noaction"/>
          </p:cNvPr>
          <p:cNvSpPr/>
          <p:nvPr/>
        </p:nvSpPr>
        <p:spPr>
          <a:xfrm>
            <a:off x="5661400" y="5852400"/>
            <a:ext cx="869200" cy="380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975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 dirty="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 sz="1867" kern="0" dirty="0">
              <a:solidFill>
                <a:srgbClr val="23414C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074" name="Google Shape;1074;p34"/>
          <p:cNvGrpSpPr/>
          <p:nvPr/>
        </p:nvGrpSpPr>
        <p:grpSpPr>
          <a:xfrm>
            <a:off x="6668925" y="5935920"/>
            <a:ext cx="343499" cy="213365"/>
            <a:chOff x="5001694" y="4451940"/>
            <a:chExt cx="257624" cy="160024"/>
          </a:xfrm>
        </p:grpSpPr>
        <p:sp>
          <p:nvSpPr>
            <p:cNvPr id="1075" name="Google Shape;1075;p34">
              <a:hlinkClick r:id="rId3" action="ppaction://hlinksldjump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4">
              <a:hlinkClick r:id="rId3" action="ppaction://hlinksldjump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77" name="Google Shape;1077;p34"/>
          <p:cNvGrpSpPr/>
          <p:nvPr/>
        </p:nvGrpSpPr>
        <p:grpSpPr>
          <a:xfrm>
            <a:off x="5179576" y="5935916"/>
            <a:ext cx="343499" cy="213373"/>
            <a:chOff x="3884682" y="4451937"/>
            <a:chExt cx="257624" cy="160030"/>
          </a:xfrm>
        </p:grpSpPr>
        <p:sp>
          <p:nvSpPr>
            <p:cNvPr id="1078" name="Google Shape;1078;p34">
              <a:hlinkClick r:id="" action="ppaction://noaction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4">
              <a:hlinkClick r:id="" action="ppaction://noaction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" name="B1">
            <a:extLst>
              <a:ext uri="{FF2B5EF4-FFF2-40B4-BE49-F238E27FC236}">
                <a16:creationId xmlns:a16="http://schemas.microsoft.com/office/drawing/2014/main" id="{150D8773-6C35-4D39-8F19-F754DC60C9BE}"/>
              </a:ext>
            </a:extLst>
          </p:cNvPr>
          <p:cNvGrpSpPr/>
          <p:nvPr/>
        </p:nvGrpSpPr>
        <p:grpSpPr>
          <a:xfrm>
            <a:off x="10384671" y="3496564"/>
            <a:ext cx="875695" cy="869200"/>
            <a:chOff x="7788503" y="2622423"/>
            <a:chExt cx="656771" cy="651900"/>
          </a:xfrm>
        </p:grpSpPr>
        <p:sp>
          <p:nvSpPr>
            <p:cNvPr id="56" name="Google Shape;1101;p35">
              <a:extLst>
                <a:ext uri="{FF2B5EF4-FFF2-40B4-BE49-F238E27FC236}">
                  <a16:creationId xmlns:a16="http://schemas.microsoft.com/office/drawing/2014/main" id="{5F785E61-89D4-4AC3-9B0A-D14E3C8DAE8E}"/>
                </a:ext>
              </a:extLst>
            </p:cNvPr>
            <p:cNvSpPr/>
            <p:nvPr/>
          </p:nvSpPr>
          <p:spPr>
            <a:xfrm>
              <a:off x="7788503" y="2622423"/>
              <a:ext cx="656771" cy="651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103;p35">
              <a:extLst>
                <a:ext uri="{FF2B5EF4-FFF2-40B4-BE49-F238E27FC236}">
                  <a16:creationId xmlns:a16="http://schemas.microsoft.com/office/drawing/2014/main" id="{5717A5EA-C4ED-4AA3-A1E3-2F43E99D2CA5}"/>
                </a:ext>
              </a:extLst>
            </p:cNvPr>
            <p:cNvSpPr/>
            <p:nvPr/>
          </p:nvSpPr>
          <p:spPr>
            <a:xfrm>
              <a:off x="7915682" y="2801300"/>
              <a:ext cx="484386" cy="354715"/>
            </a:xfrm>
            <a:custGeom>
              <a:avLst/>
              <a:gdLst/>
              <a:ahLst/>
              <a:cxnLst/>
              <a:rect l="l" t="t" r="r" b="b"/>
              <a:pathLst>
                <a:path w="14247" h="10511" extrusionOk="0">
                  <a:moveTo>
                    <a:pt x="12053" y="1"/>
                  </a:moveTo>
                  <a:lnTo>
                    <a:pt x="5600" y="6450"/>
                  </a:lnTo>
                  <a:cubicBezTo>
                    <a:pt x="5515" y="6537"/>
                    <a:pt x="5401" y="6581"/>
                    <a:pt x="5287" y="6581"/>
                  </a:cubicBezTo>
                  <a:cubicBezTo>
                    <a:pt x="5173" y="6581"/>
                    <a:pt x="5059" y="6537"/>
                    <a:pt x="4973" y="6450"/>
                  </a:cubicBezTo>
                  <a:lnTo>
                    <a:pt x="2194" y="3674"/>
                  </a:lnTo>
                  <a:lnTo>
                    <a:pt x="1" y="5867"/>
                  </a:lnTo>
                  <a:lnTo>
                    <a:pt x="4188" y="10055"/>
                  </a:lnTo>
                  <a:cubicBezTo>
                    <a:pt x="4480" y="10346"/>
                    <a:pt x="4874" y="10511"/>
                    <a:pt x="5288" y="10511"/>
                  </a:cubicBezTo>
                  <a:cubicBezTo>
                    <a:pt x="5700" y="10511"/>
                    <a:pt x="6094" y="10346"/>
                    <a:pt x="6385" y="10055"/>
                  </a:cubicBezTo>
                  <a:lnTo>
                    <a:pt x="14246" y="2194"/>
                  </a:lnTo>
                  <a:lnTo>
                    <a:pt x="120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" name="C1">
            <a:extLst>
              <a:ext uri="{FF2B5EF4-FFF2-40B4-BE49-F238E27FC236}">
                <a16:creationId xmlns:a16="http://schemas.microsoft.com/office/drawing/2014/main" id="{92D5794B-4EB8-4D2F-8B28-4C07DC5F3E8B}"/>
              </a:ext>
            </a:extLst>
          </p:cNvPr>
          <p:cNvGrpSpPr/>
          <p:nvPr/>
        </p:nvGrpSpPr>
        <p:grpSpPr>
          <a:xfrm>
            <a:off x="10429249" y="4480741"/>
            <a:ext cx="869200" cy="869200"/>
            <a:chOff x="7821937" y="1894196"/>
            <a:chExt cx="651900" cy="651900"/>
          </a:xfrm>
        </p:grpSpPr>
        <p:sp>
          <p:nvSpPr>
            <p:cNvPr id="58" name="Google Shape;1134;p36">
              <a:extLst>
                <a:ext uri="{FF2B5EF4-FFF2-40B4-BE49-F238E27FC236}">
                  <a16:creationId xmlns:a16="http://schemas.microsoft.com/office/drawing/2014/main" id="{8668DF94-F9CC-4B0D-8E1F-5EBF5EE66BD7}"/>
                </a:ext>
              </a:extLst>
            </p:cNvPr>
            <p:cNvSpPr/>
            <p:nvPr/>
          </p:nvSpPr>
          <p:spPr>
            <a:xfrm>
              <a:off x="7821937" y="1894196"/>
              <a:ext cx="651900" cy="651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136;p36">
              <a:extLst>
                <a:ext uri="{FF2B5EF4-FFF2-40B4-BE49-F238E27FC236}">
                  <a16:creationId xmlns:a16="http://schemas.microsoft.com/office/drawing/2014/main" id="{BDC2CE5D-B1D9-4946-B176-045ADA557190}"/>
                </a:ext>
              </a:extLst>
            </p:cNvPr>
            <p:cNvSpPr/>
            <p:nvPr/>
          </p:nvSpPr>
          <p:spPr>
            <a:xfrm>
              <a:off x="7953881" y="2027872"/>
              <a:ext cx="388022" cy="384514"/>
            </a:xfrm>
            <a:custGeom>
              <a:avLst/>
              <a:gdLst/>
              <a:ahLst/>
              <a:cxnLst/>
              <a:rect l="l" t="t" r="r" b="b"/>
              <a:pathLst>
                <a:path w="11498" h="11394" extrusionOk="0">
                  <a:moveTo>
                    <a:pt x="2709" y="1"/>
                  </a:moveTo>
                  <a:cubicBezTo>
                    <a:pt x="2577" y="1"/>
                    <a:pt x="2445" y="51"/>
                    <a:pt x="2344" y="152"/>
                  </a:cubicBezTo>
                  <a:lnTo>
                    <a:pt x="203" y="2294"/>
                  </a:lnTo>
                  <a:cubicBezTo>
                    <a:pt x="0" y="2493"/>
                    <a:pt x="0" y="2822"/>
                    <a:pt x="203" y="3021"/>
                  </a:cubicBezTo>
                  <a:lnTo>
                    <a:pt x="2879" y="5697"/>
                  </a:lnTo>
                  <a:lnTo>
                    <a:pt x="203" y="8373"/>
                  </a:lnTo>
                  <a:cubicBezTo>
                    <a:pt x="0" y="8572"/>
                    <a:pt x="0" y="8901"/>
                    <a:pt x="203" y="9100"/>
                  </a:cubicBezTo>
                  <a:lnTo>
                    <a:pt x="2344" y="11241"/>
                  </a:lnTo>
                  <a:cubicBezTo>
                    <a:pt x="2445" y="11343"/>
                    <a:pt x="2577" y="11393"/>
                    <a:pt x="2709" y="11393"/>
                  </a:cubicBezTo>
                  <a:cubicBezTo>
                    <a:pt x="2841" y="11393"/>
                    <a:pt x="2973" y="11343"/>
                    <a:pt x="3074" y="11241"/>
                  </a:cubicBezTo>
                  <a:lnTo>
                    <a:pt x="5750" y="8569"/>
                  </a:lnTo>
                  <a:lnTo>
                    <a:pt x="8423" y="11241"/>
                  </a:lnTo>
                  <a:cubicBezTo>
                    <a:pt x="8524" y="11343"/>
                    <a:pt x="8656" y="11393"/>
                    <a:pt x="8788" y="11393"/>
                  </a:cubicBezTo>
                  <a:cubicBezTo>
                    <a:pt x="8920" y="11393"/>
                    <a:pt x="9052" y="11343"/>
                    <a:pt x="9153" y="11241"/>
                  </a:cubicBezTo>
                  <a:lnTo>
                    <a:pt x="11295" y="9100"/>
                  </a:lnTo>
                  <a:cubicBezTo>
                    <a:pt x="11497" y="8901"/>
                    <a:pt x="11497" y="8572"/>
                    <a:pt x="11295" y="8373"/>
                  </a:cubicBezTo>
                  <a:lnTo>
                    <a:pt x="8615" y="5697"/>
                  </a:lnTo>
                  <a:lnTo>
                    <a:pt x="11292" y="3021"/>
                  </a:lnTo>
                  <a:cubicBezTo>
                    <a:pt x="11494" y="2822"/>
                    <a:pt x="11494" y="2493"/>
                    <a:pt x="11292" y="2294"/>
                  </a:cubicBezTo>
                  <a:lnTo>
                    <a:pt x="9150" y="152"/>
                  </a:lnTo>
                  <a:cubicBezTo>
                    <a:pt x="9049" y="51"/>
                    <a:pt x="8917" y="1"/>
                    <a:pt x="8785" y="1"/>
                  </a:cubicBezTo>
                  <a:cubicBezTo>
                    <a:pt x="8653" y="1"/>
                    <a:pt x="8521" y="51"/>
                    <a:pt x="8420" y="152"/>
                  </a:cubicBezTo>
                  <a:lnTo>
                    <a:pt x="5750" y="2829"/>
                  </a:lnTo>
                  <a:lnTo>
                    <a:pt x="3074" y="152"/>
                  </a:lnTo>
                  <a:cubicBezTo>
                    <a:pt x="2973" y="51"/>
                    <a:pt x="2841" y="1"/>
                    <a:pt x="27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2" name="A1">
            <a:extLst>
              <a:ext uri="{FF2B5EF4-FFF2-40B4-BE49-F238E27FC236}">
                <a16:creationId xmlns:a16="http://schemas.microsoft.com/office/drawing/2014/main" id="{981CFEF0-6300-44A5-84DF-BB3A73D1475E}"/>
              </a:ext>
            </a:extLst>
          </p:cNvPr>
          <p:cNvGrpSpPr/>
          <p:nvPr/>
        </p:nvGrpSpPr>
        <p:grpSpPr>
          <a:xfrm>
            <a:off x="10330891" y="2525595"/>
            <a:ext cx="869200" cy="869200"/>
            <a:chOff x="7821937" y="1894196"/>
            <a:chExt cx="651900" cy="651900"/>
          </a:xfrm>
        </p:grpSpPr>
        <p:sp>
          <p:nvSpPr>
            <p:cNvPr id="63" name="Google Shape;1134;p36">
              <a:extLst>
                <a:ext uri="{FF2B5EF4-FFF2-40B4-BE49-F238E27FC236}">
                  <a16:creationId xmlns:a16="http://schemas.microsoft.com/office/drawing/2014/main" id="{B9C5D19B-BEC2-4B09-B030-E894429D35AE}"/>
                </a:ext>
              </a:extLst>
            </p:cNvPr>
            <p:cNvSpPr/>
            <p:nvPr/>
          </p:nvSpPr>
          <p:spPr>
            <a:xfrm>
              <a:off x="7821937" y="1894196"/>
              <a:ext cx="651900" cy="651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136;p36">
              <a:extLst>
                <a:ext uri="{FF2B5EF4-FFF2-40B4-BE49-F238E27FC236}">
                  <a16:creationId xmlns:a16="http://schemas.microsoft.com/office/drawing/2014/main" id="{EABBBA97-4ADC-4E16-BAAF-00EF14031568}"/>
                </a:ext>
              </a:extLst>
            </p:cNvPr>
            <p:cNvSpPr/>
            <p:nvPr/>
          </p:nvSpPr>
          <p:spPr>
            <a:xfrm>
              <a:off x="7953881" y="2027872"/>
              <a:ext cx="388022" cy="384514"/>
            </a:xfrm>
            <a:custGeom>
              <a:avLst/>
              <a:gdLst/>
              <a:ahLst/>
              <a:cxnLst/>
              <a:rect l="l" t="t" r="r" b="b"/>
              <a:pathLst>
                <a:path w="11498" h="11394" extrusionOk="0">
                  <a:moveTo>
                    <a:pt x="2709" y="1"/>
                  </a:moveTo>
                  <a:cubicBezTo>
                    <a:pt x="2577" y="1"/>
                    <a:pt x="2445" y="51"/>
                    <a:pt x="2344" y="152"/>
                  </a:cubicBezTo>
                  <a:lnTo>
                    <a:pt x="203" y="2294"/>
                  </a:lnTo>
                  <a:cubicBezTo>
                    <a:pt x="0" y="2493"/>
                    <a:pt x="0" y="2822"/>
                    <a:pt x="203" y="3021"/>
                  </a:cubicBezTo>
                  <a:lnTo>
                    <a:pt x="2879" y="5697"/>
                  </a:lnTo>
                  <a:lnTo>
                    <a:pt x="203" y="8373"/>
                  </a:lnTo>
                  <a:cubicBezTo>
                    <a:pt x="0" y="8572"/>
                    <a:pt x="0" y="8901"/>
                    <a:pt x="203" y="9100"/>
                  </a:cubicBezTo>
                  <a:lnTo>
                    <a:pt x="2344" y="11241"/>
                  </a:lnTo>
                  <a:cubicBezTo>
                    <a:pt x="2445" y="11343"/>
                    <a:pt x="2577" y="11393"/>
                    <a:pt x="2709" y="11393"/>
                  </a:cubicBezTo>
                  <a:cubicBezTo>
                    <a:pt x="2841" y="11393"/>
                    <a:pt x="2973" y="11343"/>
                    <a:pt x="3074" y="11241"/>
                  </a:cubicBezTo>
                  <a:lnTo>
                    <a:pt x="5750" y="8569"/>
                  </a:lnTo>
                  <a:lnTo>
                    <a:pt x="8423" y="11241"/>
                  </a:lnTo>
                  <a:cubicBezTo>
                    <a:pt x="8524" y="11343"/>
                    <a:pt x="8656" y="11393"/>
                    <a:pt x="8788" y="11393"/>
                  </a:cubicBezTo>
                  <a:cubicBezTo>
                    <a:pt x="8920" y="11393"/>
                    <a:pt x="9052" y="11343"/>
                    <a:pt x="9153" y="11241"/>
                  </a:cubicBezTo>
                  <a:lnTo>
                    <a:pt x="11295" y="9100"/>
                  </a:lnTo>
                  <a:cubicBezTo>
                    <a:pt x="11497" y="8901"/>
                    <a:pt x="11497" y="8572"/>
                    <a:pt x="11295" y="8373"/>
                  </a:cubicBezTo>
                  <a:lnTo>
                    <a:pt x="8615" y="5697"/>
                  </a:lnTo>
                  <a:lnTo>
                    <a:pt x="11292" y="3021"/>
                  </a:lnTo>
                  <a:cubicBezTo>
                    <a:pt x="11494" y="2822"/>
                    <a:pt x="11494" y="2493"/>
                    <a:pt x="11292" y="2294"/>
                  </a:cubicBezTo>
                  <a:lnTo>
                    <a:pt x="9150" y="152"/>
                  </a:lnTo>
                  <a:cubicBezTo>
                    <a:pt x="9049" y="51"/>
                    <a:pt x="8917" y="1"/>
                    <a:pt x="8785" y="1"/>
                  </a:cubicBezTo>
                  <a:cubicBezTo>
                    <a:pt x="8653" y="1"/>
                    <a:pt x="8521" y="51"/>
                    <a:pt x="8420" y="152"/>
                  </a:cubicBezTo>
                  <a:lnTo>
                    <a:pt x="5750" y="2829"/>
                  </a:lnTo>
                  <a:lnTo>
                    <a:pt x="3074" y="152"/>
                  </a:lnTo>
                  <a:cubicBezTo>
                    <a:pt x="2973" y="51"/>
                    <a:pt x="2841" y="1"/>
                    <a:pt x="27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2" name="Google Shape;1173;p37">
            <a:extLst>
              <a:ext uri="{FF2B5EF4-FFF2-40B4-BE49-F238E27FC236}">
                <a16:creationId xmlns:a16="http://schemas.microsoft.com/office/drawing/2014/main" id="{254F06F9-572F-4739-A9FE-4529D11DDFCE}"/>
              </a:ext>
            </a:extLst>
          </p:cNvPr>
          <p:cNvSpPr/>
          <p:nvPr/>
        </p:nvSpPr>
        <p:spPr>
          <a:xfrm>
            <a:off x="963200" y="2347147"/>
            <a:ext cx="4735849" cy="109258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3" name="Google Shape;1174;p37">
            <a:extLst>
              <a:ext uri="{FF2B5EF4-FFF2-40B4-BE49-F238E27FC236}">
                <a16:creationId xmlns:a16="http://schemas.microsoft.com/office/drawing/2014/main" id="{D6F2F37D-481C-45AF-A096-6747FE8711D3}"/>
              </a:ext>
            </a:extLst>
          </p:cNvPr>
          <p:cNvGrpSpPr/>
          <p:nvPr/>
        </p:nvGrpSpPr>
        <p:grpSpPr>
          <a:xfrm>
            <a:off x="4708347" y="2487640"/>
            <a:ext cx="942453" cy="807115"/>
            <a:chOff x="7569175" y="1212625"/>
            <a:chExt cx="237900" cy="235500"/>
          </a:xfrm>
        </p:grpSpPr>
        <p:sp>
          <p:nvSpPr>
            <p:cNvPr id="54" name="Google Shape;1175;p37">
              <a:extLst>
                <a:ext uri="{FF2B5EF4-FFF2-40B4-BE49-F238E27FC236}">
                  <a16:creationId xmlns:a16="http://schemas.microsoft.com/office/drawing/2014/main" id="{97F85929-99C3-473D-88F8-7BF5876E7B1E}"/>
                </a:ext>
              </a:extLst>
            </p:cNvPr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176;p37">
              <a:extLst>
                <a:ext uri="{FF2B5EF4-FFF2-40B4-BE49-F238E27FC236}">
                  <a16:creationId xmlns:a16="http://schemas.microsoft.com/office/drawing/2014/main" id="{346D0AC3-04D3-4C3F-A6A4-F1882CAA70A6}"/>
                </a:ext>
              </a:extLst>
            </p:cNvPr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name="adj1" fmla="val 2352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8601FA87-AFE1-45B8-AC9E-E3DCDC3D43E1}"/>
              </a:ext>
            </a:extLst>
          </p:cNvPr>
          <p:cNvSpPr txBox="1"/>
          <p:nvPr/>
        </p:nvSpPr>
        <p:spPr>
          <a:xfrm>
            <a:off x="893551" y="4011937"/>
            <a:ext cx="491778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6600" b="1" kern="0" dirty="0">
                <a:solidFill>
                  <a:srgbClr val="23414C"/>
                </a:solidFill>
                <a:latin typeface="#9Slide07 Cadena" panose="02000503000000020004" pitchFamily="2" charset="0"/>
                <a:ea typeface="Cambria" panose="02040503050406030204" pitchFamily="18" charset="0"/>
                <a:cs typeface="Coiny"/>
                <a:sym typeface="Coiny"/>
              </a:rPr>
              <a:t>14 – 4 - 3 = ?</a:t>
            </a:r>
            <a:endParaRPr lang="vi-VN" sz="6600" b="1" kern="0" dirty="0">
              <a:solidFill>
                <a:srgbClr val="23414C"/>
              </a:solidFill>
              <a:latin typeface="#9Slide07 Cadena" panose="02000503000000020004" pitchFamily="2" charset="0"/>
              <a:ea typeface="Cambria" panose="02040503050406030204" pitchFamily="18" charset="0"/>
              <a:cs typeface="Coiny"/>
              <a:sym typeface="Coiny"/>
            </a:endParaRPr>
          </a:p>
        </p:txBody>
      </p:sp>
    </p:spTree>
    <p:extLst>
      <p:ext uri="{BB962C8B-B14F-4D97-AF65-F5344CB8AC3E}">
        <p14:creationId xmlns:p14="http://schemas.microsoft.com/office/powerpoint/2010/main" val="117414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9"/>
                  </p:tgtEl>
                </p:cond>
              </p:nextCondLst>
            </p:seq>
          </p:childTnLst>
        </p:cTn>
      </p:par>
    </p:tnLst>
    <p:bldLst>
      <p:bldP spid="1067" grpId="0" animBg="1"/>
      <p:bldP spid="1069" grpId="0" animBg="1"/>
      <p:bldP spid="1069" grpId="1" animBg="1"/>
      <p:bldP spid="1071" grpId="0" animBg="1"/>
      <p:bldP spid="107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Google Shape;1806;p57"/>
          <p:cNvSpPr txBox="1">
            <a:spLocks noGrp="1"/>
          </p:cNvSpPr>
          <p:nvPr>
            <p:ph type="title"/>
          </p:nvPr>
        </p:nvSpPr>
        <p:spPr>
          <a:xfrm>
            <a:off x="1671050" y="480767"/>
            <a:ext cx="8990400" cy="78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6600" dirty="0" err="1">
                <a:solidFill>
                  <a:srgbClr val="C00000"/>
                </a:solidFill>
                <a:latin typeface="#9Slide07 Cadena" panose="02000503000000020004" pitchFamily="2" charset="0"/>
              </a:rPr>
              <a:t>Câu</a:t>
            </a:r>
            <a:r>
              <a:rPr lang="en-US" sz="6600" dirty="0">
                <a:solidFill>
                  <a:srgbClr val="C00000"/>
                </a:solidFill>
                <a:latin typeface="#9Slide07 Cadena" panose="02000503000000020004" pitchFamily="2" charset="0"/>
              </a:rPr>
              <a:t> 2</a:t>
            </a:r>
            <a:endParaRPr sz="6600" dirty="0">
              <a:solidFill>
                <a:srgbClr val="C00000"/>
              </a:solidFill>
              <a:latin typeface="#9Slide07 Cadena" panose="02000503000000020004" pitchFamily="2" charset="0"/>
            </a:endParaRPr>
          </a:p>
        </p:txBody>
      </p:sp>
      <p:sp>
        <p:nvSpPr>
          <p:cNvPr id="1807" name="Google Shape;1807;p57"/>
          <p:cNvSpPr/>
          <p:nvPr/>
        </p:nvSpPr>
        <p:spPr>
          <a:xfrm>
            <a:off x="902585" y="2279275"/>
            <a:ext cx="4758815" cy="3087874"/>
          </a:xfrm>
          <a:prstGeom prst="roundRect">
            <a:avLst>
              <a:gd name="adj" fmla="val 12107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33" tIns="548633" rIns="365733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6600" b="1" kern="0" dirty="0">
                <a:solidFill>
                  <a:srgbClr val="23414C"/>
                </a:solidFill>
                <a:latin typeface="#9Slide07 Cadena" panose="02000503000000020004" pitchFamily="2" charset="0"/>
                <a:ea typeface="Coiny"/>
                <a:cs typeface="Coiny"/>
                <a:sym typeface="Coiny"/>
              </a:rPr>
              <a:t>14 - 7 = ?</a:t>
            </a:r>
            <a:endParaRPr sz="6600" b="1" kern="0" dirty="0">
              <a:solidFill>
                <a:srgbClr val="000000"/>
              </a:solidFill>
              <a:latin typeface="#9Slide07 Cadena" panose="02000503000000020004" pitchFamily="2" charset="0"/>
              <a:ea typeface="Coiny"/>
              <a:cs typeface="Coiny"/>
              <a:sym typeface="Coiny"/>
            </a:endParaRPr>
          </a:p>
        </p:txBody>
      </p:sp>
      <p:sp>
        <p:nvSpPr>
          <p:cNvPr id="1809" name="A"/>
          <p:cNvSpPr/>
          <p:nvPr/>
        </p:nvSpPr>
        <p:spPr>
          <a:xfrm>
            <a:off x="6460249" y="2726000"/>
            <a:ext cx="4403600" cy="652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609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b="1" kern="0" dirty="0">
                <a:solidFill>
                  <a:srgbClr val="23414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Inconsolata"/>
              </a:rPr>
              <a:t>9</a:t>
            </a:r>
            <a:endParaRPr sz="6000" b="1" kern="0" dirty="0">
              <a:solidFill>
                <a:srgbClr val="23414C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810" name="Google Shape;1810;p57">
            <a:hlinkClick r:id="" action="ppaction://noaction"/>
          </p:cNvPr>
          <p:cNvSpPr/>
          <p:nvPr/>
        </p:nvSpPr>
        <p:spPr>
          <a:xfrm>
            <a:off x="6550749" y="2819200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b="1" kern="0">
                <a:solidFill>
                  <a:srgbClr val="F27D72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sz="1867" b="1" kern="0">
              <a:solidFill>
                <a:srgbClr val="F27D7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11" name="C"/>
          <p:cNvSpPr/>
          <p:nvPr/>
        </p:nvSpPr>
        <p:spPr>
          <a:xfrm>
            <a:off x="6460249" y="4467533"/>
            <a:ext cx="4403600" cy="652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609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b="1" kern="0" dirty="0">
                <a:solidFill>
                  <a:srgbClr val="23414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Inconsolata"/>
              </a:rPr>
              <a:t>8</a:t>
            </a:r>
            <a:endParaRPr sz="4800" b="1" kern="0" dirty="0">
              <a:solidFill>
                <a:srgbClr val="23414C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812" name="Google Shape;1812;p57">
            <a:hlinkClick r:id="" action="ppaction://noaction"/>
          </p:cNvPr>
          <p:cNvSpPr/>
          <p:nvPr/>
        </p:nvSpPr>
        <p:spPr>
          <a:xfrm>
            <a:off x="6550749" y="4560733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b="1" kern="0">
                <a:solidFill>
                  <a:srgbClr val="F27D72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sz="1867" b="1" kern="0">
              <a:solidFill>
                <a:srgbClr val="F27D7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13" name="B"/>
          <p:cNvSpPr/>
          <p:nvPr/>
        </p:nvSpPr>
        <p:spPr>
          <a:xfrm>
            <a:off x="6460249" y="3596767"/>
            <a:ext cx="4403600" cy="652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609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b="1" kern="0" dirty="0">
                <a:solidFill>
                  <a:srgbClr val="23414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Inconsolata"/>
              </a:rPr>
              <a:t>7</a:t>
            </a:r>
            <a:endParaRPr sz="4800" b="1" kern="0" dirty="0">
              <a:solidFill>
                <a:srgbClr val="23414C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814" name="Google Shape;1814;p57">
            <a:hlinkClick r:id="" action="ppaction://noaction"/>
          </p:cNvPr>
          <p:cNvSpPr/>
          <p:nvPr/>
        </p:nvSpPr>
        <p:spPr>
          <a:xfrm>
            <a:off x="6550749" y="3689967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b="1" kern="0">
                <a:solidFill>
                  <a:srgbClr val="F27D72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sz="1867" b="1" kern="0">
              <a:solidFill>
                <a:srgbClr val="F27D7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15" name="Google Shape;1815;p57">
            <a:hlinkClick r:id="" action="ppaction://noaction"/>
          </p:cNvPr>
          <p:cNvSpPr/>
          <p:nvPr/>
        </p:nvSpPr>
        <p:spPr>
          <a:xfrm>
            <a:off x="5661400" y="5852400"/>
            <a:ext cx="869200" cy="38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975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200" b="1" kern="0" dirty="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 sz="1867" kern="0" dirty="0">
              <a:solidFill>
                <a:srgbClr val="23414C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816" name="Google Shape;1816;p57"/>
          <p:cNvGrpSpPr/>
          <p:nvPr/>
        </p:nvGrpSpPr>
        <p:grpSpPr>
          <a:xfrm>
            <a:off x="6668925" y="5935920"/>
            <a:ext cx="343499" cy="213365"/>
            <a:chOff x="5001694" y="4451940"/>
            <a:chExt cx="257624" cy="160024"/>
          </a:xfrm>
        </p:grpSpPr>
        <p:sp>
          <p:nvSpPr>
            <p:cNvPr id="1817" name="Google Shape;1817;p57">
              <a:hlinkClick r:id="" action="ppaction://noaction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57">
              <a:hlinkClick r:id="" action="ppaction://noaction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19" name="Google Shape;1819;p57"/>
          <p:cNvGrpSpPr/>
          <p:nvPr/>
        </p:nvGrpSpPr>
        <p:grpSpPr>
          <a:xfrm>
            <a:off x="5179576" y="5935916"/>
            <a:ext cx="343499" cy="213373"/>
            <a:chOff x="3884682" y="4451937"/>
            <a:chExt cx="257624" cy="160030"/>
          </a:xfrm>
        </p:grpSpPr>
        <p:sp>
          <p:nvSpPr>
            <p:cNvPr id="1820" name="Google Shape;1820;p57">
              <a:hlinkClick r:id="" action="ppaction://noaction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57">
              <a:hlinkClick r:id="" action="ppaction://noaction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1724;p54">
            <a:extLst>
              <a:ext uri="{FF2B5EF4-FFF2-40B4-BE49-F238E27FC236}">
                <a16:creationId xmlns:a16="http://schemas.microsoft.com/office/drawing/2014/main" id="{D22F80DC-052D-4EF7-95FE-29B44228B5D6}"/>
              </a:ext>
            </a:extLst>
          </p:cNvPr>
          <p:cNvSpPr/>
          <p:nvPr/>
        </p:nvSpPr>
        <p:spPr>
          <a:xfrm>
            <a:off x="902586" y="2288349"/>
            <a:ext cx="4758814" cy="419465"/>
          </a:xfrm>
          <a:prstGeom prst="round2SameRect">
            <a:avLst>
              <a:gd name="adj1" fmla="val 36134"/>
              <a:gd name="adj2" fmla="val 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7" name="Google Shape;1725;p54">
            <a:extLst>
              <a:ext uri="{FF2B5EF4-FFF2-40B4-BE49-F238E27FC236}">
                <a16:creationId xmlns:a16="http://schemas.microsoft.com/office/drawing/2014/main" id="{1FA9BFC8-F5FA-4EC2-B22D-60ACD5350DE1}"/>
              </a:ext>
            </a:extLst>
          </p:cNvPr>
          <p:cNvGrpSpPr/>
          <p:nvPr/>
        </p:nvGrpSpPr>
        <p:grpSpPr>
          <a:xfrm>
            <a:off x="5214185" y="2279275"/>
            <a:ext cx="510027" cy="495200"/>
            <a:chOff x="7569175" y="1212625"/>
            <a:chExt cx="237900" cy="235500"/>
          </a:xfrm>
        </p:grpSpPr>
        <p:sp>
          <p:nvSpPr>
            <p:cNvPr id="28" name="Google Shape;1726;p54">
              <a:extLst>
                <a:ext uri="{FF2B5EF4-FFF2-40B4-BE49-F238E27FC236}">
                  <a16:creationId xmlns:a16="http://schemas.microsoft.com/office/drawing/2014/main" id="{6A914FD6-BABD-4FBF-9243-B17C7C7F8320}"/>
                </a:ext>
              </a:extLst>
            </p:cNvPr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727;p54">
              <a:extLst>
                <a:ext uri="{FF2B5EF4-FFF2-40B4-BE49-F238E27FC236}">
                  <a16:creationId xmlns:a16="http://schemas.microsoft.com/office/drawing/2014/main" id="{EDE40CBA-C9B0-479B-8304-8213674AA268}"/>
                </a:ext>
              </a:extLst>
            </p:cNvPr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name="adj1" fmla="val 2352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61CB61A-4570-4B86-ABF9-DC9F1E43F502}"/>
              </a:ext>
            </a:extLst>
          </p:cNvPr>
          <p:cNvGrpSpPr/>
          <p:nvPr/>
        </p:nvGrpSpPr>
        <p:grpSpPr>
          <a:xfrm>
            <a:off x="10401248" y="3563989"/>
            <a:ext cx="794361" cy="794361"/>
            <a:chOff x="1804788" y="1625226"/>
            <a:chExt cx="349500" cy="349500"/>
          </a:xfrm>
        </p:grpSpPr>
        <p:sp>
          <p:nvSpPr>
            <p:cNvPr id="30" name="Google Shape;1934;p61">
              <a:extLst>
                <a:ext uri="{FF2B5EF4-FFF2-40B4-BE49-F238E27FC236}">
                  <a16:creationId xmlns:a16="http://schemas.microsoft.com/office/drawing/2014/main" id="{C433CB27-11B9-4427-9F16-CA3863FE530F}"/>
                </a:ext>
              </a:extLst>
            </p:cNvPr>
            <p:cNvSpPr/>
            <p:nvPr/>
          </p:nvSpPr>
          <p:spPr>
            <a:xfrm>
              <a:off x="1804788" y="1625226"/>
              <a:ext cx="349500" cy="3495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1" name="Google Shape;1935;p61">
              <a:extLst>
                <a:ext uri="{FF2B5EF4-FFF2-40B4-BE49-F238E27FC236}">
                  <a16:creationId xmlns:a16="http://schemas.microsoft.com/office/drawing/2014/main" id="{08B9A6F5-A325-445C-A18B-76F8F2AA4D71}"/>
                </a:ext>
              </a:extLst>
            </p:cNvPr>
            <p:cNvGrpSpPr/>
            <p:nvPr/>
          </p:nvGrpSpPr>
          <p:grpSpPr>
            <a:xfrm>
              <a:off x="1846129" y="1700842"/>
              <a:ext cx="266924" cy="198624"/>
              <a:chOff x="5197967" y="3714018"/>
              <a:chExt cx="386455" cy="287569"/>
            </a:xfrm>
          </p:grpSpPr>
          <p:sp>
            <p:nvSpPr>
              <p:cNvPr id="32" name="Google Shape;1936;p61">
                <a:extLst>
                  <a:ext uri="{FF2B5EF4-FFF2-40B4-BE49-F238E27FC236}">
                    <a16:creationId xmlns:a16="http://schemas.microsoft.com/office/drawing/2014/main" id="{9DB82DC0-BD03-4763-A983-DD12D03145B6}"/>
                  </a:ext>
                </a:extLst>
              </p:cNvPr>
              <p:cNvSpPr/>
              <p:nvPr/>
            </p:nvSpPr>
            <p:spPr>
              <a:xfrm>
                <a:off x="5204595" y="3720148"/>
                <a:ext cx="373200" cy="275336"/>
              </a:xfrm>
              <a:custGeom>
                <a:avLst/>
                <a:gdLst/>
                <a:ahLst/>
                <a:cxnLst/>
                <a:rect l="l" t="t" r="r" b="b"/>
                <a:pathLst>
                  <a:path w="14247" h="10511" extrusionOk="0">
                    <a:moveTo>
                      <a:pt x="12053" y="1"/>
                    </a:moveTo>
                    <a:lnTo>
                      <a:pt x="5600" y="6450"/>
                    </a:lnTo>
                    <a:cubicBezTo>
                      <a:pt x="5515" y="6537"/>
                      <a:pt x="5401" y="6581"/>
                      <a:pt x="5287" y="6581"/>
                    </a:cubicBezTo>
                    <a:cubicBezTo>
                      <a:pt x="5173" y="6581"/>
                      <a:pt x="5059" y="6537"/>
                      <a:pt x="4973" y="6450"/>
                    </a:cubicBezTo>
                    <a:lnTo>
                      <a:pt x="2194" y="3674"/>
                    </a:lnTo>
                    <a:lnTo>
                      <a:pt x="1" y="5867"/>
                    </a:lnTo>
                    <a:lnTo>
                      <a:pt x="4188" y="10055"/>
                    </a:lnTo>
                    <a:cubicBezTo>
                      <a:pt x="4480" y="10346"/>
                      <a:pt x="4874" y="10511"/>
                      <a:pt x="5288" y="10511"/>
                    </a:cubicBezTo>
                    <a:cubicBezTo>
                      <a:pt x="5700" y="10511"/>
                      <a:pt x="6094" y="10346"/>
                      <a:pt x="6385" y="10055"/>
                    </a:cubicBezTo>
                    <a:lnTo>
                      <a:pt x="14246" y="2194"/>
                    </a:lnTo>
                    <a:lnTo>
                      <a:pt x="1205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1937;p61">
                <a:extLst>
                  <a:ext uri="{FF2B5EF4-FFF2-40B4-BE49-F238E27FC236}">
                    <a16:creationId xmlns:a16="http://schemas.microsoft.com/office/drawing/2014/main" id="{F716F525-843B-4616-952B-4A9B3F9E1586}"/>
                  </a:ext>
                </a:extLst>
              </p:cNvPr>
              <p:cNvSpPr/>
              <p:nvPr/>
            </p:nvSpPr>
            <p:spPr>
              <a:xfrm>
                <a:off x="5197967" y="3810259"/>
                <a:ext cx="323299" cy="191328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7304" extrusionOk="0">
                    <a:moveTo>
                      <a:pt x="2449" y="0"/>
                    </a:moveTo>
                    <a:cubicBezTo>
                      <a:pt x="2390" y="0"/>
                      <a:pt x="2331" y="23"/>
                      <a:pt x="2286" y="70"/>
                    </a:cubicBezTo>
                    <a:lnTo>
                      <a:pt x="89" y="2263"/>
                    </a:lnTo>
                    <a:cubicBezTo>
                      <a:pt x="0" y="2352"/>
                      <a:pt x="0" y="2499"/>
                      <a:pt x="89" y="2592"/>
                    </a:cubicBezTo>
                    <a:lnTo>
                      <a:pt x="4280" y="6779"/>
                    </a:lnTo>
                    <a:cubicBezTo>
                      <a:pt x="4613" y="7115"/>
                      <a:pt x="5065" y="7304"/>
                      <a:pt x="5541" y="7304"/>
                    </a:cubicBezTo>
                    <a:cubicBezTo>
                      <a:pt x="6014" y="7304"/>
                      <a:pt x="6470" y="7115"/>
                      <a:pt x="6803" y="6779"/>
                    </a:cubicBezTo>
                    <a:lnTo>
                      <a:pt x="12176" y="1410"/>
                    </a:lnTo>
                    <a:cubicBezTo>
                      <a:pt x="12341" y="1241"/>
                      <a:pt x="12186" y="1008"/>
                      <a:pt x="12007" y="1008"/>
                    </a:cubicBezTo>
                    <a:cubicBezTo>
                      <a:pt x="11953" y="1008"/>
                      <a:pt x="11897" y="1030"/>
                      <a:pt x="11847" y="1081"/>
                    </a:cubicBezTo>
                    <a:lnTo>
                      <a:pt x="6474" y="6450"/>
                    </a:lnTo>
                    <a:cubicBezTo>
                      <a:pt x="6215" y="6707"/>
                      <a:pt x="5877" y="6836"/>
                      <a:pt x="5540" y="6836"/>
                    </a:cubicBezTo>
                    <a:cubicBezTo>
                      <a:pt x="5203" y="6836"/>
                      <a:pt x="4866" y="6707"/>
                      <a:pt x="4609" y="6450"/>
                    </a:cubicBezTo>
                    <a:lnTo>
                      <a:pt x="586" y="2427"/>
                    </a:lnTo>
                    <a:lnTo>
                      <a:pt x="2451" y="563"/>
                    </a:lnTo>
                    <a:lnTo>
                      <a:pt x="3108" y="1221"/>
                    </a:lnTo>
                    <a:cubicBezTo>
                      <a:pt x="3159" y="1272"/>
                      <a:pt x="3216" y="1293"/>
                      <a:pt x="3271" y="1293"/>
                    </a:cubicBezTo>
                    <a:cubicBezTo>
                      <a:pt x="3451" y="1293"/>
                      <a:pt x="3606" y="1060"/>
                      <a:pt x="3437" y="892"/>
                    </a:cubicBezTo>
                    <a:lnTo>
                      <a:pt x="2615" y="70"/>
                    </a:lnTo>
                    <a:cubicBezTo>
                      <a:pt x="2569" y="23"/>
                      <a:pt x="2509" y="0"/>
                      <a:pt x="24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1938;p61">
                <a:extLst>
                  <a:ext uri="{FF2B5EF4-FFF2-40B4-BE49-F238E27FC236}">
                    <a16:creationId xmlns:a16="http://schemas.microsoft.com/office/drawing/2014/main" id="{B8E077BC-F5F1-435D-94D6-328EE2920C72}"/>
                  </a:ext>
                </a:extLst>
              </p:cNvPr>
              <p:cNvSpPr/>
              <p:nvPr/>
            </p:nvSpPr>
            <p:spPr>
              <a:xfrm>
                <a:off x="5292217" y="3714018"/>
                <a:ext cx="292205" cy="184622"/>
              </a:xfrm>
              <a:custGeom>
                <a:avLst/>
                <a:gdLst/>
                <a:ahLst/>
                <a:cxnLst/>
                <a:rect l="l" t="t" r="r" b="b"/>
                <a:pathLst>
                  <a:path w="11155" h="7048" extrusionOk="0">
                    <a:moveTo>
                      <a:pt x="8706" y="1"/>
                    </a:moveTo>
                    <a:cubicBezTo>
                      <a:pt x="8646" y="1"/>
                      <a:pt x="8586" y="24"/>
                      <a:pt x="8540" y="70"/>
                    </a:cubicBezTo>
                    <a:lnTo>
                      <a:pt x="2091" y="6519"/>
                    </a:lnTo>
                    <a:cubicBezTo>
                      <a:pt x="2050" y="6560"/>
                      <a:pt x="1996" y="6581"/>
                      <a:pt x="1942" y="6581"/>
                    </a:cubicBezTo>
                    <a:cubicBezTo>
                      <a:pt x="1888" y="6581"/>
                      <a:pt x="1834" y="6560"/>
                      <a:pt x="1793" y="6519"/>
                    </a:cubicBezTo>
                    <a:lnTo>
                      <a:pt x="497" y="5224"/>
                    </a:lnTo>
                    <a:cubicBezTo>
                      <a:pt x="446" y="5173"/>
                      <a:pt x="390" y="5152"/>
                      <a:pt x="335" y="5152"/>
                    </a:cubicBezTo>
                    <a:cubicBezTo>
                      <a:pt x="155" y="5152"/>
                      <a:pt x="0" y="5385"/>
                      <a:pt x="168" y="5553"/>
                    </a:cubicBezTo>
                    <a:lnTo>
                      <a:pt x="1464" y="6848"/>
                    </a:lnTo>
                    <a:cubicBezTo>
                      <a:pt x="1591" y="6975"/>
                      <a:pt x="1762" y="7047"/>
                      <a:pt x="1943" y="7047"/>
                    </a:cubicBezTo>
                    <a:cubicBezTo>
                      <a:pt x="2122" y="7047"/>
                      <a:pt x="2293" y="6975"/>
                      <a:pt x="2423" y="6848"/>
                    </a:cubicBezTo>
                    <a:lnTo>
                      <a:pt x="8708" y="564"/>
                    </a:lnTo>
                    <a:lnTo>
                      <a:pt x="10572" y="2428"/>
                    </a:lnTo>
                    <a:lnTo>
                      <a:pt x="8903" y="4097"/>
                    </a:lnTo>
                    <a:cubicBezTo>
                      <a:pt x="8735" y="4265"/>
                      <a:pt x="8890" y="4498"/>
                      <a:pt x="9070" y="4498"/>
                    </a:cubicBezTo>
                    <a:cubicBezTo>
                      <a:pt x="9124" y="4498"/>
                      <a:pt x="9181" y="4477"/>
                      <a:pt x="9232" y="4426"/>
                    </a:cubicBezTo>
                    <a:lnTo>
                      <a:pt x="11066" y="2592"/>
                    </a:lnTo>
                    <a:cubicBezTo>
                      <a:pt x="11155" y="2500"/>
                      <a:pt x="11155" y="2356"/>
                      <a:pt x="11066" y="2263"/>
                    </a:cubicBezTo>
                    <a:lnTo>
                      <a:pt x="8869" y="70"/>
                    </a:lnTo>
                    <a:cubicBezTo>
                      <a:pt x="8824" y="24"/>
                      <a:pt x="8765" y="1"/>
                      <a:pt x="87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7" name="Google Shape;1725;p54">
            <a:extLst>
              <a:ext uri="{FF2B5EF4-FFF2-40B4-BE49-F238E27FC236}">
                <a16:creationId xmlns:a16="http://schemas.microsoft.com/office/drawing/2014/main" id="{2D8DB3DF-7F97-4599-8934-ED7330968BD1}"/>
              </a:ext>
            </a:extLst>
          </p:cNvPr>
          <p:cNvGrpSpPr/>
          <p:nvPr/>
        </p:nvGrpSpPr>
        <p:grpSpPr>
          <a:xfrm>
            <a:off x="10338864" y="2538856"/>
            <a:ext cx="830921" cy="806767"/>
            <a:chOff x="7569175" y="1212625"/>
            <a:chExt cx="237900" cy="235500"/>
          </a:xfrm>
        </p:grpSpPr>
        <p:sp>
          <p:nvSpPr>
            <p:cNvPr id="38" name="Google Shape;1726;p54">
              <a:extLst>
                <a:ext uri="{FF2B5EF4-FFF2-40B4-BE49-F238E27FC236}">
                  <a16:creationId xmlns:a16="http://schemas.microsoft.com/office/drawing/2014/main" id="{E3ACD869-CE2E-4E44-9BFC-5E7E0F69F4C5}"/>
                </a:ext>
              </a:extLst>
            </p:cNvPr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727;p54">
              <a:extLst>
                <a:ext uri="{FF2B5EF4-FFF2-40B4-BE49-F238E27FC236}">
                  <a16:creationId xmlns:a16="http://schemas.microsoft.com/office/drawing/2014/main" id="{FA9452A2-AE8A-4E4F-8FC8-3D40A4395D06}"/>
                </a:ext>
              </a:extLst>
            </p:cNvPr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name="adj1" fmla="val 2352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1725;p54">
            <a:extLst>
              <a:ext uri="{FF2B5EF4-FFF2-40B4-BE49-F238E27FC236}">
                <a16:creationId xmlns:a16="http://schemas.microsoft.com/office/drawing/2014/main" id="{DC34794D-03D3-4313-81F5-5A4F279D2618}"/>
              </a:ext>
            </a:extLst>
          </p:cNvPr>
          <p:cNvGrpSpPr/>
          <p:nvPr/>
        </p:nvGrpSpPr>
        <p:grpSpPr>
          <a:xfrm>
            <a:off x="10401248" y="4560382"/>
            <a:ext cx="830921" cy="806767"/>
            <a:chOff x="7569175" y="1212625"/>
            <a:chExt cx="237900" cy="235500"/>
          </a:xfrm>
        </p:grpSpPr>
        <p:sp>
          <p:nvSpPr>
            <p:cNvPr id="41" name="Google Shape;1726;p54">
              <a:extLst>
                <a:ext uri="{FF2B5EF4-FFF2-40B4-BE49-F238E27FC236}">
                  <a16:creationId xmlns:a16="http://schemas.microsoft.com/office/drawing/2014/main" id="{59453EAD-633A-4D26-A24A-38C0A4874841}"/>
                </a:ext>
              </a:extLst>
            </p:cNvPr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727;p54">
              <a:extLst>
                <a:ext uri="{FF2B5EF4-FFF2-40B4-BE49-F238E27FC236}">
                  <a16:creationId xmlns:a16="http://schemas.microsoft.com/office/drawing/2014/main" id="{79C492BA-D5AB-4EDE-8CE5-B34D224F03A4}"/>
                </a:ext>
              </a:extLst>
            </p:cNvPr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name="adj1" fmla="val 2352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467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5247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8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A915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8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8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8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5247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8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8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1"/>
                  </p:tgtEl>
                </p:cond>
              </p:nextCondLst>
            </p:seq>
          </p:childTnLst>
        </p:cTn>
      </p:par>
    </p:tnLst>
    <p:bldLst>
      <p:bldP spid="1809" grpId="0" animBg="1"/>
      <p:bldP spid="1811" grpId="0" animBg="1"/>
      <p:bldP spid="18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B"/>
          <p:cNvSpPr/>
          <p:nvPr/>
        </p:nvSpPr>
        <p:spPr>
          <a:xfrm>
            <a:off x="6550749" y="2736881"/>
            <a:ext cx="4403600" cy="652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609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b="1" kern="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Inconsolata"/>
              </a:rPr>
              <a:t>4</a:t>
            </a:r>
            <a:endParaRPr sz="4800" b="1" kern="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5" name="B1">
            <a:extLst>
              <a:ext uri="{FF2B5EF4-FFF2-40B4-BE49-F238E27FC236}">
                <a16:creationId xmlns:a16="http://schemas.microsoft.com/office/drawing/2014/main" id="{150D8773-6C35-4D39-8F19-F754DC60C9BE}"/>
              </a:ext>
            </a:extLst>
          </p:cNvPr>
          <p:cNvGrpSpPr/>
          <p:nvPr/>
        </p:nvGrpSpPr>
        <p:grpSpPr>
          <a:xfrm>
            <a:off x="10403281" y="2451707"/>
            <a:ext cx="875695" cy="869200"/>
            <a:chOff x="7788503" y="2622423"/>
            <a:chExt cx="656771" cy="651900"/>
          </a:xfrm>
        </p:grpSpPr>
        <p:sp>
          <p:nvSpPr>
            <p:cNvPr id="56" name="Google Shape;1101;p35">
              <a:extLst>
                <a:ext uri="{FF2B5EF4-FFF2-40B4-BE49-F238E27FC236}">
                  <a16:creationId xmlns:a16="http://schemas.microsoft.com/office/drawing/2014/main" id="{5F785E61-89D4-4AC3-9B0A-D14E3C8DAE8E}"/>
                </a:ext>
              </a:extLst>
            </p:cNvPr>
            <p:cNvSpPr/>
            <p:nvPr/>
          </p:nvSpPr>
          <p:spPr>
            <a:xfrm>
              <a:off x="7788503" y="2622423"/>
              <a:ext cx="656771" cy="651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103;p35">
              <a:extLst>
                <a:ext uri="{FF2B5EF4-FFF2-40B4-BE49-F238E27FC236}">
                  <a16:creationId xmlns:a16="http://schemas.microsoft.com/office/drawing/2014/main" id="{5717A5EA-C4ED-4AA3-A1E3-2F43E99D2CA5}"/>
                </a:ext>
              </a:extLst>
            </p:cNvPr>
            <p:cNvSpPr/>
            <p:nvPr/>
          </p:nvSpPr>
          <p:spPr>
            <a:xfrm>
              <a:off x="7915682" y="2801300"/>
              <a:ext cx="484386" cy="354715"/>
            </a:xfrm>
            <a:custGeom>
              <a:avLst/>
              <a:gdLst/>
              <a:ahLst/>
              <a:cxnLst/>
              <a:rect l="l" t="t" r="r" b="b"/>
              <a:pathLst>
                <a:path w="14247" h="10511" extrusionOk="0">
                  <a:moveTo>
                    <a:pt x="12053" y="1"/>
                  </a:moveTo>
                  <a:lnTo>
                    <a:pt x="5600" y="6450"/>
                  </a:lnTo>
                  <a:cubicBezTo>
                    <a:pt x="5515" y="6537"/>
                    <a:pt x="5401" y="6581"/>
                    <a:pt x="5287" y="6581"/>
                  </a:cubicBezTo>
                  <a:cubicBezTo>
                    <a:pt x="5173" y="6581"/>
                    <a:pt x="5059" y="6537"/>
                    <a:pt x="4973" y="6450"/>
                  </a:cubicBezTo>
                  <a:lnTo>
                    <a:pt x="2194" y="3674"/>
                  </a:lnTo>
                  <a:lnTo>
                    <a:pt x="1" y="5867"/>
                  </a:lnTo>
                  <a:lnTo>
                    <a:pt x="4188" y="10055"/>
                  </a:lnTo>
                  <a:cubicBezTo>
                    <a:pt x="4480" y="10346"/>
                    <a:pt x="4874" y="10511"/>
                    <a:pt x="5288" y="10511"/>
                  </a:cubicBezTo>
                  <a:cubicBezTo>
                    <a:pt x="5700" y="10511"/>
                    <a:pt x="6094" y="10346"/>
                    <a:pt x="6385" y="10055"/>
                  </a:cubicBezTo>
                  <a:lnTo>
                    <a:pt x="14246" y="2194"/>
                  </a:lnTo>
                  <a:lnTo>
                    <a:pt x="120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47" name="Google Shape;1047;p34"/>
          <p:cNvSpPr txBox="1">
            <a:spLocks noGrp="1"/>
          </p:cNvSpPr>
          <p:nvPr>
            <p:ph type="title"/>
          </p:nvPr>
        </p:nvSpPr>
        <p:spPr>
          <a:xfrm>
            <a:off x="1582453" y="478273"/>
            <a:ext cx="8990400" cy="78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6600" b="1" dirty="0" err="1">
                <a:solidFill>
                  <a:schemeClr val="accent1">
                    <a:lumMod val="50000"/>
                  </a:schemeClr>
                </a:solidFill>
                <a:latin typeface="#9Slide07 Cadena" panose="02000503000000020004" pitchFamily="2" charset="0"/>
                <a:ea typeface="Cambria" panose="02040503050406030204" pitchFamily="18" charset="0"/>
              </a:rPr>
              <a:t>Câu</a:t>
            </a:r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latin typeface="#9Slide07 Cadena" panose="02000503000000020004" pitchFamily="2" charset="0"/>
                <a:ea typeface="Cambria" panose="02040503050406030204" pitchFamily="18" charset="0"/>
              </a:rPr>
              <a:t> 3</a:t>
            </a:r>
            <a:endParaRPr sz="6600" b="1" dirty="0">
              <a:solidFill>
                <a:schemeClr val="accent1">
                  <a:lumMod val="50000"/>
                </a:schemeClr>
              </a:solidFill>
              <a:latin typeface="#9Slide07 Cadena" panose="02000503000000020004" pitchFamily="2" charset="0"/>
              <a:ea typeface="Cambria" panose="02040503050406030204" pitchFamily="18" charset="0"/>
            </a:endParaRPr>
          </a:p>
        </p:txBody>
      </p:sp>
      <p:sp>
        <p:nvSpPr>
          <p:cNvPr id="1067" name="A"/>
          <p:cNvSpPr/>
          <p:nvPr/>
        </p:nvSpPr>
        <p:spPr>
          <a:xfrm>
            <a:off x="6580887" y="3610429"/>
            <a:ext cx="4403600" cy="652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609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b="1" kern="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Inconsolata"/>
              </a:rPr>
              <a:t>5</a:t>
            </a:r>
            <a:endParaRPr sz="4800" b="1" kern="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068" name="Google Shape;1068;p34">
            <a:hlinkClick r:id="rId3" action="ppaction://hlinksldjump"/>
          </p:cNvPr>
          <p:cNvSpPr/>
          <p:nvPr/>
        </p:nvSpPr>
        <p:spPr>
          <a:xfrm>
            <a:off x="6550749" y="2819200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b="1" kern="0" dirty="0">
                <a:solidFill>
                  <a:srgbClr val="F7D23F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sz="1867" b="1" kern="0" dirty="0">
              <a:solidFill>
                <a:srgbClr val="F7D23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69" name="C"/>
          <p:cNvSpPr/>
          <p:nvPr/>
        </p:nvSpPr>
        <p:spPr>
          <a:xfrm>
            <a:off x="6580887" y="4463369"/>
            <a:ext cx="4403600" cy="652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609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b="1" kern="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Inconsolata"/>
              </a:rPr>
              <a:t>6</a:t>
            </a:r>
            <a:endParaRPr sz="4800" b="1" kern="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070" name="Google Shape;1070;p34">
            <a:hlinkClick r:id="rId3" action="ppaction://hlinksldjump"/>
          </p:cNvPr>
          <p:cNvSpPr/>
          <p:nvPr/>
        </p:nvSpPr>
        <p:spPr>
          <a:xfrm>
            <a:off x="6550749" y="4560733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b="1" kern="0">
                <a:solidFill>
                  <a:srgbClr val="F7D23F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sz="1867" b="1" kern="0">
              <a:solidFill>
                <a:srgbClr val="F7D23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72" name="Google Shape;1072;p34">
            <a:hlinkClick r:id="rId4" action="ppaction://hlinksldjump"/>
          </p:cNvPr>
          <p:cNvSpPr/>
          <p:nvPr/>
        </p:nvSpPr>
        <p:spPr>
          <a:xfrm>
            <a:off x="6550749" y="3689967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b="1" kern="0">
                <a:solidFill>
                  <a:srgbClr val="F7D23F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sz="1867" b="1" kern="0">
              <a:solidFill>
                <a:srgbClr val="F7D23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73" name="Google Shape;1073;p34">
            <a:hlinkClick r:id="" action="ppaction://noaction"/>
          </p:cNvPr>
          <p:cNvSpPr/>
          <p:nvPr/>
        </p:nvSpPr>
        <p:spPr>
          <a:xfrm>
            <a:off x="5661400" y="5852400"/>
            <a:ext cx="869200" cy="380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975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 dirty="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 sz="1867" kern="0" dirty="0">
              <a:solidFill>
                <a:srgbClr val="23414C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074" name="Google Shape;1074;p34"/>
          <p:cNvGrpSpPr/>
          <p:nvPr/>
        </p:nvGrpSpPr>
        <p:grpSpPr>
          <a:xfrm>
            <a:off x="6668925" y="5935920"/>
            <a:ext cx="343499" cy="213365"/>
            <a:chOff x="5001694" y="4451940"/>
            <a:chExt cx="257624" cy="160024"/>
          </a:xfrm>
        </p:grpSpPr>
        <p:sp>
          <p:nvSpPr>
            <p:cNvPr id="1075" name="Google Shape;1075;p34">
              <a:hlinkClick r:id="" action="ppaction://noaction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4">
              <a:hlinkClick r:id="" action="ppaction://noaction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77" name="Google Shape;1077;p34"/>
          <p:cNvGrpSpPr/>
          <p:nvPr/>
        </p:nvGrpSpPr>
        <p:grpSpPr>
          <a:xfrm>
            <a:off x="5179576" y="5935916"/>
            <a:ext cx="343499" cy="213373"/>
            <a:chOff x="3884682" y="4451937"/>
            <a:chExt cx="257624" cy="160030"/>
          </a:xfrm>
        </p:grpSpPr>
        <p:sp>
          <p:nvSpPr>
            <p:cNvPr id="1078" name="Google Shape;1078;p34">
              <a:hlinkClick r:id="" action="ppaction://noaction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4">
              <a:hlinkClick r:id="" action="ppaction://noaction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" name="C1">
            <a:extLst>
              <a:ext uri="{FF2B5EF4-FFF2-40B4-BE49-F238E27FC236}">
                <a16:creationId xmlns:a16="http://schemas.microsoft.com/office/drawing/2014/main" id="{92D5794B-4EB8-4D2F-8B28-4C07DC5F3E8B}"/>
              </a:ext>
            </a:extLst>
          </p:cNvPr>
          <p:cNvGrpSpPr/>
          <p:nvPr/>
        </p:nvGrpSpPr>
        <p:grpSpPr>
          <a:xfrm>
            <a:off x="10429249" y="4480741"/>
            <a:ext cx="869200" cy="869200"/>
            <a:chOff x="7821937" y="1894196"/>
            <a:chExt cx="651900" cy="651900"/>
          </a:xfrm>
        </p:grpSpPr>
        <p:sp>
          <p:nvSpPr>
            <p:cNvPr id="58" name="Google Shape;1134;p36">
              <a:extLst>
                <a:ext uri="{FF2B5EF4-FFF2-40B4-BE49-F238E27FC236}">
                  <a16:creationId xmlns:a16="http://schemas.microsoft.com/office/drawing/2014/main" id="{8668DF94-F9CC-4B0D-8E1F-5EBF5EE66BD7}"/>
                </a:ext>
              </a:extLst>
            </p:cNvPr>
            <p:cNvSpPr/>
            <p:nvPr/>
          </p:nvSpPr>
          <p:spPr>
            <a:xfrm>
              <a:off x="7821937" y="1894196"/>
              <a:ext cx="651900" cy="651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136;p36">
              <a:extLst>
                <a:ext uri="{FF2B5EF4-FFF2-40B4-BE49-F238E27FC236}">
                  <a16:creationId xmlns:a16="http://schemas.microsoft.com/office/drawing/2014/main" id="{BDC2CE5D-B1D9-4946-B176-045ADA557190}"/>
                </a:ext>
              </a:extLst>
            </p:cNvPr>
            <p:cNvSpPr/>
            <p:nvPr/>
          </p:nvSpPr>
          <p:spPr>
            <a:xfrm>
              <a:off x="7953881" y="2027872"/>
              <a:ext cx="388022" cy="384514"/>
            </a:xfrm>
            <a:custGeom>
              <a:avLst/>
              <a:gdLst/>
              <a:ahLst/>
              <a:cxnLst/>
              <a:rect l="l" t="t" r="r" b="b"/>
              <a:pathLst>
                <a:path w="11498" h="11394" extrusionOk="0">
                  <a:moveTo>
                    <a:pt x="2709" y="1"/>
                  </a:moveTo>
                  <a:cubicBezTo>
                    <a:pt x="2577" y="1"/>
                    <a:pt x="2445" y="51"/>
                    <a:pt x="2344" y="152"/>
                  </a:cubicBezTo>
                  <a:lnTo>
                    <a:pt x="203" y="2294"/>
                  </a:lnTo>
                  <a:cubicBezTo>
                    <a:pt x="0" y="2493"/>
                    <a:pt x="0" y="2822"/>
                    <a:pt x="203" y="3021"/>
                  </a:cubicBezTo>
                  <a:lnTo>
                    <a:pt x="2879" y="5697"/>
                  </a:lnTo>
                  <a:lnTo>
                    <a:pt x="203" y="8373"/>
                  </a:lnTo>
                  <a:cubicBezTo>
                    <a:pt x="0" y="8572"/>
                    <a:pt x="0" y="8901"/>
                    <a:pt x="203" y="9100"/>
                  </a:cubicBezTo>
                  <a:lnTo>
                    <a:pt x="2344" y="11241"/>
                  </a:lnTo>
                  <a:cubicBezTo>
                    <a:pt x="2445" y="11343"/>
                    <a:pt x="2577" y="11393"/>
                    <a:pt x="2709" y="11393"/>
                  </a:cubicBezTo>
                  <a:cubicBezTo>
                    <a:pt x="2841" y="11393"/>
                    <a:pt x="2973" y="11343"/>
                    <a:pt x="3074" y="11241"/>
                  </a:cubicBezTo>
                  <a:lnTo>
                    <a:pt x="5750" y="8569"/>
                  </a:lnTo>
                  <a:lnTo>
                    <a:pt x="8423" y="11241"/>
                  </a:lnTo>
                  <a:cubicBezTo>
                    <a:pt x="8524" y="11343"/>
                    <a:pt x="8656" y="11393"/>
                    <a:pt x="8788" y="11393"/>
                  </a:cubicBezTo>
                  <a:cubicBezTo>
                    <a:pt x="8920" y="11393"/>
                    <a:pt x="9052" y="11343"/>
                    <a:pt x="9153" y="11241"/>
                  </a:cubicBezTo>
                  <a:lnTo>
                    <a:pt x="11295" y="9100"/>
                  </a:lnTo>
                  <a:cubicBezTo>
                    <a:pt x="11497" y="8901"/>
                    <a:pt x="11497" y="8572"/>
                    <a:pt x="11295" y="8373"/>
                  </a:cubicBezTo>
                  <a:lnTo>
                    <a:pt x="8615" y="5697"/>
                  </a:lnTo>
                  <a:lnTo>
                    <a:pt x="11292" y="3021"/>
                  </a:lnTo>
                  <a:cubicBezTo>
                    <a:pt x="11494" y="2822"/>
                    <a:pt x="11494" y="2493"/>
                    <a:pt x="11292" y="2294"/>
                  </a:cubicBezTo>
                  <a:lnTo>
                    <a:pt x="9150" y="152"/>
                  </a:lnTo>
                  <a:cubicBezTo>
                    <a:pt x="9049" y="51"/>
                    <a:pt x="8917" y="1"/>
                    <a:pt x="8785" y="1"/>
                  </a:cubicBezTo>
                  <a:cubicBezTo>
                    <a:pt x="8653" y="1"/>
                    <a:pt x="8521" y="51"/>
                    <a:pt x="8420" y="152"/>
                  </a:cubicBezTo>
                  <a:lnTo>
                    <a:pt x="5750" y="2829"/>
                  </a:lnTo>
                  <a:lnTo>
                    <a:pt x="3074" y="152"/>
                  </a:lnTo>
                  <a:cubicBezTo>
                    <a:pt x="2973" y="51"/>
                    <a:pt x="2841" y="1"/>
                    <a:pt x="27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2" name="A1">
            <a:extLst>
              <a:ext uri="{FF2B5EF4-FFF2-40B4-BE49-F238E27FC236}">
                <a16:creationId xmlns:a16="http://schemas.microsoft.com/office/drawing/2014/main" id="{981CFEF0-6300-44A5-84DF-BB3A73D1475E}"/>
              </a:ext>
            </a:extLst>
          </p:cNvPr>
          <p:cNvGrpSpPr/>
          <p:nvPr/>
        </p:nvGrpSpPr>
        <p:grpSpPr>
          <a:xfrm>
            <a:off x="10451528" y="3410024"/>
            <a:ext cx="869200" cy="869200"/>
            <a:chOff x="7821937" y="1894196"/>
            <a:chExt cx="651900" cy="651900"/>
          </a:xfrm>
        </p:grpSpPr>
        <p:sp>
          <p:nvSpPr>
            <p:cNvPr id="63" name="Google Shape;1134;p36">
              <a:extLst>
                <a:ext uri="{FF2B5EF4-FFF2-40B4-BE49-F238E27FC236}">
                  <a16:creationId xmlns:a16="http://schemas.microsoft.com/office/drawing/2014/main" id="{B9C5D19B-BEC2-4B09-B030-E894429D35AE}"/>
                </a:ext>
              </a:extLst>
            </p:cNvPr>
            <p:cNvSpPr/>
            <p:nvPr/>
          </p:nvSpPr>
          <p:spPr>
            <a:xfrm>
              <a:off x="7821937" y="1894196"/>
              <a:ext cx="651900" cy="651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136;p36">
              <a:extLst>
                <a:ext uri="{FF2B5EF4-FFF2-40B4-BE49-F238E27FC236}">
                  <a16:creationId xmlns:a16="http://schemas.microsoft.com/office/drawing/2014/main" id="{EABBBA97-4ADC-4E16-BAAF-00EF14031568}"/>
                </a:ext>
              </a:extLst>
            </p:cNvPr>
            <p:cNvSpPr/>
            <p:nvPr/>
          </p:nvSpPr>
          <p:spPr>
            <a:xfrm>
              <a:off x="7953881" y="2027872"/>
              <a:ext cx="388022" cy="384514"/>
            </a:xfrm>
            <a:custGeom>
              <a:avLst/>
              <a:gdLst/>
              <a:ahLst/>
              <a:cxnLst/>
              <a:rect l="l" t="t" r="r" b="b"/>
              <a:pathLst>
                <a:path w="11498" h="11394" extrusionOk="0">
                  <a:moveTo>
                    <a:pt x="2709" y="1"/>
                  </a:moveTo>
                  <a:cubicBezTo>
                    <a:pt x="2577" y="1"/>
                    <a:pt x="2445" y="51"/>
                    <a:pt x="2344" y="152"/>
                  </a:cubicBezTo>
                  <a:lnTo>
                    <a:pt x="203" y="2294"/>
                  </a:lnTo>
                  <a:cubicBezTo>
                    <a:pt x="0" y="2493"/>
                    <a:pt x="0" y="2822"/>
                    <a:pt x="203" y="3021"/>
                  </a:cubicBezTo>
                  <a:lnTo>
                    <a:pt x="2879" y="5697"/>
                  </a:lnTo>
                  <a:lnTo>
                    <a:pt x="203" y="8373"/>
                  </a:lnTo>
                  <a:cubicBezTo>
                    <a:pt x="0" y="8572"/>
                    <a:pt x="0" y="8901"/>
                    <a:pt x="203" y="9100"/>
                  </a:cubicBezTo>
                  <a:lnTo>
                    <a:pt x="2344" y="11241"/>
                  </a:lnTo>
                  <a:cubicBezTo>
                    <a:pt x="2445" y="11343"/>
                    <a:pt x="2577" y="11393"/>
                    <a:pt x="2709" y="11393"/>
                  </a:cubicBezTo>
                  <a:cubicBezTo>
                    <a:pt x="2841" y="11393"/>
                    <a:pt x="2973" y="11343"/>
                    <a:pt x="3074" y="11241"/>
                  </a:cubicBezTo>
                  <a:lnTo>
                    <a:pt x="5750" y="8569"/>
                  </a:lnTo>
                  <a:lnTo>
                    <a:pt x="8423" y="11241"/>
                  </a:lnTo>
                  <a:cubicBezTo>
                    <a:pt x="8524" y="11343"/>
                    <a:pt x="8656" y="11393"/>
                    <a:pt x="8788" y="11393"/>
                  </a:cubicBezTo>
                  <a:cubicBezTo>
                    <a:pt x="8920" y="11393"/>
                    <a:pt x="9052" y="11343"/>
                    <a:pt x="9153" y="11241"/>
                  </a:cubicBezTo>
                  <a:lnTo>
                    <a:pt x="11295" y="9100"/>
                  </a:lnTo>
                  <a:cubicBezTo>
                    <a:pt x="11497" y="8901"/>
                    <a:pt x="11497" y="8572"/>
                    <a:pt x="11295" y="8373"/>
                  </a:cubicBezTo>
                  <a:lnTo>
                    <a:pt x="8615" y="5697"/>
                  </a:lnTo>
                  <a:lnTo>
                    <a:pt x="11292" y="3021"/>
                  </a:lnTo>
                  <a:cubicBezTo>
                    <a:pt x="11494" y="2822"/>
                    <a:pt x="11494" y="2493"/>
                    <a:pt x="11292" y="2294"/>
                  </a:cubicBezTo>
                  <a:lnTo>
                    <a:pt x="9150" y="152"/>
                  </a:lnTo>
                  <a:cubicBezTo>
                    <a:pt x="9049" y="51"/>
                    <a:pt x="8917" y="1"/>
                    <a:pt x="8785" y="1"/>
                  </a:cubicBezTo>
                  <a:cubicBezTo>
                    <a:pt x="8653" y="1"/>
                    <a:pt x="8521" y="51"/>
                    <a:pt x="8420" y="152"/>
                  </a:cubicBezTo>
                  <a:lnTo>
                    <a:pt x="5750" y="2829"/>
                  </a:lnTo>
                  <a:lnTo>
                    <a:pt x="3074" y="152"/>
                  </a:lnTo>
                  <a:cubicBezTo>
                    <a:pt x="2973" y="51"/>
                    <a:pt x="2841" y="1"/>
                    <a:pt x="27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2" name="Google Shape;1173;p37">
            <a:extLst>
              <a:ext uri="{FF2B5EF4-FFF2-40B4-BE49-F238E27FC236}">
                <a16:creationId xmlns:a16="http://schemas.microsoft.com/office/drawing/2014/main" id="{254F06F9-572F-4739-A9FE-4529D11DDFCE}"/>
              </a:ext>
            </a:extLst>
          </p:cNvPr>
          <p:cNvSpPr/>
          <p:nvPr/>
        </p:nvSpPr>
        <p:spPr>
          <a:xfrm>
            <a:off x="963200" y="2347147"/>
            <a:ext cx="4735849" cy="109258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3" name="Google Shape;1174;p37">
            <a:extLst>
              <a:ext uri="{FF2B5EF4-FFF2-40B4-BE49-F238E27FC236}">
                <a16:creationId xmlns:a16="http://schemas.microsoft.com/office/drawing/2014/main" id="{D6F2F37D-481C-45AF-A096-6747FE8711D3}"/>
              </a:ext>
            </a:extLst>
          </p:cNvPr>
          <p:cNvGrpSpPr/>
          <p:nvPr/>
        </p:nvGrpSpPr>
        <p:grpSpPr>
          <a:xfrm>
            <a:off x="4708347" y="2487640"/>
            <a:ext cx="942453" cy="807115"/>
            <a:chOff x="7569175" y="1212625"/>
            <a:chExt cx="237900" cy="235500"/>
          </a:xfrm>
        </p:grpSpPr>
        <p:sp>
          <p:nvSpPr>
            <p:cNvPr id="54" name="Google Shape;1175;p37">
              <a:extLst>
                <a:ext uri="{FF2B5EF4-FFF2-40B4-BE49-F238E27FC236}">
                  <a16:creationId xmlns:a16="http://schemas.microsoft.com/office/drawing/2014/main" id="{97F85929-99C3-473D-88F8-7BF5876E7B1E}"/>
                </a:ext>
              </a:extLst>
            </p:cNvPr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176;p37">
              <a:extLst>
                <a:ext uri="{FF2B5EF4-FFF2-40B4-BE49-F238E27FC236}">
                  <a16:creationId xmlns:a16="http://schemas.microsoft.com/office/drawing/2014/main" id="{346D0AC3-04D3-4C3F-A6A4-F1882CAA70A6}"/>
                </a:ext>
              </a:extLst>
            </p:cNvPr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name="adj1" fmla="val 2352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0" name="Google Shape;1159;p37">
            <a:extLst>
              <a:ext uri="{FF2B5EF4-FFF2-40B4-BE49-F238E27FC236}">
                <a16:creationId xmlns:a16="http://schemas.microsoft.com/office/drawing/2014/main" id="{8CB70ECF-F922-4565-A66A-FD5D4AD98702}"/>
              </a:ext>
            </a:extLst>
          </p:cNvPr>
          <p:cNvSpPr/>
          <p:nvPr/>
        </p:nvSpPr>
        <p:spPr>
          <a:xfrm rot="10800000">
            <a:off x="963200" y="3412865"/>
            <a:ext cx="4735849" cy="2758435"/>
          </a:xfrm>
          <a:prstGeom prst="round2SameRect">
            <a:avLst/>
          </a:prstGeom>
          <a:solidFill>
            <a:schemeClr val="accent5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33" tIns="121900" rIns="365733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vi-VN" sz="2933" b="1" kern="0" dirty="0">
              <a:solidFill>
                <a:srgbClr val="23414C"/>
              </a:solidFill>
              <a:latin typeface="Cambria" panose="02040503050406030204" pitchFamily="18" charset="0"/>
              <a:ea typeface="Cambria" panose="02040503050406030204" pitchFamily="18" charset="0"/>
              <a:cs typeface="Coiny"/>
              <a:sym typeface="Coiny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601FA87-AFE1-45B8-AC9E-E3DCDC3D43E1}"/>
              </a:ext>
            </a:extLst>
          </p:cNvPr>
          <p:cNvSpPr txBox="1"/>
          <p:nvPr/>
        </p:nvSpPr>
        <p:spPr>
          <a:xfrm>
            <a:off x="1043362" y="4050309"/>
            <a:ext cx="473585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6600" b="1" kern="0" dirty="0">
                <a:solidFill>
                  <a:srgbClr val="23414C"/>
                </a:solidFill>
                <a:latin typeface="#9Slide07 Cadena" panose="02000503000000020004" pitchFamily="2" charset="0"/>
                <a:ea typeface="Cambria" panose="02040503050406030204" pitchFamily="18" charset="0"/>
                <a:cs typeface="Coiny"/>
                <a:sym typeface="Coiny"/>
              </a:rPr>
              <a:t>12 – 2 - 6 = ?</a:t>
            </a:r>
            <a:endParaRPr lang="vi-VN" sz="6600" b="1" kern="0" dirty="0">
              <a:solidFill>
                <a:srgbClr val="23414C"/>
              </a:solidFill>
              <a:latin typeface="#9Slide07 Cadena" panose="02000503000000020004" pitchFamily="2" charset="0"/>
              <a:ea typeface="Cambria" panose="02040503050406030204" pitchFamily="18" charset="0"/>
              <a:cs typeface="Coiny"/>
              <a:sym typeface="Coiny"/>
            </a:endParaRPr>
          </a:p>
        </p:txBody>
      </p:sp>
    </p:spTree>
    <p:extLst>
      <p:ext uri="{BB962C8B-B14F-4D97-AF65-F5344CB8AC3E}">
        <p14:creationId xmlns:p14="http://schemas.microsoft.com/office/powerpoint/2010/main" val="121822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9"/>
                  </p:tgtEl>
                </p:cond>
              </p:nextCondLst>
            </p:seq>
          </p:childTnLst>
        </p:cTn>
      </p:par>
    </p:tnLst>
    <p:bldLst>
      <p:bldP spid="1071" grpId="0" animBg="1"/>
      <p:bldP spid="1071" grpId="1" animBg="1"/>
      <p:bldP spid="1067" grpId="0" animBg="1"/>
      <p:bldP spid="10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C"/>
          <p:cNvSpPr/>
          <p:nvPr/>
        </p:nvSpPr>
        <p:spPr>
          <a:xfrm>
            <a:off x="6473567" y="2671389"/>
            <a:ext cx="4403600" cy="652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609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kern="0" dirty="0">
                <a:solidFill>
                  <a:srgbClr val="23414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Inconsolata"/>
              </a:rPr>
              <a:t>4</a:t>
            </a:r>
            <a:endParaRPr sz="4800" kern="0" dirty="0">
              <a:solidFill>
                <a:srgbClr val="23414C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806" name="Google Shape;1806;p57"/>
          <p:cNvSpPr txBox="1">
            <a:spLocks noGrp="1"/>
          </p:cNvSpPr>
          <p:nvPr>
            <p:ph type="title"/>
          </p:nvPr>
        </p:nvSpPr>
        <p:spPr>
          <a:xfrm>
            <a:off x="1499924" y="425922"/>
            <a:ext cx="8990400" cy="78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7200" dirty="0" err="1">
                <a:solidFill>
                  <a:srgbClr val="C00000"/>
                </a:solidFill>
                <a:latin typeface="#9Slide07 Cadena" panose="02000503000000020004" pitchFamily="2" charset="0"/>
              </a:rPr>
              <a:t>Câu</a:t>
            </a:r>
            <a:r>
              <a:rPr lang="en-US" sz="7200" dirty="0">
                <a:solidFill>
                  <a:srgbClr val="C00000"/>
                </a:solidFill>
                <a:latin typeface="#9Slide07 Cadena" panose="02000503000000020004" pitchFamily="2" charset="0"/>
              </a:rPr>
              <a:t> 4</a:t>
            </a:r>
            <a:endParaRPr sz="7200" dirty="0">
              <a:solidFill>
                <a:srgbClr val="C00000"/>
              </a:solidFill>
              <a:latin typeface="#9Slide07 Cadena" panose="02000503000000020004" pitchFamily="2" charset="0"/>
            </a:endParaRPr>
          </a:p>
        </p:txBody>
      </p:sp>
      <p:sp>
        <p:nvSpPr>
          <p:cNvPr id="1807" name="Google Shape;1807;p57"/>
          <p:cNvSpPr/>
          <p:nvPr/>
        </p:nvSpPr>
        <p:spPr>
          <a:xfrm>
            <a:off x="1314833" y="2310982"/>
            <a:ext cx="4403600" cy="3102265"/>
          </a:xfrm>
          <a:prstGeom prst="roundRect">
            <a:avLst>
              <a:gd name="adj" fmla="val 12107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33" tIns="548633" rIns="365733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6600" b="1" kern="0" dirty="0">
                <a:solidFill>
                  <a:srgbClr val="23414C"/>
                </a:solidFill>
                <a:latin typeface="#9Slide07 Cadena" panose="02000503000000020004" pitchFamily="2" charset="0"/>
                <a:ea typeface="Coiny"/>
                <a:cs typeface="Coiny"/>
                <a:sym typeface="Coiny"/>
              </a:rPr>
              <a:t>12 - 8 = ?</a:t>
            </a:r>
            <a:endParaRPr sz="6600" b="1" kern="0" dirty="0">
              <a:solidFill>
                <a:srgbClr val="000000"/>
              </a:solidFill>
              <a:latin typeface="#9Slide07 Cadena" panose="02000503000000020004" pitchFamily="2" charset="0"/>
              <a:ea typeface="Coiny"/>
              <a:cs typeface="Coiny"/>
              <a:sym typeface="Coiny"/>
            </a:endParaRPr>
          </a:p>
        </p:txBody>
      </p:sp>
      <p:sp>
        <p:nvSpPr>
          <p:cNvPr id="1809" name="A"/>
          <p:cNvSpPr/>
          <p:nvPr/>
        </p:nvSpPr>
        <p:spPr>
          <a:xfrm>
            <a:off x="6460249" y="4438783"/>
            <a:ext cx="4403600" cy="652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609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kern="0" dirty="0">
                <a:solidFill>
                  <a:srgbClr val="23414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Inconsolata"/>
              </a:rPr>
              <a:t>6</a:t>
            </a:r>
            <a:endParaRPr sz="4800" kern="0" dirty="0">
              <a:solidFill>
                <a:srgbClr val="23414C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810" name="Google Shape;1810;p57">
            <a:hlinkClick r:id="" action="ppaction://noaction"/>
          </p:cNvPr>
          <p:cNvSpPr/>
          <p:nvPr/>
        </p:nvSpPr>
        <p:spPr>
          <a:xfrm>
            <a:off x="6550749" y="2819200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b="1" kern="0">
                <a:solidFill>
                  <a:srgbClr val="F27D72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endParaRPr sz="1867" b="1" kern="0">
              <a:solidFill>
                <a:srgbClr val="F27D7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12" name="Google Shape;1812;p57">
            <a:hlinkClick r:id="" action="ppaction://noaction"/>
          </p:cNvPr>
          <p:cNvSpPr/>
          <p:nvPr/>
        </p:nvSpPr>
        <p:spPr>
          <a:xfrm>
            <a:off x="6550749" y="4560733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b="1" kern="0">
                <a:solidFill>
                  <a:srgbClr val="F27D72"/>
                </a:solidFill>
                <a:latin typeface="Merriweather"/>
                <a:ea typeface="Merriweather"/>
                <a:cs typeface="Merriweather"/>
                <a:sym typeface="Merriweather"/>
              </a:rPr>
              <a:t>C</a:t>
            </a:r>
            <a:endParaRPr sz="1867" b="1" kern="0">
              <a:solidFill>
                <a:srgbClr val="F27D7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13" name="B"/>
          <p:cNvSpPr/>
          <p:nvPr/>
        </p:nvSpPr>
        <p:spPr>
          <a:xfrm>
            <a:off x="6460249" y="3596767"/>
            <a:ext cx="4403600" cy="652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00" tIns="609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kern="0" dirty="0">
                <a:solidFill>
                  <a:srgbClr val="23414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Inconsolata"/>
              </a:rPr>
              <a:t>5</a:t>
            </a:r>
            <a:endParaRPr sz="4800" kern="0" dirty="0">
              <a:solidFill>
                <a:srgbClr val="23414C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814" name="Google Shape;1814;p57">
            <a:hlinkClick r:id="" action="ppaction://noaction"/>
          </p:cNvPr>
          <p:cNvSpPr/>
          <p:nvPr/>
        </p:nvSpPr>
        <p:spPr>
          <a:xfrm>
            <a:off x="6550749" y="3689967"/>
            <a:ext cx="466000" cy="46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b="1" kern="0">
                <a:solidFill>
                  <a:srgbClr val="F27D72"/>
                </a:solidFill>
                <a:latin typeface="Merriweather"/>
                <a:ea typeface="Merriweather"/>
                <a:cs typeface="Merriweather"/>
                <a:sym typeface="Merriweather"/>
              </a:rPr>
              <a:t>B</a:t>
            </a:r>
            <a:endParaRPr sz="1867" b="1" kern="0">
              <a:solidFill>
                <a:srgbClr val="F27D7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15" name="Google Shape;1815;p57">
            <a:hlinkClick r:id="" action="ppaction://noaction"/>
          </p:cNvPr>
          <p:cNvSpPr/>
          <p:nvPr/>
        </p:nvSpPr>
        <p:spPr>
          <a:xfrm>
            <a:off x="5661400" y="5852400"/>
            <a:ext cx="869200" cy="38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97533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HOME</a:t>
            </a:r>
            <a:endParaRPr sz="1867" kern="0">
              <a:solidFill>
                <a:srgbClr val="23414C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816" name="Google Shape;1816;p57"/>
          <p:cNvGrpSpPr/>
          <p:nvPr/>
        </p:nvGrpSpPr>
        <p:grpSpPr>
          <a:xfrm>
            <a:off x="6668925" y="5935920"/>
            <a:ext cx="343499" cy="213365"/>
            <a:chOff x="5001694" y="4451940"/>
            <a:chExt cx="257624" cy="160024"/>
          </a:xfrm>
        </p:grpSpPr>
        <p:sp>
          <p:nvSpPr>
            <p:cNvPr id="1817" name="Google Shape;1817;p57">
              <a:hlinkClick r:id="" action="ppaction://noaction"/>
            </p:cNvPr>
            <p:cNvSpPr/>
            <p:nvPr/>
          </p:nvSpPr>
          <p:spPr>
            <a:xfrm>
              <a:off x="5001694" y="4451940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57">
              <a:hlinkClick r:id="" action="ppaction://noaction"/>
            </p:cNvPr>
            <p:cNvSpPr/>
            <p:nvPr/>
          </p:nvSpPr>
          <p:spPr>
            <a:xfrm>
              <a:off x="5134347" y="4451940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19" name="Google Shape;1819;p57"/>
          <p:cNvGrpSpPr/>
          <p:nvPr/>
        </p:nvGrpSpPr>
        <p:grpSpPr>
          <a:xfrm>
            <a:off x="5179576" y="5935916"/>
            <a:ext cx="343499" cy="213373"/>
            <a:chOff x="3884682" y="4451937"/>
            <a:chExt cx="257624" cy="160030"/>
          </a:xfrm>
        </p:grpSpPr>
        <p:sp>
          <p:nvSpPr>
            <p:cNvPr id="1820" name="Google Shape;1820;p57">
              <a:hlinkClick r:id="" action="ppaction://noaction"/>
            </p:cNvPr>
            <p:cNvSpPr/>
            <p:nvPr/>
          </p:nvSpPr>
          <p:spPr>
            <a:xfrm rot="-10799921">
              <a:off x="4017335" y="4451942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57">
              <a:hlinkClick r:id="" action="ppaction://noaction"/>
            </p:cNvPr>
            <p:cNvSpPr/>
            <p:nvPr/>
          </p:nvSpPr>
          <p:spPr>
            <a:xfrm rot="-10799921">
              <a:off x="3884682" y="4451939"/>
              <a:ext cx="124971" cy="160024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1724;p54">
            <a:extLst>
              <a:ext uri="{FF2B5EF4-FFF2-40B4-BE49-F238E27FC236}">
                <a16:creationId xmlns:a16="http://schemas.microsoft.com/office/drawing/2014/main" id="{D22F80DC-052D-4EF7-95FE-29B44228B5D6}"/>
              </a:ext>
            </a:extLst>
          </p:cNvPr>
          <p:cNvSpPr/>
          <p:nvPr/>
        </p:nvSpPr>
        <p:spPr>
          <a:xfrm>
            <a:off x="1314833" y="2259767"/>
            <a:ext cx="4403600" cy="495200"/>
          </a:xfrm>
          <a:prstGeom prst="round2SameRect">
            <a:avLst>
              <a:gd name="adj1" fmla="val 36134"/>
              <a:gd name="adj2" fmla="val 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7" name="Google Shape;1725;p54">
            <a:extLst>
              <a:ext uri="{FF2B5EF4-FFF2-40B4-BE49-F238E27FC236}">
                <a16:creationId xmlns:a16="http://schemas.microsoft.com/office/drawing/2014/main" id="{1FA9BFC8-F5FA-4EC2-B22D-60ACD5350DE1}"/>
              </a:ext>
            </a:extLst>
          </p:cNvPr>
          <p:cNvGrpSpPr/>
          <p:nvPr/>
        </p:nvGrpSpPr>
        <p:grpSpPr>
          <a:xfrm>
            <a:off x="5179573" y="2259767"/>
            <a:ext cx="510027" cy="495200"/>
            <a:chOff x="7569175" y="1212625"/>
            <a:chExt cx="237900" cy="235500"/>
          </a:xfrm>
        </p:grpSpPr>
        <p:sp>
          <p:nvSpPr>
            <p:cNvPr id="28" name="Google Shape;1726;p54">
              <a:extLst>
                <a:ext uri="{FF2B5EF4-FFF2-40B4-BE49-F238E27FC236}">
                  <a16:creationId xmlns:a16="http://schemas.microsoft.com/office/drawing/2014/main" id="{6A914FD6-BABD-4FBF-9243-B17C7C7F8320}"/>
                </a:ext>
              </a:extLst>
            </p:cNvPr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727;p54">
              <a:extLst>
                <a:ext uri="{FF2B5EF4-FFF2-40B4-BE49-F238E27FC236}">
                  <a16:creationId xmlns:a16="http://schemas.microsoft.com/office/drawing/2014/main" id="{EDE40CBA-C9B0-479B-8304-8213674AA268}"/>
                </a:ext>
              </a:extLst>
            </p:cNvPr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name="adj1" fmla="val 2352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61CB61A-4570-4B86-ABF9-DC9F1E43F502}"/>
              </a:ext>
            </a:extLst>
          </p:cNvPr>
          <p:cNvGrpSpPr/>
          <p:nvPr/>
        </p:nvGrpSpPr>
        <p:grpSpPr>
          <a:xfrm>
            <a:off x="10437808" y="2640912"/>
            <a:ext cx="794361" cy="794361"/>
            <a:chOff x="1804788" y="1625226"/>
            <a:chExt cx="349500" cy="349500"/>
          </a:xfrm>
        </p:grpSpPr>
        <p:sp>
          <p:nvSpPr>
            <p:cNvPr id="30" name="Google Shape;1934;p61">
              <a:extLst>
                <a:ext uri="{FF2B5EF4-FFF2-40B4-BE49-F238E27FC236}">
                  <a16:creationId xmlns:a16="http://schemas.microsoft.com/office/drawing/2014/main" id="{C433CB27-11B9-4427-9F16-CA3863FE530F}"/>
                </a:ext>
              </a:extLst>
            </p:cNvPr>
            <p:cNvSpPr/>
            <p:nvPr/>
          </p:nvSpPr>
          <p:spPr>
            <a:xfrm>
              <a:off x="1804788" y="1625226"/>
              <a:ext cx="349500" cy="3495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1" name="Google Shape;1935;p61">
              <a:extLst>
                <a:ext uri="{FF2B5EF4-FFF2-40B4-BE49-F238E27FC236}">
                  <a16:creationId xmlns:a16="http://schemas.microsoft.com/office/drawing/2014/main" id="{08B9A6F5-A325-445C-A18B-76F8F2AA4D71}"/>
                </a:ext>
              </a:extLst>
            </p:cNvPr>
            <p:cNvGrpSpPr/>
            <p:nvPr/>
          </p:nvGrpSpPr>
          <p:grpSpPr>
            <a:xfrm>
              <a:off x="1846129" y="1700842"/>
              <a:ext cx="266924" cy="198624"/>
              <a:chOff x="5197967" y="3714018"/>
              <a:chExt cx="386455" cy="287569"/>
            </a:xfrm>
          </p:grpSpPr>
          <p:sp>
            <p:nvSpPr>
              <p:cNvPr id="32" name="Google Shape;1936;p61">
                <a:extLst>
                  <a:ext uri="{FF2B5EF4-FFF2-40B4-BE49-F238E27FC236}">
                    <a16:creationId xmlns:a16="http://schemas.microsoft.com/office/drawing/2014/main" id="{9DB82DC0-BD03-4763-A983-DD12D03145B6}"/>
                  </a:ext>
                </a:extLst>
              </p:cNvPr>
              <p:cNvSpPr/>
              <p:nvPr/>
            </p:nvSpPr>
            <p:spPr>
              <a:xfrm>
                <a:off x="5204595" y="3720148"/>
                <a:ext cx="373200" cy="275336"/>
              </a:xfrm>
              <a:custGeom>
                <a:avLst/>
                <a:gdLst/>
                <a:ahLst/>
                <a:cxnLst/>
                <a:rect l="l" t="t" r="r" b="b"/>
                <a:pathLst>
                  <a:path w="14247" h="10511" extrusionOk="0">
                    <a:moveTo>
                      <a:pt x="12053" y="1"/>
                    </a:moveTo>
                    <a:lnTo>
                      <a:pt x="5600" y="6450"/>
                    </a:lnTo>
                    <a:cubicBezTo>
                      <a:pt x="5515" y="6537"/>
                      <a:pt x="5401" y="6581"/>
                      <a:pt x="5287" y="6581"/>
                    </a:cubicBezTo>
                    <a:cubicBezTo>
                      <a:pt x="5173" y="6581"/>
                      <a:pt x="5059" y="6537"/>
                      <a:pt x="4973" y="6450"/>
                    </a:cubicBezTo>
                    <a:lnTo>
                      <a:pt x="2194" y="3674"/>
                    </a:lnTo>
                    <a:lnTo>
                      <a:pt x="1" y="5867"/>
                    </a:lnTo>
                    <a:lnTo>
                      <a:pt x="4188" y="10055"/>
                    </a:lnTo>
                    <a:cubicBezTo>
                      <a:pt x="4480" y="10346"/>
                      <a:pt x="4874" y="10511"/>
                      <a:pt x="5288" y="10511"/>
                    </a:cubicBezTo>
                    <a:cubicBezTo>
                      <a:pt x="5700" y="10511"/>
                      <a:pt x="6094" y="10346"/>
                      <a:pt x="6385" y="10055"/>
                    </a:cubicBezTo>
                    <a:lnTo>
                      <a:pt x="14246" y="2194"/>
                    </a:lnTo>
                    <a:lnTo>
                      <a:pt x="1205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1937;p61">
                <a:extLst>
                  <a:ext uri="{FF2B5EF4-FFF2-40B4-BE49-F238E27FC236}">
                    <a16:creationId xmlns:a16="http://schemas.microsoft.com/office/drawing/2014/main" id="{F716F525-843B-4616-952B-4A9B3F9E1586}"/>
                  </a:ext>
                </a:extLst>
              </p:cNvPr>
              <p:cNvSpPr/>
              <p:nvPr/>
            </p:nvSpPr>
            <p:spPr>
              <a:xfrm>
                <a:off x="5197967" y="3810259"/>
                <a:ext cx="323299" cy="191328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7304" extrusionOk="0">
                    <a:moveTo>
                      <a:pt x="2449" y="0"/>
                    </a:moveTo>
                    <a:cubicBezTo>
                      <a:pt x="2390" y="0"/>
                      <a:pt x="2331" y="23"/>
                      <a:pt x="2286" y="70"/>
                    </a:cubicBezTo>
                    <a:lnTo>
                      <a:pt x="89" y="2263"/>
                    </a:lnTo>
                    <a:cubicBezTo>
                      <a:pt x="0" y="2352"/>
                      <a:pt x="0" y="2499"/>
                      <a:pt x="89" y="2592"/>
                    </a:cubicBezTo>
                    <a:lnTo>
                      <a:pt x="4280" y="6779"/>
                    </a:lnTo>
                    <a:cubicBezTo>
                      <a:pt x="4613" y="7115"/>
                      <a:pt x="5065" y="7304"/>
                      <a:pt x="5541" y="7304"/>
                    </a:cubicBezTo>
                    <a:cubicBezTo>
                      <a:pt x="6014" y="7304"/>
                      <a:pt x="6470" y="7115"/>
                      <a:pt x="6803" y="6779"/>
                    </a:cubicBezTo>
                    <a:lnTo>
                      <a:pt x="12176" y="1410"/>
                    </a:lnTo>
                    <a:cubicBezTo>
                      <a:pt x="12341" y="1241"/>
                      <a:pt x="12186" y="1008"/>
                      <a:pt x="12007" y="1008"/>
                    </a:cubicBezTo>
                    <a:cubicBezTo>
                      <a:pt x="11953" y="1008"/>
                      <a:pt x="11897" y="1030"/>
                      <a:pt x="11847" y="1081"/>
                    </a:cubicBezTo>
                    <a:lnTo>
                      <a:pt x="6474" y="6450"/>
                    </a:lnTo>
                    <a:cubicBezTo>
                      <a:pt x="6215" y="6707"/>
                      <a:pt x="5877" y="6836"/>
                      <a:pt x="5540" y="6836"/>
                    </a:cubicBezTo>
                    <a:cubicBezTo>
                      <a:pt x="5203" y="6836"/>
                      <a:pt x="4866" y="6707"/>
                      <a:pt x="4609" y="6450"/>
                    </a:cubicBezTo>
                    <a:lnTo>
                      <a:pt x="586" y="2427"/>
                    </a:lnTo>
                    <a:lnTo>
                      <a:pt x="2451" y="563"/>
                    </a:lnTo>
                    <a:lnTo>
                      <a:pt x="3108" y="1221"/>
                    </a:lnTo>
                    <a:cubicBezTo>
                      <a:pt x="3159" y="1272"/>
                      <a:pt x="3216" y="1293"/>
                      <a:pt x="3271" y="1293"/>
                    </a:cubicBezTo>
                    <a:cubicBezTo>
                      <a:pt x="3451" y="1293"/>
                      <a:pt x="3606" y="1060"/>
                      <a:pt x="3437" y="892"/>
                    </a:cubicBezTo>
                    <a:lnTo>
                      <a:pt x="2615" y="70"/>
                    </a:lnTo>
                    <a:cubicBezTo>
                      <a:pt x="2569" y="23"/>
                      <a:pt x="2509" y="0"/>
                      <a:pt x="24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1938;p61">
                <a:extLst>
                  <a:ext uri="{FF2B5EF4-FFF2-40B4-BE49-F238E27FC236}">
                    <a16:creationId xmlns:a16="http://schemas.microsoft.com/office/drawing/2014/main" id="{B8E077BC-F5F1-435D-94D6-328EE2920C72}"/>
                  </a:ext>
                </a:extLst>
              </p:cNvPr>
              <p:cNvSpPr/>
              <p:nvPr/>
            </p:nvSpPr>
            <p:spPr>
              <a:xfrm>
                <a:off x="5292217" y="3714018"/>
                <a:ext cx="292205" cy="184622"/>
              </a:xfrm>
              <a:custGeom>
                <a:avLst/>
                <a:gdLst/>
                <a:ahLst/>
                <a:cxnLst/>
                <a:rect l="l" t="t" r="r" b="b"/>
                <a:pathLst>
                  <a:path w="11155" h="7048" extrusionOk="0">
                    <a:moveTo>
                      <a:pt x="8706" y="1"/>
                    </a:moveTo>
                    <a:cubicBezTo>
                      <a:pt x="8646" y="1"/>
                      <a:pt x="8586" y="24"/>
                      <a:pt x="8540" y="70"/>
                    </a:cubicBezTo>
                    <a:lnTo>
                      <a:pt x="2091" y="6519"/>
                    </a:lnTo>
                    <a:cubicBezTo>
                      <a:pt x="2050" y="6560"/>
                      <a:pt x="1996" y="6581"/>
                      <a:pt x="1942" y="6581"/>
                    </a:cubicBezTo>
                    <a:cubicBezTo>
                      <a:pt x="1888" y="6581"/>
                      <a:pt x="1834" y="6560"/>
                      <a:pt x="1793" y="6519"/>
                    </a:cubicBezTo>
                    <a:lnTo>
                      <a:pt x="497" y="5224"/>
                    </a:lnTo>
                    <a:cubicBezTo>
                      <a:pt x="446" y="5173"/>
                      <a:pt x="390" y="5152"/>
                      <a:pt x="335" y="5152"/>
                    </a:cubicBezTo>
                    <a:cubicBezTo>
                      <a:pt x="155" y="5152"/>
                      <a:pt x="0" y="5385"/>
                      <a:pt x="168" y="5553"/>
                    </a:cubicBezTo>
                    <a:lnTo>
                      <a:pt x="1464" y="6848"/>
                    </a:lnTo>
                    <a:cubicBezTo>
                      <a:pt x="1591" y="6975"/>
                      <a:pt x="1762" y="7047"/>
                      <a:pt x="1943" y="7047"/>
                    </a:cubicBezTo>
                    <a:cubicBezTo>
                      <a:pt x="2122" y="7047"/>
                      <a:pt x="2293" y="6975"/>
                      <a:pt x="2423" y="6848"/>
                    </a:cubicBezTo>
                    <a:lnTo>
                      <a:pt x="8708" y="564"/>
                    </a:lnTo>
                    <a:lnTo>
                      <a:pt x="10572" y="2428"/>
                    </a:lnTo>
                    <a:lnTo>
                      <a:pt x="8903" y="4097"/>
                    </a:lnTo>
                    <a:cubicBezTo>
                      <a:pt x="8735" y="4265"/>
                      <a:pt x="8890" y="4498"/>
                      <a:pt x="9070" y="4498"/>
                    </a:cubicBezTo>
                    <a:cubicBezTo>
                      <a:pt x="9124" y="4498"/>
                      <a:pt x="9181" y="4477"/>
                      <a:pt x="9232" y="4426"/>
                    </a:cubicBezTo>
                    <a:lnTo>
                      <a:pt x="11066" y="2592"/>
                    </a:lnTo>
                    <a:cubicBezTo>
                      <a:pt x="11155" y="2500"/>
                      <a:pt x="11155" y="2356"/>
                      <a:pt x="11066" y="2263"/>
                    </a:cubicBezTo>
                    <a:lnTo>
                      <a:pt x="8869" y="70"/>
                    </a:lnTo>
                    <a:cubicBezTo>
                      <a:pt x="8824" y="24"/>
                      <a:pt x="8765" y="1"/>
                      <a:pt x="87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7" name="Google Shape;1725;p54">
            <a:extLst>
              <a:ext uri="{FF2B5EF4-FFF2-40B4-BE49-F238E27FC236}">
                <a16:creationId xmlns:a16="http://schemas.microsoft.com/office/drawing/2014/main" id="{2D8DB3DF-7F97-4599-8934-ED7330968BD1}"/>
              </a:ext>
            </a:extLst>
          </p:cNvPr>
          <p:cNvGrpSpPr/>
          <p:nvPr/>
        </p:nvGrpSpPr>
        <p:grpSpPr>
          <a:xfrm>
            <a:off x="10419529" y="3564026"/>
            <a:ext cx="830921" cy="806767"/>
            <a:chOff x="7569175" y="1212625"/>
            <a:chExt cx="237900" cy="235500"/>
          </a:xfrm>
        </p:grpSpPr>
        <p:sp>
          <p:nvSpPr>
            <p:cNvPr id="38" name="Google Shape;1726;p54">
              <a:extLst>
                <a:ext uri="{FF2B5EF4-FFF2-40B4-BE49-F238E27FC236}">
                  <a16:creationId xmlns:a16="http://schemas.microsoft.com/office/drawing/2014/main" id="{E3ACD869-CE2E-4E44-9BFC-5E7E0F69F4C5}"/>
                </a:ext>
              </a:extLst>
            </p:cNvPr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727;p54">
              <a:extLst>
                <a:ext uri="{FF2B5EF4-FFF2-40B4-BE49-F238E27FC236}">
                  <a16:creationId xmlns:a16="http://schemas.microsoft.com/office/drawing/2014/main" id="{FA9452A2-AE8A-4E4F-8FC8-3D40A4395D06}"/>
                </a:ext>
              </a:extLst>
            </p:cNvPr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name="adj1" fmla="val 2352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1725;p54">
            <a:extLst>
              <a:ext uri="{FF2B5EF4-FFF2-40B4-BE49-F238E27FC236}">
                <a16:creationId xmlns:a16="http://schemas.microsoft.com/office/drawing/2014/main" id="{DC34794D-03D3-4313-81F5-5A4F279D2618}"/>
              </a:ext>
            </a:extLst>
          </p:cNvPr>
          <p:cNvGrpSpPr/>
          <p:nvPr/>
        </p:nvGrpSpPr>
        <p:grpSpPr>
          <a:xfrm>
            <a:off x="10461706" y="4425305"/>
            <a:ext cx="830921" cy="806767"/>
            <a:chOff x="7569175" y="1212625"/>
            <a:chExt cx="237900" cy="235500"/>
          </a:xfrm>
        </p:grpSpPr>
        <p:sp>
          <p:nvSpPr>
            <p:cNvPr id="41" name="Google Shape;1726;p54">
              <a:extLst>
                <a:ext uri="{FF2B5EF4-FFF2-40B4-BE49-F238E27FC236}">
                  <a16:creationId xmlns:a16="http://schemas.microsoft.com/office/drawing/2014/main" id="{59453EAD-633A-4D26-A24A-38C0A4874841}"/>
                </a:ext>
              </a:extLst>
            </p:cNvPr>
            <p:cNvSpPr/>
            <p:nvPr/>
          </p:nvSpPr>
          <p:spPr>
            <a:xfrm>
              <a:off x="7569175" y="1212625"/>
              <a:ext cx="237900" cy="235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727;p54">
              <a:extLst>
                <a:ext uri="{FF2B5EF4-FFF2-40B4-BE49-F238E27FC236}">
                  <a16:creationId xmlns:a16="http://schemas.microsoft.com/office/drawing/2014/main" id="{79C492BA-D5AB-4EDE-8CE5-B34D224F03A4}"/>
                </a:ext>
              </a:extLst>
            </p:cNvPr>
            <p:cNvSpPr/>
            <p:nvPr/>
          </p:nvSpPr>
          <p:spPr>
            <a:xfrm>
              <a:off x="7594684" y="1236981"/>
              <a:ext cx="186900" cy="186900"/>
            </a:xfrm>
            <a:prstGeom prst="mathMultiply">
              <a:avLst>
                <a:gd name="adj1" fmla="val 2352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361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F5247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8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8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8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8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A915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8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8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1"/>
                  </p:tgtEl>
                </p:cond>
              </p:nextCondLst>
            </p:seq>
          </p:childTnLst>
        </p:cTn>
      </p:par>
    </p:tnLst>
    <p:bldLst>
      <p:bldP spid="1811" grpId="0" animBg="1"/>
      <p:bldP spid="1809" grpId="0" animBg="1"/>
      <p:bldP spid="18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9000420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9000420"/>
  <p:tag name="MH_LIBRARY" val="GRAPHIC"/>
  <p:tag name="MH_TYPE" val="Other"/>
  <p:tag name="MH_ORDER" val="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Funny Family Quiz by Slidesgo">
  <a:themeElements>
    <a:clrScheme name="Simple Light">
      <a:dk1>
        <a:srgbClr val="23414C"/>
      </a:dk1>
      <a:lt1>
        <a:srgbClr val="FFFFFF"/>
      </a:lt1>
      <a:dk2>
        <a:srgbClr val="BCDAE2"/>
      </a:dk2>
      <a:lt2>
        <a:srgbClr val="76B1C1"/>
      </a:lt2>
      <a:accent1>
        <a:srgbClr val="F2C6C2"/>
      </a:accent1>
      <a:accent2>
        <a:srgbClr val="F27D72"/>
      </a:accent2>
      <a:accent3>
        <a:srgbClr val="FDE8A1"/>
      </a:accent3>
      <a:accent4>
        <a:srgbClr val="F7D23F"/>
      </a:accent4>
      <a:accent5>
        <a:srgbClr val="D8EBF0"/>
      </a:accent5>
      <a:accent6>
        <a:srgbClr val="FFF5D2"/>
      </a:accent6>
      <a:hlink>
        <a:srgbClr val="2341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Funny Family Quiz by Slidesgo">
  <a:themeElements>
    <a:clrScheme name="Simple Light">
      <a:dk1>
        <a:srgbClr val="23414C"/>
      </a:dk1>
      <a:lt1>
        <a:srgbClr val="FFFFFF"/>
      </a:lt1>
      <a:dk2>
        <a:srgbClr val="BCDAE2"/>
      </a:dk2>
      <a:lt2>
        <a:srgbClr val="76B1C1"/>
      </a:lt2>
      <a:accent1>
        <a:srgbClr val="F2C6C2"/>
      </a:accent1>
      <a:accent2>
        <a:srgbClr val="F27D72"/>
      </a:accent2>
      <a:accent3>
        <a:srgbClr val="FDE8A1"/>
      </a:accent3>
      <a:accent4>
        <a:srgbClr val="F7D23F"/>
      </a:accent4>
      <a:accent5>
        <a:srgbClr val="D8EBF0"/>
      </a:accent5>
      <a:accent6>
        <a:srgbClr val="FFF5D2"/>
      </a:accent6>
      <a:hlink>
        <a:srgbClr val="2341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Funny Family Quiz by Slidesgo">
  <a:themeElements>
    <a:clrScheme name="Simple Light">
      <a:dk1>
        <a:srgbClr val="23414C"/>
      </a:dk1>
      <a:lt1>
        <a:srgbClr val="FFFFFF"/>
      </a:lt1>
      <a:dk2>
        <a:srgbClr val="BCDAE2"/>
      </a:dk2>
      <a:lt2>
        <a:srgbClr val="76B1C1"/>
      </a:lt2>
      <a:accent1>
        <a:srgbClr val="F2C6C2"/>
      </a:accent1>
      <a:accent2>
        <a:srgbClr val="F27D72"/>
      </a:accent2>
      <a:accent3>
        <a:srgbClr val="FDE8A1"/>
      </a:accent3>
      <a:accent4>
        <a:srgbClr val="F7D23F"/>
      </a:accent4>
      <a:accent5>
        <a:srgbClr val="D8EBF0"/>
      </a:accent5>
      <a:accent6>
        <a:srgbClr val="FFF5D2"/>
      </a:accent6>
      <a:hlink>
        <a:srgbClr val="2341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Funny Family Quiz by Slidesgo">
  <a:themeElements>
    <a:clrScheme name="Simple Light">
      <a:dk1>
        <a:srgbClr val="23414C"/>
      </a:dk1>
      <a:lt1>
        <a:srgbClr val="FFFFFF"/>
      </a:lt1>
      <a:dk2>
        <a:srgbClr val="BCDAE2"/>
      </a:dk2>
      <a:lt2>
        <a:srgbClr val="76B1C1"/>
      </a:lt2>
      <a:accent1>
        <a:srgbClr val="F2C6C2"/>
      </a:accent1>
      <a:accent2>
        <a:srgbClr val="F27D72"/>
      </a:accent2>
      <a:accent3>
        <a:srgbClr val="FDE8A1"/>
      </a:accent3>
      <a:accent4>
        <a:srgbClr val="F7D23F"/>
      </a:accent4>
      <a:accent5>
        <a:srgbClr val="D8EBF0"/>
      </a:accent5>
      <a:accent6>
        <a:srgbClr val="FFF5D2"/>
      </a:accent6>
      <a:hlink>
        <a:srgbClr val="2341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Funny Family Quiz by Slidesgo">
  <a:themeElements>
    <a:clrScheme name="Simple Light">
      <a:dk1>
        <a:srgbClr val="23414C"/>
      </a:dk1>
      <a:lt1>
        <a:srgbClr val="FFFFFF"/>
      </a:lt1>
      <a:dk2>
        <a:srgbClr val="BCDAE2"/>
      </a:dk2>
      <a:lt2>
        <a:srgbClr val="76B1C1"/>
      </a:lt2>
      <a:accent1>
        <a:srgbClr val="F2C6C2"/>
      </a:accent1>
      <a:accent2>
        <a:srgbClr val="F27D72"/>
      </a:accent2>
      <a:accent3>
        <a:srgbClr val="FDE8A1"/>
      </a:accent3>
      <a:accent4>
        <a:srgbClr val="F7D23F"/>
      </a:accent4>
      <a:accent5>
        <a:srgbClr val="D8EBF0"/>
      </a:accent5>
      <a:accent6>
        <a:srgbClr val="FFF5D2"/>
      </a:accent6>
      <a:hlink>
        <a:srgbClr val="2341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Funny Family Quiz by Slidesgo">
  <a:themeElements>
    <a:clrScheme name="Simple Light">
      <a:dk1>
        <a:srgbClr val="23414C"/>
      </a:dk1>
      <a:lt1>
        <a:srgbClr val="FFFFFF"/>
      </a:lt1>
      <a:dk2>
        <a:srgbClr val="BCDAE2"/>
      </a:dk2>
      <a:lt2>
        <a:srgbClr val="76B1C1"/>
      </a:lt2>
      <a:accent1>
        <a:srgbClr val="F2C6C2"/>
      </a:accent1>
      <a:accent2>
        <a:srgbClr val="F27D72"/>
      </a:accent2>
      <a:accent3>
        <a:srgbClr val="FDE8A1"/>
      </a:accent3>
      <a:accent4>
        <a:srgbClr val="F7D23F"/>
      </a:accent4>
      <a:accent5>
        <a:srgbClr val="D8EBF0"/>
      </a:accent5>
      <a:accent6>
        <a:srgbClr val="FFF5D2"/>
      </a:accent6>
      <a:hlink>
        <a:srgbClr val="2341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Funny Family Quiz by Slidesgo">
  <a:themeElements>
    <a:clrScheme name="Simple Light">
      <a:dk1>
        <a:srgbClr val="23414C"/>
      </a:dk1>
      <a:lt1>
        <a:srgbClr val="FFFFFF"/>
      </a:lt1>
      <a:dk2>
        <a:srgbClr val="BCDAE2"/>
      </a:dk2>
      <a:lt2>
        <a:srgbClr val="76B1C1"/>
      </a:lt2>
      <a:accent1>
        <a:srgbClr val="F2C6C2"/>
      </a:accent1>
      <a:accent2>
        <a:srgbClr val="F27D72"/>
      </a:accent2>
      <a:accent3>
        <a:srgbClr val="FDE8A1"/>
      </a:accent3>
      <a:accent4>
        <a:srgbClr val="F7D23F"/>
      </a:accent4>
      <a:accent5>
        <a:srgbClr val="D8EBF0"/>
      </a:accent5>
      <a:accent6>
        <a:srgbClr val="FFF5D2"/>
      </a:accent6>
      <a:hlink>
        <a:srgbClr val="2341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276</Words>
  <Application>Microsoft Office PowerPoint</Application>
  <PresentationFormat>Widescreen</PresentationFormat>
  <Paragraphs>118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15</vt:i4>
      </vt:variant>
    </vt:vector>
  </HeadingPairs>
  <TitlesOfParts>
    <vt:vector size="44" baseType="lpstr">
      <vt:lpstr>Microsoft YaHei Light</vt:lpstr>
      <vt:lpstr>#9Slide05 FS Blonde Script</vt:lpstr>
      <vt:lpstr>#9Slide06 SVNFreestyle</vt:lpstr>
      <vt:lpstr>#9Slide07 Altus</vt:lpstr>
      <vt:lpstr>#9Slide07 Cadena</vt:lpstr>
      <vt:lpstr>#9Slide07 HoneyCream</vt:lpstr>
      <vt:lpstr>Arial</vt:lpstr>
      <vt:lpstr>Calibri</vt:lpstr>
      <vt:lpstr>Calibri Light</vt:lpstr>
      <vt:lpstr>Cambria</vt:lpstr>
      <vt:lpstr>Coiny</vt:lpstr>
      <vt:lpstr>等线</vt:lpstr>
      <vt:lpstr>等线 Light</vt:lpstr>
      <vt:lpstr>Fredoka One</vt:lpstr>
      <vt:lpstr>Inconsolata</vt:lpstr>
      <vt:lpstr>Merriweather</vt:lpstr>
      <vt:lpstr>SVN-Newton</vt:lpstr>
      <vt:lpstr>Times New Roman</vt:lpstr>
      <vt:lpstr>Wide Latin</vt:lpstr>
      <vt:lpstr>雷盖体</vt:lpstr>
      <vt:lpstr>Office Theme</vt:lpstr>
      <vt:lpstr>第一PPT，www.1ppt.com</vt:lpstr>
      <vt:lpstr>4_Funny Family Quiz by Slidesgo</vt:lpstr>
      <vt:lpstr>2_Funny Family Quiz by Slidesgo</vt:lpstr>
      <vt:lpstr>3_Funny Family Quiz by Slidesgo</vt:lpstr>
      <vt:lpstr>5_Funny Family Quiz by Slidesgo</vt:lpstr>
      <vt:lpstr>6_Funny Family Quiz by Slidesgo</vt:lpstr>
      <vt:lpstr>Funny Family Quiz by Slidesgo</vt:lpstr>
      <vt:lpstr>7_Funny Family Quiz by Slidesgo</vt:lpstr>
      <vt:lpstr>PowerPoint Presentation</vt:lpstr>
      <vt:lpstr>PowerPoint Presentation</vt:lpstr>
      <vt:lpstr>PowerPoint Presentation</vt:lpstr>
      <vt:lpstr>AI NHANH</vt:lpstr>
      <vt:lpstr>BẮT ĐẦU !</vt:lpstr>
      <vt:lpstr>CÂU 1</vt:lpstr>
      <vt:lpstr>Câu 2</vt:lpstr>
      <vt:lpstr>Câu 3</vt:lpstr>
      <vt:lpstr>Câu 4</vt:lpstr>
      <vt:lpstr>CÂU 5</vt:lpstr>
      <vt:lpstr>Câu 6</vt:lpstr>
      <vt:lpstr>PowerPoint Presentation</vt:lpstr>
      <vt:lpstr>PowerPoint Presentation</vt:lpstr>
      <vt:lpstr>PowerPoint Presentation</vt:lpstr>
      <vt:lpstr>PowerPoint Presentation</vt:lpstr>
    </vt:vector>
  </TitlesOfParts>
  <Manager>4TD</Manager>
  <Company>4TD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4TD</dc:subject>
  <dc:creator>Mang Non</dc:creator>
  <cp:keywords>4TD</cp:keywords>
  <dc:description>4TD</dc:description>
  <cp:lastModifiedBy>WINDOWS 10 PRO</cp:lastModifiedBy>
  <cp:revision>2</cp:revision>
  <dcterms:created xsi:type="dcterms:W3CDTF">2022-09-22T03:36:35Z</dcterms:created>
  <dcterms:modified xsi:type="dcterms:W3CDTF">2022-10-16T06:11:18Z</dcterms:modified>
  <cp:category>4TD</cp:category>
  <cp:version>4TD</cp:version>
</cp:coreProperties>
</file>