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4" r:id="rId3"/>
    <p:sldMasterId id="2147483686" r:id="rId4"/>
    <p:sldMasterId id="2147483698" r:id="rId5"/>
    <p:sldMasterId id="2147483710" r:id="rId6"/>
    <p:sldMasterId id="2147483724" r:id="rId7"/>
  </p:sldMasterIdLst>
  <p:notesMasterIdLst>
    <p:notesMasterId r:id="rId26"/>
  </p:notesMasterIdLst>
  <p:sldIdLst>
    <p:sldId id="277" r:id="rId8"/>
    <p:sldId id="307" r:id="rId9"/>
    <p:sldId id="299" r:id="rId10"/>
    <p:sldId id="2007577106" r:id="rId11"/>
    <p:sldId id="284" r:id="rId12"/>
    <p:sldId id="265" r:id="rId13"/>
    <p:sldId id="2007577098" r:id="rId14"/>
    <p:sldId id="267" r:id="rId15"/>
    <p:sldId id="2007577100" r:id="rId16"/>
    <p:sldId id="2007577096" r:id="rId17"/>
    <p:sldId id="269" r:id="rId18"/>
    <p:sldId id="273" r:id="rId19"/>
    <p:sldId id="288" r:id="rId20"/>
    <p:sldId id="290" r:id="rId21"/>
    <p:sldId id="303" r:id="rId22"/>
    <p:sldId id="2007577105" r:id="rId23"/>
    <p:sldId id="305" r:id="rId24"/>
    <p:sldId id="200757709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3" d="100"/>
          <a:sy n="83" d="100"/>
        </p:scale>
        <p:origin x="22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2E422-42A8-4A7B-87CD-13A088DD6287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17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98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图片 1"/>
          <p:cNvPicPr>
            <a:picLocks noChangeAspect="1"/>
          </p:cNvPicPr>
          <p:nvPr userDrawn="1"/>
        </p:nvPicPr>
        <p:blipFill>
          <a:blip r:embed="rId2" cstate="email"/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555DC-DB59-438D-B55A-36E26D316A4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759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94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6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466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2022/10/16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90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2022/10/16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49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2022/10/16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622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532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2022/10/16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15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643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pPr/>
              <a:t>2022/10/16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06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46659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113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65265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86069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412306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233168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814026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98290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8021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68574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421856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1522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2022/10/16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516731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311772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4.jpe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7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2022/10/16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6555DC-DB59-438D-B55A-36E26D316A4E}" type="datetimeFigureOut">
              <a:rPr lang="en-US" smtClean="0"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BEC-4DA8-4B79-99D0-37DDF6BCFAE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FC1E-630B-49E3-8E50-E59DE86D3483}" type="datetimeFigureOut">
              <a:rPr lang="en-US" smtClean="0"/>
              <a:pPr/>
              <a:t>16/10/2022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740F5-31DC-4202-9028-CB7E827DBDF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378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929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4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6.png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241243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Tự nhiên xã hội - Lớp 2</a:t>
            </a: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963160" y="2686866"/>
            <a:ext cx="2199240" cy="30909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-14224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458877"/>
            <a:ext cx="8606790" cy="3176905"/>
          </a:xfrm>
        </p:spPr>
        <p:txBody>
          <a:bodyPr>
            <a:noAutofit/>
          </a:bodyPr>
          <a:lstStyle/>
          <a:p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/>
            </a:r>
            <a:b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</a:b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/>
            </a:r>
            <a:b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</a:b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Ngày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hội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đọc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sách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là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sự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kiện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quan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trọng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sự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kiện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ở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trường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ngày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hội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này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các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em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được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tham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gia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nhiều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,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được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đọc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và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biết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được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nhiều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điều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bổ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lang="en-US" altLang="vi-VN" sz="4000" b="1" dirty="0" err="1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ích</a:t>
            </a:r>
            <a:r>
              <a:rPr lang="en-US" altLang="vi-VN" sz="4000" b="1" dirty="0">
                <a:solidFill>
                  <a:srgbClr val="0070C0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.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3AACCEC6-5BB0-4C60-AA63-DA50C0DAB38B}"/>
              </a:ext>
            </a:extLst>
          </p:cNvPr>
          <p:cNvSpPr/>
          <p:nvPr/>
        </p:nvSpPr>
        <p:spPr>
          <a:xfrm>
            <a:off x="1" y="-142240"/>
            <a:ext cx="12192000" cy="932815"/>
          </a:xfrm>
          <a:prstGeom prst="roundRect">
            <a:avLst/>
          </a:prstGeom>
          <a:solidFill>
            <a:srgbClr val="ED7D31"/>
          </a:solidFill>
          <a:ln w="12700" cap="flat" cmpd="sng" algn="ctr">
            <a:solidFill>
              <a:srgbClr val="ED7D31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Nêu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ý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nghĩa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hội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đọc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sách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424491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ldLvl="0" animBg="1"/>
      <p:bldP spid="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97156" y="-1"/>
            <a:ext cx="12289155" cy="6147021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-97157" y="6147021"/>
            <a:ext cx="12289155" cy="6896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thấy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bạn</a:t>
            </a:r>
            <a:r>
              <a:rPr lang="en-US" sz="3200" b="1" dirty="0"/>
              <a:t> </a:t>
            </a:r>
            <a:r>
              <a:rPr lang="en-US" sz="3200" b="1" dirty="0" err="1"/>
              <a:t>tham</a:t>
            </a:r>
            <a:r>
              <a:rPr lang="en-US" sz="3200" b="1" dirty="0"/>
              <a:t> </a:t>
            </a:r>
            <a:r>
              <a:rPr lang="en-US" sz="3200" b="1" dirty="0" err="1"/>
              <a:t>gia</a:t>
            </a:r>
            <a:r>
              <a:rPr lang="en-US" sz="3200" b="1" dirty="0"/>
              <a:t> </a:t>
            </a:r>
            <a:r>
              <a:rPr lang="en-US" sz="3200" b="1" dirty="0" err="1"/>
              <a:t>ngày</a:t>
            </a:r>
            <a:r>
              <a:rPr lang="en-US" sz="3200" b="1" dirty="0"/>
              <a:t> </a:t>
            </a:r>
            <a:r>
              <a:rPr lang="en-US" sz="3200" b="1" dirty="0" err="1"/>
              <a:t>hội</a:t>
            </a:r>
            <a:r>
              <a:rPr lang="en-US" sz="3200" b="1" dirty="0"/>
              <a:t> </a:t>
            </a:r>
            <a:r>
              <a:rPr lang="en-US" sz="3200" b="1" dirty="0" err="1"/>
              <a:t>đọc</a:t>
            </a:r>
            <a:r>
              <a:rPr lang="en-US" sz="3200" b="1" dirty="0"/>
              <a:t> </a:t>
            </a:r>
            <a:r>
              <a:rPr lang="en-US" sz="3200" b="1" dirty="0" err="1"/>
              <a:t>sách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thái</a:t>
            </a:r>
            <a:r>
              <a:rPr lang="en-US" sz="3200" b="1" dirty="0"/>
              <a:t> </a:t>
            </a:r>
            <a:r>
              <a:rPr lang="en-US" sz="3200" b="1" dirty="0" err="1"/>
              <a:t>độ</a:t>
            </a:r>
            <a:r>
              <a:rPr lang="en-US" sz="3200" b="1" dirty="0"/>
              <a:t> </a:t>
            </a:r>
            <a:r>
              <a:rPr lang="en-US" sz="3200" b="1" dirty="0" err="1"/>
              <a:t>như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push dir="u"/>
      </p:transition>
    </mc:Choice>
    <mc:Fallback xmlns="">
      <p:transition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67908"/>
            <a:ext cx="12453409" cy="702590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837690" y="2353945"/>
            <a:ext cx="9525635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Rèn luyện sự tập trung và khả năng tư duy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Mở rộng vốn từ vựng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Cải thiện trí nhớ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4000" b="1" i="0" strike="noStrike" kern="1200" cap="none" spc="0" normalizeH="0" baseline="0" noProof="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40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thức giải trí, giảm stress</a:t>
            </a:r>
          </a:p>
        </p:txBody>
      </p:sp>
      <p:sp>
        <p:nvSpPr>
          <p:cNvPr id="53254" name="Text Box 6"/>
          <p:cNvSpPr txBox="1"/>
          <p:nvPr/>
        </p:nvSpPr>
        <p:spPr>
          <a:xfrm>
            <a:off x="265642" y="23539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092063" y="1427205"/>
            <a:ext cx="827126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Việc đọc sách đem lại lợi ích gì?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720935" y="2401348"/>
            <a:ext cx="10921101" cy="2055304"/>
            <a:chOff x="7117" y="5598"/>
            <a:chExt cx="6260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258" y="5598"/>
              <a:ext cx="5842" cy="743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thực hành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/>
          <p:cNvGrpSpPr/>
          <p:nvPr/>
        </p:nvGrpSpPr>
        <p:grpSpPr>
          <a:xfrm>
            <a:off x="288925" y="0"/>
            <a:ext cx="11903710" cy="6322695"/>
            <a:chOff x="341926" y="208486"/>
            <a:chExt cx="11441759" cy="5883467"/>
          </a:xfrm>
        </p:grpSpPr>
        <p:pic>
          <p:nvPicPr>
            <p:cNvPr id="14" name="1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7880020" y="1131546"/>
            <a:ext cx="2208207" cy="792549"/>
          </a:xfrm>
          <a:prstGeom prst="rect">
            <a:avLst/>
          </a:prstGeom>
        </p:spPr>
      </p:pic>
      <p:pic>
        <p:nvPicPr>
          <p:cNvPr id="19" name="13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7615" y="1888942"/>
            <a:ext cx="2523963" cy="2505673"/>
          </a:xfrm>
          <a:prstGeom prst="rect">
            <a:avLst/>
          </a:prstGeom>
        </p:spPr>
      </p:pic>
      <p:pic>
        <p:nvPicPr>
          <p:cNvPr id="21" name="1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34897" y="2684773"/>
            <a:ext cx="1030313" cy="1024217"/>
          </a:xfrm>
          <a:prstGeom prst="rect">
            <a:avLst/>
          </a:prstGeom>
        </p:spPr>
      </p:pic>
      <p:pic>
        <p:nvPicPr>
          <p:cNvPr id="25" name="14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/>
          <p:cNvPicPr>
            <a:picLocks noChangeAspect="1"/>
          </p:cNvPicPr>
          <p:nvPr/>
        </p:nvPicPr>
        <p:blipFill rotWithShape="1">
          <a:blip r:embed="rId18" cstate="screen"/>
          <a:srcRect t="-10904" r="-11007"/>
          <a:stretch>
            <a:fillRect/>
          </a:stretch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/>
          <p:cNvPicPr>
            <a:picLocks noChangeAspect="1"/>
          </p:cNvPicPr>
          <p:nvPr/>
        </p:nvPicPr>
        <p:blipFill rotWithShape="1">
          <a:blip r:embed="rId19" cstate="email"/>
          <a:srcRect/>
          <a:stretch>
            <a:fillRect/>
          </a:stretch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/>
          <p:cNvSpPr txBox="1"/>
          <p:nvPr/>
        </p:nvSpPr>
        <p:spPr>
          <a:xfrm flipH="1">
            <a:off x="2155626" y="2376718"/>
            <a:ext cx="8030349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1.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Ngày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hội đọc sách ở trường mình diễn ra như thế nào?</a:t>
            </a:r>
            <a:endParaRPr lang="en-US" altLang="zh-CN" sz="3200" b="1" dirty="0">
              <a:solidFill>
                <a:srgbClr val="79C245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  <a:sym typeface="Microsoft YaHei" panose="020B0503020204020204" charset="-122"/>
            </a:endParaRPr>
          </a:p>
        </p:txBody>
      </p:sp>
      <p:pic>
        <p:nvPicPr>
          <p:cNvPr id="13" name="1"/>
          <p:cNvPicPr>
            <a:picLocks noChangeAspect="1"/>
          </p:cNvPicPr>
          <p:nvPr/>
        </p:nvPicPr>
        <p:blipFill>
          <a:blip r:embed="rId20" cstate="email"/>
          <a:stretch>
            <a:fillRect/>
          </a:stretch>
        </p:blipFill>
        <p:spPr>
          <a:xfrm flipH="1">
            <a:off x="-7011" y="-69803"/>
            <a:ext cx="4355558" cy="2651501"/>
          </a:xfrm>
          <a:prstGeom prst="rect">
            <a:avLst/>
          </a:prstGeom>
        </p:spPr>
      </p:pic>
      <p:sp>
        <p:nvSpPr>
          <p:cNvPr id="2" name="39"/>
          <p:cNvSpPr txBox="1"/>
          <p:nvPr/>
        </p:nvSpPr>
        <p:spPr>
          <a:xfrm flipH="1">
            <a:off x="2034897" y="2829388"/>
            <a:ext cx="9242158" cy="684793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2. </a:t>
            </a:r>
            <a:r>
              <a:rPr lang="en-US" altLang="zh-CN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</a:t>
            </a:r>
            <a:r>
              <a:rPr lang="en-US" altLang="zh-CN" sz="4000" b="1" dirty="0">
                <a:solidFill>
                  <a:srgbClr val="7030A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thích hoạt động nào nhất? Vì sao?</a:t>
            </a:r>
          </a:p>
        </p:txBody>
      </p:sp>
      <p:sp>
        <p:nvSpPr>
          <p:cNvPr id="3" name="39"/>
          <p:cNvSpPr txBox="1"/>
          <p:nvPr/>
        </p:nvSpPr>
        <p:spPr>
          <a:xfrm flipH="1">
            <a:off x="1826627" y="2728138"/>
            <a:ext cx="9488062" cy="1297940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3.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Em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có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nhận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xét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gì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về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sự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tham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gia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của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các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 </a:t>
            </a:r>
            <a:r>
              <a:rPr lang="en-US" altLang="zh-CN" sz="4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bạn</a:t>
            </a:r>
            <a:r>
              <a:rPr lang="en-US" altLang="zh-C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Microsoft YaHei" panose="020B0503020204020204" charset="-122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2" grpId="0"/>
      <p:bldP spid="2" grpId="1"/>
      <p:bldP spid="2" grpId="2"/>
      <p:bldP spid="3" grpId="0"/>
      <p:bldP spid="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528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19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" y="456189"/>
            <a:ext cx="10984230" cy="480131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K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ết luận: </a:t>
            </a:r>
            <a:r>
              <a:rPr kumimoji="0" lang="vi-VN" sz="4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Ngày hội đọc sách là hoạt động thường diễn ra ở trường học. Thông qua hoạt động này, các em có ý thức hơn về việc đọc sách. Có nhiều cách để tổ chức ngày hội đọc sách phù hợp với điều kiện của từng trường.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9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38" y="-48006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564005" y="2353945"/>
            <a:ext cx="9525635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Đọc kĩ cuốn </a:t>
            </a:r>
            <a:r>
              <a:rPr kumimoji="0" lang="en-US" sz="4400" b="1" i="0" strike="noStrike" kern="1200" cap="none" spc="0" normalizeH="0" baseline="0" noProof="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44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44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strike="noStrike" kern="1200" cap="none" spc="0" normalizeH="0" baseline="0" noProof="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4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thích và chuẩn bị giới thiệu với bạn về quyển </a:t>
            </a:r>
            <a:r>
              <a:rPr kumimoji="0" lang="en-US" sz="4400" b="1" i="0" strike="noStrike" kern="1200" cap="none" spc="0" normalizeH="0" baseline="0" noProof="0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4400" b="1" i="0" strike="noStrike" kern="1200" cap="none" spc="0" normalizeH="0" baseline="0" noProof="0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400" b="1" dirty="0" err="1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ấy</a:t>
            </a:r>
            <a:r>
              <a:rPr lang="en-US" sz="4400" b="1" dirty="0"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</a:rPr>
              <a:t>.</a:t>
            </a:r>
            <a:endParaRPr kumimoji="0" lang="en-US" sz="4400" b="1" i="0" strike="noStrike" kern="1200" cap="none" spc="0" normalizeH="0" baseline="0" noProof="0" dirty="0"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2436495" y="976630"/>
            <a:ext cx="808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sym typeface="+mn-ea"/>
              </a:rPr>
              <a:t>Bài tập về nhà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916" y="1549824"/>
            <a:ext cx="8481060" cy="1973898"/>
          </a:xfrm>
        </p:spPr>
        <p:txBody>
          <a:bodyPr>
            <a:noAutofit/>
          </a:bodyPr>
          <a:lstStyle/>
          <a:p>
            <a:r>
              <a:rPr lang="en-US" sz="9600" b="1" smtClean="0">
                <a:solidFill>
                  <a:srgbClr val="002060"/>
                </a:solidFill>
              </a:rPr>
              <a:t>Hẹn gặp lại!</a:t>
            </a:r>
            <a:endParaRPr lang="en-US" sz="9600" b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492" y="237066"/>
            <a:ext cx="1562507" cy="14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5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sp>
        <p:nvSpPr>
          <p:cNvPr id="3" name="Rectangles 2"/>
          <p:cNvSpPr/>
          <p:nvPr/>
        </p:nvSpPr>
        <p:spPr>
          <a:xfrm>
            <a:off x="0" y="41592"/>
            <a:ext cx="2292350" cy="63944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Khởi</a:t>
            </a:r>
            <a:r>
              <a:rPr lang="en-US" sz="3600" dirty="0"/>
              <a:t> </a:t>
            </a:r>
            <a:r>
              <a:rPr lang="en-US" sz="3600" dirty="0" err="1"/>
              <a:t>động</a:t>
            </a:r>
            <a:endParaRPr lang="en-US" sz="3600" dirty="0"/>
          </a:p>
        </p:txBody>
      </p:sp>
      <p:pic>
        <p:nvPicPr>
          <p:cNvPr id="9" name="Video bài 7">
            <a:hlinkClick r:id="" action="ppaction://media"/>
            <a:extLst>
              <a:ext uri="{FF2B5EF4-FFF2-40B4-BE49-F238E27FC236}">
                <a16:creationId xmlns:a16="http://schemas.microsoft.com/office/drawing/2014/main" id="{DB0BA9CB-732F-4076-92AB-426B5981666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808074"/>
            <a:ext cx="12211417" cy="6008334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fade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3"/>
          <p:cNvPicPr>
            <a:picLocks noChangeAspect="1"/>
          </p:cNvPicPr>
          <p:nvPr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0" y="4833257"/>
            <a:ext cx="12192000" cy="2024743"/>
          </a:xfrm>
          <a:prstGeom prst="rect">
            <a:avLst/>
          </a:prstGeom>
        </p:spPr>
      </p:pic>
      <p:pic>
        <p:nvPicPr>
          <p:cNvPr id="3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12192000" cy="6042991"/>
          </a:xfrm>
          <a:prstGeom prst="rect">
            <a:avLst/>
          </a:prstGeom>
        </p:spPr>
      </p:pic>
      <p:pic>
        <p:nvPicPr>
          <p:cNvPr id="4" name="7"/>
          <p:cNvPicPr>
            <a:picLocks noChangeAspect="1"/>
          </p:cNvPicPr>
          <p:nvPr/>
        </p:nvPicPr>
        <p:blipFill rotWithShape="1">
          <a:blip r:embed="rId4" cstate="screen"/>
          <a:srcRect/>
          <a:stretch>
            <a:fillRect/>
          </a:stretch>
        </p:blipFill>
        <p:spPr>
          <a:xfrm>
            <a:off x="187708" y="2082745"/>
            <a:ext cx="2627036" cy="2258134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173308" y="3931956"/>
            <a:ext cx="9845384" cy="43674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Bài 7: Ngày hội đọc sách của </a:t>
            </a:r>
            <a:r>
              <a:rPr lang="en-US" altLang="zh-CN" sz="6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chúng </a:t>
            </a:r>
            <a:r>
              <a:rPr lang="en-US" altLang="zh-CN" sz="6600" b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lt"/>
              </a:rPr>
              <a:t>em (tiết 1)</a:t>
            </a:r>
            <a:endParaRPr lang="en-US" altLang="zh-CN" sz="6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248194"/>
            <a:ext cx="11351736" cy="64860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2026183" y="2649247"/>
            <a:ext cx="8401919" cy="2397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ý nghĩa của ngày hội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đọc sách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smtClean="0">
                <a:solidFill>
                  <a:prstClr val="black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được lợi ích của việc đọc sách và them đam mê tìm đọc các cuốn sách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3247" y="947961"/>
            <a:ext cx="10272650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7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76395" y="1346835"/>
            <a:ext cx="3608705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006258" y="3233146"/>
            <a:ext cx="10735167" cy="1108194"/>
            <a:chOff x="7117" y="6410"/>
            <a:chExt cx="6260" cy="743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117" y="6410"/>
              <a:ext cx="6260" cy="743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 đầu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37159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11" descr="kn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5730" y="1371600"/>
            <a:ext cx="12317730" cy="535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6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-84455" y="-91440"/>
            <a:ext cx="12277090" cy="7084695"/>
          </a:xfrm>
          <a:prstGeom prst="rect">
            <a:avLst/>
          </a:prstGeom>
        </p:spPr>
      </p:pic>
      <p:grpSp>
        <p:nvGrpSpPr>
          <p:cNvPr id="52" name="Group 4"/>
          <p:cNvGrpSpPr>
            <a:grpSpLocks noChangeAspect="1"/>
          </p:cNvGrpSpPr>
          <p:nvPr/>
        </p:nvGrpSpPr>
        <p:grpSpPr bwMode="auto">
          <a:xfrm flipV="1">
            <a:off x="1562735" y="-35558"/>
            <a:ext cx="2540000" cy="2620645"/>
            <a:chOff x="1308" y="1009"/>
            <a:chExt cx="1001" cy="1033"/>
          </a:xfrm>
        </p:grpSpPr>
        <p:sp>
          <p:nvSpPr>
            <p:cNvPr id="53" name="Freeform 5"/>
            <p:cNvSpPr/>
            <p:nvPr/>
          </p:nvSpPr>
          <p:spPr bwMode="auto">
            <a:xfrm>
              <a:off x="1533" y="1009"/>
              <a:ext cx="571" cy="830"/>
            </a:xfrm>
            <a:custGeom>
              <a:avLst/>
              <a:gdLst>
                <a:gd name="T0" fmla="*/ 404 w 439"/>
                <a:gd name="T1" fmla="*/ 298 h 638"/>
                <a:gd name="T2" fmla="*/ 321 w 439"/>
                <a:gd name="T3" fmla="*/ 223 h 638"/>
                <a:gd name="T4" fmla="*/ 321 w 439"/>
                <a:gd name="T5" fmla="*/ 50 h 638"/>
                <a:gd name="T6" fmla="*/ 318 w 439"/>
                <a:gd name="T7" fmla="*/ 41 h 638"/>
                <a:gd name="T8" fmla="*/ 221 w 439"/>
                <a:gd name="T9" fmla="*/ 0 h 638"/>
                <a:gd name="T10" fmla="*/ 118 w 439"/>
                <a:gd name="T11" fmla="*/ 40 h 638"/>
                <a:gd name="T12" fmla="*/ 114 w 439"/>
                <a:gd name="T13" fmla="*/ 50 h 638"/>
                <a:gd name="T14" fmla="*/ 114 w 439"/>
                <a:gd name="T15" fmla="*/ 225 h 638"/>
                <a:gd name="T16" fmla="*/ 34 w 439"/>
                <a:gd name="T17" fmla="*/ 300 h 638"/>
                <a:gd name="T18" fmla="*/ 0 w 439"/>
                <a:gd name="T19" fmla="*/ 418 h 638"/>
                <a:gd name="T20" fmla="*/ 220 w 439"/>
                <a:gd name="T21" fmla="*/ 638 h 638"/>
                <a:gd name="T22" fmla="*/ 439 w 439"/>
                <a:gd name="T23" fmla="*/ 418 h 638"/>
                <a:gd name="T24" fmla="*/ 404 w 439"/>
                <a:gd name="T25" fmla="*/ 298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39" h="638">
                  <a:moveTo>
                    <a:pt x="404" y="298"/>
                  </a:moveTo>
                  <a:cubicBezTo>
                    <a:pt x="383" y="267"/>
                    <a:pt x="355" y="241"/>
                    <a:pt x="321" y="223"/>
                  </a:cubicBezTo>
                  <a:cubicBezTo>
                    <a:pt x="321" y="222"/>
                    <a:pt x="321" y="50"/>
                    <a:pt x="321" y="50"/>
                  </a:cubicBezTo>
                  <a:cubicBezTo>
                    <a:pt x="321" y="47"/>
                    <a:pt x="320" y="44"/>
                    <a:pt x="318" y="41"/>
                  </a:cubicBezTo>
                  <a:cubicBezTo>
                    <a:pt x="316" y="39"/>
                    <a:pt x="282" y="0"/>
                    <a:pt x="221" y="0"/>
                  </a:cubicBezTo>
                  <a:cubicBezTo>
                    <a:pt x="162" y="0"/>
                    <a:pt x="120" y="38"/>
                    <a:pt x="118" y="40"/>
                  </a:cubicBezTo>
                  <a:cubicBezTo>
                    <a:pt x="116" y="43"/>
                    <a:pt x="114" y="46"/>
                    <a:pt x="114" y="50"/>
                  </a:cubicBezTo>
                  <a:cubicBezTo>
                    <a:pt x="114" y="50"/>
                    <a:pt x="114" y="223"/>
                    <a:pt x="114" y="225"/>
                  </a:cubicBezTo>
                  <a:cubicBezTo>
                    <a:pt x="81" y="243"/>
                    <a:pt x="54" y="269"/>
                    <a:pt x="34" y="300"/>
                  </a:cubicBezTo>
                  <a:cubicBezTo>
                    <a:pt x="11" y="335"/>
                    <a:pt x="0" y="376"/>
                    <a:pt x="0" y="418"/>
                  </a:cubicBezTo>
                  <a:cubicBezTo>
                    <a:pt x="0" y="539"/>
                    <a:pt x="98" y="638"/>
                    <a:pt x="220" y="638"/>
                  </a:cubicBezTo>
                  <a:cubicBezTo>
                    <a:pt x="341" y="638"/>
                    <a:pt x="439" y="539"/>
                    <a:pt x="439" y="418"/>
                  </a:cubicBezTo>
                  <a:cubicBezTo>
                    <a:pt x="439" y="375"/>
                    <a:pt x="427" y="334"/>
                    <a:pt x="404" y="298"/>
                  </a:cubicBez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4" name="Freeform 6"/>
            <p:cNvSpPr>
              <a:spLocks noEditPoints="1"/>
            </p:cNvSpPr>
            <p:nvPr/>
          </p:nvSpPr>
          <p:spPr bwMode="auto">
            <a:xfrm>
              <a:off x="1526" y="1009"/>
              <a:ext cx="573" cy="830"/>
            </a:xfrm>
            <a:custGeom>
              <a:avLst/>
              <a:gdLst>
                <a:gd name="T0" fmla="*/ 440 w 440"/>
                <a:gd name="T1" fmla="*/ 418 h 638"/>
                <a:gd name="T2" fmla="*/ 322 w 440"/>
                <a:gd name="T3" fmla="*/ 223 h 638"/>
                <a:gd name="T4" fmla="*/ 319 w 440"/>
                <a:gd name="T5" fmla="*/ 41 h 638"/>
                <a:gd name="T6" fmla="*/ 119 w 440"/>
                <a:gd name="T7" fmla="*/ 40 h 638"/>
                <a:gd name="T8" fmla="*/ 114 w 440"/>
                <a:gd name="T9" fmla="*/ 225 h 638"/>
                <a:gd name="T10" fmla="*/ 0 w 440"/>
                <a:gd name="T11" fmla="*/ 418 h 638"/>
                <a:gd name="T12" fmla="*/ 143 w 440"/>
                <a:gd name="T13" fmla="*/ 75 h 638"/>
                <a:gd name="T14" fmla="*/ 294 w 440"/>
                <a:gd name="T15" fmla="*/ 134 h 638"/>
                <a:gd name="T16" fmla="*/ 143 w 440"/>
                <a:gd name="T17" fmla="*/ 75 h 638"/>
                <a:gd name="T18" fmla="*/ 294 w 440"/>
                <a:gd name="T19" fmla="*/ 162 h 638"/>
                <a:gd name="T20" fmla="*/ 294 w 440"/>
                <a:gd name="T21" fmla="*/ 189 h 638"/>
                <a:gd name="T22" fmla="*/ 143 w 440"/>
                <a:gd name="T23" fmla="*/ 134 h 638"/>
                <a:gd name="T24" fmla="*/ 213 w 440"/>
                <a:gd name="T25" fmla="*/ 411 h 638"/>
                <a:gd name="T26" fmla="*/ 184 w 440"/>
                <a:gd name="T27" fmla="*/ 400 h 638"/>
                <a:gd name="T28" fmla="*/ 196 w 440"/>
                <a:gd name="T29" fmla="*/ 200 h 638"/>
                <a:gd name="T30" fmla="*/ 230 w 440"/>
                <a:gd name="T31" fmla="*/ 228 h 638"/>
                <a:gd name="T32" fmla="*/ 218 w 440"/>
                <a:gd name="T33" fmla="*/ 408 h 638"/>
                <a:gd name="T34" fmla="*/ 213 w 440"/>
                <a:gd name="T35" fmla="*/ 459 h 638"/>
                <a:gd name="T36" fmla="*/ 213 w 440"/>
                <a:gd name="T37" fmla="*/ 435 h 638"/>
                <a:gd name="T38" fmla="*/ 136 w 440"/>
                <a:gd name="T39" fmla="*/ 245 h 638"/>
                <a:gd name="T40" fmla="*/ 143 w 440"/>
                <a:gd name="T41" fmla="*/ 191 h 638"/>
                <a:gd name="T42" fmla="*/ 183 w 440"/>
                <a:gd name="T43" fmla="*/ 228 h 638"/>
                <a:gd name="T44" fmla="*/ 146 w 440"/>
                <a:gd name="T45" fmla="*/ 411 h 638"/>
                <a:gd name="T46" fmla="*/ 139 w 440"/>
                <a:gd name="T47" fmla="*/ 470 h 638"/>
                <a:gd name="T48" fmla="*/ 181 w 440"/>
                <a:gd name="T49" fmla="*/ 421 h 638"/>
                <a:gd name="T50" fmla="*/ 188 w 440"/>
                <a:gd name="T51" fmla="*/ 450 h 638"/>
                <a:gd name="T52" fmla="*/ 237 w 440"/>
                <a:gd name="T53" fmla="*/ 450 h 638"/>
                <a:gd name="T54" fmla="*/ 245 w 440"/>
                <a:gd name="T55" fmla="*/ 421 h 638"/>
                <a:gd name="T56" fmla="*/ 286 w 440"/>
                <a:gd name="T57" fmla="*/ 470 h 638"/>
                <a:gd name="T58" fmla="*/ 279 w 440"/>
                <a:gd name="T59" fmla="*/ 411 h 638"/>
                <a:gd name="T60" fmla="*/ 243 w 440"/>
                <a:gd name="T61" fmla="*/ 228 h 638"/>
                <a:gd name="T62" fmla="*/ 294 w 440"/>
                <a:gd name="T63" fmla="*/ 217 h 638"/>
                <a:gd name="T64" fmla="*/ 302 w 440"/>
                <a:gd name="T65" fmla="*/ 244 h 638"/>
                <a:gd name="T66" fmla="*/ 220 w 440"/>
                <a:gd name="T67" fmla="*/ 610 h 638"/>
                <a:gd name="T68" fmla="*/ 136 w 440"/>
                <a:gd name="T69" fmla="*/ 245 h 638"/>
                <a:gd name="T70" fmla="*/ 160 w 440"/>
                <a:gd name="T71" fmla="*/ 443 h 638"/>
                <a:gd name="T72" fmla="*/ 143 w 440"/>
                <a:gd name="T73" fmla="*/ 447 h 638"/>
                <a:gd name="T74" fmla="*/ 168 w 440"/>
                <a:gd name="T75" fmla="*/ 422 h 638"/>
                <a:gd name="T76" fmla="*/ 273 w 440"/>
                <a:gd name="T77" fmla="*/ 429 h 638"/>
                <a:gd name="T78" fmla="*/ 280 w 440"/>
                <a:gd name="T79" fmla="*/ 452 h 638"/>
                <a:gd name="T80" fmla="*/ 258 w 440"/>
                <a:gd name="T81" fmla="*/ 422 h 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40" h="638">
                  <a:moveTo>
                    <a:pt x="220" y="638"/>
                  </a:moveTo>
                  <a:cubicBezTo>
                    <a:pt x="342" y="638"/>
                    <a:pt x="440" y="539"/>
                    <a:pt x="440" y="418"/>
                  </a:cubicBezTo>
                  <a:cubicBezTo>
                    <a:pt x="440" y="375"/>
                    <a:pt x="428" y="334"/>
                    <a:pt x="405" y="298"/>
                  </a:cubicBezTo>
                  <a:cubicBezTo>
                    <a:pt x="384" y="267"/>
                    <a:pt x="356" y="241"/>
                    <a:pt x="322" y="223"/>
                  </a:cubicBezTo>
                  <a:cubicBezTo>
                    <a:pt x="322" y="222"/>
                    <a:pt x="322" y="50"/>
                    <a:pt x="322" y="50"/>
                  </a:cubicBezTo>
                  <a:cubicBezTo>
                    <a:pt x="322" y="47"/>
                    <a:pt x="321" y="44"/>
                    <a:pt x="319" y="41"/>
                  </a:cubicBezTo>
                  <a:cubicBezTo>
                    <a:pt x="317" y="39"/>
                    <a:pt x="283" y="0"/>
                    <a:pt x="222" y="0"/>
                  </a:cubicBezTo>
                  <a:cubicBezTo>
                    <a:pt x="162" y="0"/>
                    <a:pt x="121" y="38"/>
                    <a:pt x="119" y="40"/>
                  </a:cubicBezTo>
                  <a:cubicBezTo>
                    <a:pt x="117" y="43"/>
                    <a:pt x="115" y="46"/>
                    <a:pt x="115" y="50"/>
                  </a:cubicBezTo>
                  <a:cubicBezTo>
                    <a:pt x="115" y="50"/>
                    <a:pt x="115" y="223"/>
                    <a:pt x="114" y="225"/>
                  </a:cubicBezTo>
                  <a:cubicBezTo>
                    <a:pt x="82" y="243"/>
                    <a:pt x="55" y="269"/>
                    <a:pt x="35" y="300"/>
                  </a:cubicBezTo>
                  <a:cubicBezTo>
                    <a:pt x="12" y="335"/>
                    <a:pt x="0" y="376"/>
                    <a:pt x="0" y="418"/>
                  </a:cubicBezTo>
                  <a:cubicBezTo>
                    <a:pt x="0" y="539"/>
                    <a:pt x="99" y="638"/>
                    <a:pt x="220" y="638"/>
                  </a:cubicBezTo>
                  <a:close/>
                  <a:moveTo>
                    <a:pt x="143" y="75"/>
                  </a:moveTo>
                  <a:cubicBezTo>
                    <a:pt x="294" y="102"/>
                    <a:pt x="294" y="102"/>
                    <a:pt x="294" y="102"/>
                  </a:cubicBezTo>
                  <a:cubicBezTo>
                    <a:pt x="294" y="134"/>
                    <a:pt x="294" y="134"/>
                    <a:pt x="294" y="134"/>
                  </a:cubicBezTo>
                  <a:cubicBezTo>
                    <a:pt x="143" y="106"/>
                    <a:pt x="143" y="106"/>
                    <a:pt x="143" y="106"/>
                  </a:cubicBezTo>
                  <a:lnTo>
                    <a:pt x="143" y="75"/>
                  </a:lnTo>
                  <a:close/>
                  <a:moveTo>
                    <a:pt x="143" y="134"/>
                  </a:moveTo>
                  <a:cubicBezTo>
                    <a:pt x="294" y="162"/>
                    <a:pt x="294" y="162"/>
                    <a:pt x="294" y="162"/>
                  </a:cubicBezTo>
                  <a:cubicBezTo>
                    <a:pt x="294" y="180"/>
                    <a:pt x="294" y="180"/>
                    <a:pt x="294" y="180"/>
                  </a:cubicBezTo>
                  <a:cubicBezTo>
                    <a:pt x="294" y="189"/>
                    <a:pt x="294" y="189"/>
                    <a:pt x="294" y="189"/>
                  </a:cubicBezTo>
                  <a:cubicBezTo>
                    <a:pt x="143" y="163"/>
                    <a:pt x="143" y="163"/>
                    <a:pt x="143" y="163"/>
                  </a:cubicBezTo>
                  <a:lnTo>
                    <a:pt x="143" y="134"/>
                  </a:lnTo>
                  <a:close/>
                  <a:moveTo>
                    <a:pt x="218" y="408"/>
                  </a:moveTo>
                  <a:cubicBezTo>
                    <a:pt x="216" y="409"/>
                    <a:pt x="214" y="410"/>
                    <a:pt x="213" y="411"/>
                  </a:cubicBezTo>
                  <a:cubicBezTo>
                    <a:pt x="211" y="410"/>
                    <a:pt x="209" y="409"/>
                    <a:pt x="207" y="408"/>
                  </a:cubicBezTo>
                  <a:cubicBezTo>
                    <a:pt x="201" y="404"/>
                    <a:pt x="193" y="402"/>
                    <a:pt x="184" y="400"/>
                  </a:cubicBezTo>
                  <a:cubicBezTo>
                    <a:pt x="191" y="354"/>
                    <a:pt x="194" y="273"/>
                    <a:pt x="195" y="228"/>
                  </a:cubicBezTo>
                  <a:cubicBezTo>
                    <a:pt x="195" y="215"/>
                    <a:pt x="196" y="205"/>
                    <a:pt x="196" y="200"/>
                  </a:cubicBezTo>
                  <a:cubicBezTo>
                    <a:pt x="230" y="206"/>
                    <a:pt x="230" y="206"/>
                    <a:pt x="230" y="206"/>
                  </a:cubicBezTo>
                  <a:cubicBezTo>
                    <a:pt x="230" y="211"/>
                    <a:pt x="230" y="219"/>
                    <a:pt x="230" y="228"/>
                  </a:cubicBezTo>
                  <a:cubicBezTo>
                    <a:pt x="231" y="273"/>
                    <a:pt x="234" y="354"/>
                    <a:pt x="241" y="400"/>
                  </a:cubicBezTo>
                  <a:cubicBezTo>
                    <a:pt x="233" y="402"/>
                    <a:pt x="225" y="404"/>
                    <a:pt x="218" y="408"/>
                  </a:cubicBezTo>
                  <a:close/>
                  <a:moveTo>
                    <a:pt x="225" y="448"/>
                  </a:moveTo>
                  <a:cubicBezTo>
                    <a:pt x="224" y="452"/>
                    <a:pt x="218" y="459"/>
                    <a:pt x="213" y="459"/>
                  </a:cubicBezTo>
                  <a:cubicBezTo>
                    <a:pt x="208" y="459"/>
                    <a:pt x="201" y="452"/>
                    <a:pt x="201" y="448"/>
                  </a:cubicBezTo>
                  <a:cubicBezTo>
                    <a:pt x="201" y="445"/>
                    <a:pt x="204" y="439"/>
                    <a:pt x="213" y="435"/>
                  </a:cubicBezTo>
                  <a:cubicBezTo>
                    <a:pt x="221" y="439"/>
                    <a:pt x="225" y="445"/>
                    <a:pt x="225" y="448"/>
                  </a:cubicBezTo>
                  <a:close/>
                  <a:moveTo>
                    <a:pt x="136" y="245"/>
                  </a:moveTo>
                  <a:cubicBezTo>
                    <a:pt x="144" y="242"/>
                    <a:pt x="144" y="242"/>
                    <a:pt x="144" y="242"/>
                  </a:cubicBezTo>
                  <a:cubicBezTo>
                    <a:pt x="143" y="191"/>
                    <a:pt x="143" y="191"/>
                    <a:pt x="143" y="191"/>
                  </a:cubicBezTo>
                  <a:cubicBezTo>
                    <a:pt x="183" y="198"/>
                    <a:pt x="183" y="198"/>
                    <a:pt x="183" y="198"/>
                  </a:cubicBezTo>
                  <a:cubicBezTo>
                    <a:pt x="183" y="205"/>
                    <a:pt x="183" y="215"/>
                    <a:pt x="183" y="228"/>
                  </a:cubicBezTo>
                  <a:cubicBezTo>
                    <a:pt x="181" y="278"/>
                    <a:pt x="178" y="360"/>
                    <a:pt x="172" y="400"/>
                  </a:cubicBezTo>
                  <a:cubicBezTo>
                    <a:pt x="162" y="401"/>
                    <a:pt x="153" y="404"/>
                    <a:pt x="146" y="411"/>
                  </a:cubicBezTo>
                  <a:cubicBezTo>
                    <a:pt x="138" y="418"/>
                    <a:pt x="133" y="429"/>
                    <a:pt x="131" y="441"/>
                  </a:cubicBezTo>
                  <a:cubicBezTo>
                    <a:pt x="129" y="453"/>
                    <a:pt x="132" y="464"/>
                    <a:pt x="139" y="470"/>
                  </a:cubicBezTo>
                  <a:cubicBezTo>
                    <a:pt x="146" y="477"/>
                    <a:pt x="158" y="477"/>
                    <a:pt x="170" y="457"/>
                  </a:cubicBezTo>
                  <a:cubicBezTo>
                    <a:pt x="174" y="449"/>
                    <a:pt x="178" y="436"/>
                    <a:pt x="181" y="421"/>
                  </a:cubicBezTo>
                  <a:cubicBezTo>
                    <a:pt x="186" y="421"/>
                    <a:pt x="192" y="423"/>
                    <a:pt x="197" y="425"/>
                  </a:cubicBezTo>
                  <a:cubicBezTo>
                    <a:pt x="189" y="434"/>
                    <a:pt x="188" y="444"/>
                    <a:pt x="188" y="450"/>
                  </a:cubicBezTo>
                  <a:cubicBezTo>
                    <a:pt x="189" y="464"/>
                    <a:pt x="200" y="480"/>
                    <a:pt x="213" y="480"/>
                  </a:cubicBezTo>
                  <a:cubicBezTo>
                    <a:pt x="225" y="480"/>
                    <a:pt x="236" y="464"/>
                    <a:pt x="237" y="450"/>
                  </a:cubicBezTo>
                  <a:cubicBezTo>
                    <a:pt x="237" y="444"/>
                    <a:pt x="236" y="434"/>
                    <a:pt x="229" y="425"/>
                  </a:cubicBezTo>
                  <a:cubicBezTo>
                    <a:pt x="234" y="423"/>
                    <a:pt x="239" y="421"/>
                    <a:pt x="245" y="421"/>
                  </a:cubicBezTo>
                  <a:cubicBezTo>
                    <a:pt x="248" y="436"/>
                    <a:pt x="251" y="449"/>
                    <a:pt x="256" y="457"/>
                  </a:cubicBezTo>
                  <a:cubicBezTo>
                    <a:pt x="267" y="477"/>
                    <a:pt x="279" y="477"/>
                    <a:pt x="286" y="470"/>
                  </a:cubicBezTo>
                  <a:cubicBezTo>
                    <a:pt x="293" y="464"/>
                    <a:pt x="296" y="453"/>
                    <a:pt x="294" y="441"/>
                  </a:cubicBezTo>
                  <a:cubicBezTo>
                    <a:pt x="292" y="429"/>
                    <a:pt x="287" y="418"/>
                    <a:pt x="279" y="411"/>
                  </a:cubicBezTo>
                  <a:cubicBezTo>
                    <a:pt x="272" y="404"/>
                    <a:pt x="263" y="401"/>
                    <a:pt x="254" y="400"/>
                  </a:cubicBezTo>
                  <a:cubicBezTo>
                    <a:pt x="247" y="360"/>
                    <a:pt x="244" y="278"/>
                    <a:pt x="243" y="228"/>
                  </a:cubicBezTo>
                  <a:cubicBezTo>
                    <a:pt x="243" y="220"/>
                    <a:pt x="242" y="214"/>
                    <a:pt x="242" y="208"/>
                  </a:cubicBezTo>
                  <a:cubicBezTo>
                    <a:pt x="294" y="217"/>
                    <a:pt x="294" y="217"/>
                    <a:pt x="294" y="217"/>
                  </a:cubicBezTo>
                  <a:cubicBezTo>
                    <a:pt x="294" y="240"/>
                    <a:pt x="294" y="240"/>
                    <a:pt x="294" y="240"/>
                  </a:cubicBezTo>
                  <a:cubicBezTo>
                    <a:pt x="302" y="244"/>
                    <a:pt x="302" y="244"/>
                    <a:pt x="302" y="244"/>
                  </a:cubicBezTo>
                  <a:cubicBezTo>
                    <a:pt x="369" y="275"/>
                    <a:pt x="413" y="344"/>
                    <a:pt x="413" y="418"/>
                  </a:cubicBezTo>
                  <a:cubicBezTo>
                    <a:pt x="413" y="524"/>
                    <a:pt x="326" y="610"/>
                    <a:pt x="220" y="610"/>
                  </a:cubicBezTo>
                  <a:cubicBezTo>
                    <a:pt x="114" y="610"/>
                    <a:pt x="28" y="524"/>
                    <a:pt x="28" y="418"/>
                  </a:cubicBezTo>
                  <a:cubicBezTo>
                    <a:pt x="28" y="344"/>
                    <a:pt x="70" y="278"/>
                    <a:pt x="136" y="245"/>
                  </a:cubicBezTo>
                  <a:close/>
                  <a:moveTo>
                    <a:pt x="168" y="422"/>
                  </a:moveTo>
                  <a:cubicBezTo>
                    <a:pt x="165" y="431"/>
                    <a:pt x="163" y="438"/>
                    <a:pt x="160" y="443"/>
                  </a:cubicBezTo>
                  <a:cubicBezTo>
                    <a:pt x="154" y="454"/>
                    <a:pt x="148" y="455"/>
                    <a:pt x="145" y="452"/>
                  </a:cubicBezTo>
                  <a:cubicBezTo>
                    <a:pt x="144" y="451"/>
                    <a:pt x="143" y="449"/>
                    <a:pt x="143" y="447"/>
                  </a:cubicBezTo>
                  <a:cubicBezTo>
                    <a:pt x="144" y="439"/>
                    <a:pt x="147" y="434"/>
                    <a:pt x="152" y="429"/>
                  </a:cubicBezTo>
                  <a:cubicBezTo>
                    <a:pt x="156" y="425"/>
                    <a:pt x="162" y="423"/>
                    <a:pt x="168" y="422"/>
                  </a:cubicBezTo>
                  <a:close/>
                  <a:moveTo>
                    <a:pt x="258" y="422"/>
                  </a:moveTo>
                  <a:cubicBezTo>
                    <a:pt x="264" y="423"/>
                    <a:pt x="269" y="425"/>
                    <a:pt x="273" y="429"/>
                  </a:cubicBezTo>
                  <a:cubicBezTo>
                    <a:pt x="278" y="434"/>
                    <a:pt x="281" y="439"/>
                    <a:pt x="282" y="447"/>
                  </a:cubicBezTo>
                  <a:cubicBezTo>
                    <a:pt x="283" y="449"/>
                    <a:pt x="282" y="451"/>
                    <a:pt x="280" y="452"/>
                  </a:cubicBezTo>
                  <a:cubicBezTo>
                    <a:pt x="277" y="455"/>
                    <a:pt x="271" y="454"/>
                    <a:pt x="265" y="443"/>
                  </a:cubicBezTo>
                  <a:cubicBezTo>
                    <a:pt x="262" y="438"/>
                    <a:pt x="260" y="431"/>
                    <a:pt x="258" y="422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5" name="Freeform 7"/>
            <p:cNvSpPr/>
            <p:nvPr/>
          </p:nvSpPr>
          <p:spPr bwMode="auto">
            <a:xfrm>
              <a:off x="2145" y="1578"/>
              <a:ext cx="164" cy="42"/>
            </a:xfrm>
            <a:custGeom>
              <a:avLst/>
              <a:gdLst>
                <a:gd name="T0" fmla="*/ 0 w 126"/>
                <a:gd name="T1" fmla="*/ 16 h 33"/>
                <a:gd name="T2" fmla="*/ 17 w 126"/>
                <a:gd name="T3" fmla="*/ 33 h 33"/>
                <a:gd name="T4" fmla="*/ 109 w 126"/>
                <a:gd name="T5" fmla="*/ 33 h 33"/>
                <a:gd name="T6" fmla="*/ 126 w 126"/>
                <a:gd name="T7" fmla="*/ 16 h 33"/>
                <a:gd name="T8" fmla="*/ 109 w 126"/>
                <a:gd name="T9" fmla="*/ 0 h 33"/>
                <a:gd name="T10" fmla="*/ 17 w 126"/>
                <a:gd name="T11" fmla="*/ 0 h 33"/>
                <a:gd name="T12" fmla="*/ 0 w 126"/>
                <a:gd name="T13" fmla="*/ 1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33">
                  <a:moveTo>
                    <a:pt x="0" y="16"/>
                  </a:moveTo>
                  <a:cubicBezTo>
                    <a:pt x="0" y="25"/>
                    <a:pt x="7" y="33"/>
                    <a:pt x="17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18" y="33"/>
                    <a:pt x="126" y="25"/>
                    <a:pt x="126" y="16"/>
                  </a:cubicBezTo>
                  <a:cubicBezTo>
                    <a:pt x="126" y="7"/>
                    <a:pt x="118" y="0"/>
                    <a:pt x="109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0"/>
                    <a:pt x="0" y="7"/>
                    <a:pt x="0" y="16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6" name="Freeform 8"/>
            <p:cNvSpPr/>
            <p:nvPr/>
          </p:nvSpPr>
          <p:spPr bwMode="auto">
            <a:xfrm>
              <a:off x="1763" y="1882"/>
              <a:ext cx="44" cy="160"/>
            </a:xfrm>
            <a:custGeom>
              <a:avLst/>
              <a:gdLst>
                <a:gd name="T0" fmla="*/ 17 w 34"/>
                <a:gd name="T1" fmla="*/ 0 h 123"/>
                <a:gd name="T2" fmla="*/ 0 w 34"/>
                <a:gd name="T3" fmla="*/ 16 h 123"/>
                <a:gd name="T4" fmla="*/ 0 w 34"/>
                <a:gd name="T5" fmla="*/ 106 h 123"/>
                <a:gd name="T6" fmla="*/ 17 w 34"/>
                <a:gd name="T7" fmla="*/ 123 h 123"/>
                <a:gd name="T8" fmla="*/ 34 w 34"/>
                <a:gd name="T9" fmla="*/ 106 h 123"/>
                <a:gd name="T10" fmla="*/ 34 w 34"/>
                <a:gd name="T11" fmla="*/ 16 h 123"/>
                <a:gd name="T12" fmla="*/ 17 w 34"/>
                <a:gd name="T13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123">
                  <a:moveTo>
                    <a:pt x="17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0" y="115"/>
                    <a:pt x="7" y="123"/>
                    <a:pt x="17" y="123"/>
                  </a:cubicBezTo>
                  <a:cubicBezTo>
                    <a:pt x="26" y="123"/>
                    <a:pt x="34" y="115"/>
                    <a:pt x="34" y="106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4" y="7"/>
                    <a:pt x="26" y="0"/>
                    <a:pt x="17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7" name="Freeform 9"/>
            <p:cNvSpPr/>
            <p:nvPr/>
          </p:nvSpPr>
          <p:spPr bwMode="auto">
            <a:xfrm>
              <a:off x="1308" y="1557"/>
              <a:ext cx="165" cy="44"/>
            </a:xfrm>
            <a:custGeom>
              <a:avLst/>
              <a:gdLst>
                <a:gd name="T0" fmla="*/ 17 w 127"/>
                <a:gd name="T1" fmla="*/ 34 h 34"/>
                <a:gd name="T2" fmla="*/ 110 w 127"/>
                <a:gd name="T3" fmla="*/ 34 h 34"/>
                <a:gd name="T4" fmla="*/ 127 w 127"/>
                <a:gd name="T5" fmla="*/ 17 h 34"/>
                <a:gd name="T6" fmla="*/ 110 w 127"/>
                <a:gd name="T7" fmla="*/ 0 h 34"/>
                <a:gd name="T8" fmla="*/ 17 w 127"/>
                <a:gd name="T9" fmla="*/ 0 h 34"/>
                <a:gd name="T10" fmla="*/ 0 w 127"/>
                <a:gd name="T11" fmla="*/ 17 h 34"/>
                <a:gd name="T12" fmla="*/ 17 w 127"/>
                <a:gd name="T13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34">
                  <a:moveTo>
                    <a:pt x="17" y="34"/>
                  </a:moveTo>
                  <a:cubicBezTo>
                    <a:pt x="110" y="34"/>
                    <a:pt x="110" y="34"/>
                    <a:pt x="110" y="34"/>
                  </a:cubicBezTo>
                  <a:cubicBezTo>
                    <a:pt x="119" y="34"/>
                    <a:pt x="127" y="26"/>
                    <a:pt x="127" y="17"/>
                  </a:cubicBezTo>
                  <a:cubicBezTo>
                    <a:pt x="127" y="8"/>
                    <a:pt x="119" y="0"/>
                    <a:pt x="110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26"/>
                    <a:pt x="8" y="34"/>
                    <a:pt x="17" y="3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8" name="Freeform 10"/>
            <p:cNvSpPr/>
            <p:nvPr/>
          </p:nvSpPr>
          <p:spPr bwMode="auto">
            <a:xfrm>
              <a:off x="1403" y="1231"/>
              <a:ext cx="145" cy="117"/>
            </a:xfrm>
            <a:custGeom>
              <a:avLst/>
              <a:gdLst>
                <a:gd name="T0" fmla="*/ 9 w 112"/>
                <a:gd name="T1" fmla="*/ 30 h 90"/>
                <a:gd name="T2" fmla="*/ 83 w 112"/>
                <a:gd name="T3" fmla="*/ 84 h 90"/>
                <a:gd name="T4" fmla="*/ 107 w 112"/>
                <a:gd name="T5" fmla="*/ 81 h 90"/>
                <a:gd name="T6" fmla="*/ 103 w 112"/>
                <a:gd name="T7" fmla="*/ 58 h 90"/>
                <a:gd name="T8" fmla="*/ 30 w 112"/>
                <a:gd name="T9" fmla="*/ 3 h 90"/>
                <a:gd name="T10" fmla="*/ 20 w 112"/>
                <a:gd name="T11" fmla="*/ 0 h 90"/>
                <a:gd name="T12" fmla="*/ 6 w 112"/>
                <a:gd name="T13" fmla="*/ 7 h 90"/>
                <a:gd name="T14" fmla="*/ 9 w 112"/>
                <a:gd name="T15" fmla="*/ 3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9" y="30"/>
                  </a:moveTo>
                  <a:cubicBezTo>
                    <a:pt x="83" y="84"/>
                    <a:pt x="83" y="84"/>
                    <a:pt x="83" y="84"/>
                  </a:cubicBezTo>
                  <a:cubicBezTo>
                    <a:pt x="90" y="90"/>
                    <a:pt x="101" y="88"/>
                    <a:pt x="107" y="81"/>
                  </a:cubicBezTo>
                  <a:cubicBezTo>
                    <a:pt x="112" y="74"/>
                    <a:pt x="111" y="63"/>
                    <a:pt x="103" y="58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7" y="1"/>
                    <a:pt x="23" y="0"/>
                    <a:pt x="20" y="0"/>
                  </a:cubicBezTo>
                  <a:cubicBezTo>
                    <a:pt x="14" y="0"/>
                    <a:pt x="9" y="2"/>
                    <a:pt x="6" y="7"/>
                  </a:cubicBezTo>
                  <a:cubicBezTo>
                    <a:pt x="0" y="14"/>
                    <a:pt x="2" y="24"/>
                    <a:pt x="9" y="3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59" name="Freeform 11"/>
            <p:cNvSpPr/>
            <p:nvPr/>
          </p:nvSpPr>
          <p:spPr bwMode="auto">
            <a:xfrm>
              <a:off x="2073" y="1231"/>
              <a:ext cx="145" cy="117"/>
            </a:xfrm>
            <a:custGeom>
              <a:avLst/>
              <a:gdLst>
                <a:gd name="T0" fmla="*/ 29 w 112"/>
                <a:gd name="T1" fmla="*/ 84 h 90"/>
                <a:gd name="T2" fmla="*/ 103 w 112"/>
                <a:gd name="T3" fmla="*/ 30 h 90"/>
                <a:gd name="T4" fmla="*/ 106 w 112"/>
                <a:gd name="T5" fmla="*/ 7 h 90"/>
                <a:gd name="T6" fmla="*/ 92 w 112"/>
                <a:gd name="T7" fmla="*/ 0 h 90"/>
                <a:gd name="T8" fmla="*/ 82 w 112"/>
                <a:gd name="T9" fmla="*/ 3 h 90"/>
                <a:gd name="T10" fmla="*/ 9 w 112"/>
                <a:gd name="T11" fmla="*/ 58 h 90"/>
                <a:gd name="T12" fmla="*/ 5 w 112"/>
                <a:gd name="T13" fmla="*/ 81 h 90"/>
                <a:gd name="T14" fmla="*/ 29 w 112"/>
                <a:gd name="T15" fmla="*/ 84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90">
                  <a:moveTo>
                    <a:pt x="29" y="84"/>
                  </a:moveTo>
                  <a:cubicBezTo>
                    <a:pt x="103" y="30"/>
                    <a:pt x="103" y="30"/>
                    <a:pt x="103" y="30"/>
                  </a:cubicBezTo>
                  <a:cubicBezTo>
                    <a:pt x="110" y="24"/>
                    <a:pt x="112" y="14"/>
                    <a:pt x="106" y="7"/>
                  </a:cubicBezTo>
                  <a:cubicBezTo>
                    <a:pt x="103" y="2"/>
                    <a:pt x="98" y="0"/>
                    <a:pt x="92" y="0"/>
                  </a:cubicBezTo>
                  <a:cubicBezTo>
                    <a:pt x="89" y="0"/>
                    <a:pt x="85" y="1"/>
                    <a:pt x="82" y="3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" y="63"/>
                    <a:pt x="0" y="74"/>
                    <a:pt x="5" y="81"/>
                  </a:cubicBezTo>
                  <a:cubicBezTo>
                    <a:pt x="11" y="88"/>
                    <a:pt x="22" y="90"/>
                    <a:pt x="29" y="84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0" name="Freeform 12"/>
            <p:cNvSpPr/>
            <p:nvPr/>
          </p:nvSpPr>
          <p:spPr bwMode="auto">
            <a:xfrm>
              <a:off x="1431" y="1813"/>
              <a:ext cx="134" cy="128"/>
            </a:xfrm>
            <a:custGeom>
              <a:avLst/>
              <a:gdLst>
                <a:gd name="T0" fmla="*/ 84 w 103"/>
                <a:gd name="T1" fmla="*/ 0 h 98"/>
                <a:gd name="T2" fmla="*/ 72 w 103"/>
                <a:gd name="T3" fmla="*/ 4 h 98"/>
                <a:gd name="T4" fmla="*/ 7 w 103"/>
                <a:gd name="T5" fmla="*/ 68 h 98"/>
                <a:gd name="T6" fmla="*/ 7 w 103"/>
                <a:gd name="T7" fmla="*/ 91 h 98"/>
                <a:gd name="T8" fmla="*/ 31 w 103"/>
                <a:gd name="T9" fmla="*/ 91 h 98"/>
                <a:gd name="T10" fmla="*/ 96 w 103"/>
                <a:gd name="T11" fmla="*/ 28 h 98"/>
                <a:gd name="T12" fmla="*/ 96 w 103"/>
                <a:gd name="T13" fmla="*/ 4 h 98"/>
                <a:gd name="T14" fmla="*/ 84 w 103"/>
                <a:gd name="T15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" h="98">
                  <a:moveTo>
                    <a:pt x="84" y="0"/>
                  </a:moveTo>
                  <a:cubicBezTo>
                    <a:pt x="80" y="0"/>
                    <a:pt x="75" y="1"/>
                    <a:pt x="72" y="4"/>
                  </a:cubicBezTo>
                  <a:cubicBezTo>
                    <a:pt x="7" y="68"/>
                    <a:pt x="7" y="68"/>
                    <a:pt x="7" y="68"/>
                  </a:cubicBezTo>
                  <a:cubicBezTo>
                    <a:pt x="0" y="74"/>
                    <a:pt x="0" y="85"/>
                    <a:pt x="7" y="91"/>
                  </a:cubicBezTo>
                  <a:cubicBezTo>
                    <a:pt x="13" y="98"/>
                    <a:pt x="24" y="98"/>
                    <a:pt x="31" y="91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103" y="21"/>
                    <a:pt x="103" y="11"/>
                    <a:pt x="96" y="4"/>
                  </a:cubicBezTo>
                  <a:cubicBezTo>
                    <a:pt x="93" y="1"/>
                    <a:pt x="88" y="0"/>
                    <a:pt x="84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61" name="Freeform 13"/>
            <p:cNvSpPr/>
            <p:nvPr/>
          </p:nvSpPr>
          <p:spPr bwMode="auto">
            <a:xfrm>
              <a:off x="2043" y="1813"/>
              <a:ext cx="132" cy="128"/>
            </a:xfrm>
            <a:custGeom>
              <a:avLst/>
              <a:gdLst>
                <a:gd name="T0" fmla="*/ 31 w 102"/>
                <a:gd name="T1" fmla="*/ 4 h 98"/>
                <a:gd name="T2" fmla="*/ 19 w 102"/>
                <a:gd name="T3" fmla="*/ 0 h 98"/>
                <a:gd name="T4" fmla="*/ 7 w 102"/>
                <a:gd name="T5" fmla="*/ 4 h 98"/>
                <a:gd name="T6" fmla="*/ 7 w 102"/>
                <a:gd name="T7" fmla="*/ 28 h 98"/>
                <a:gd name="T8" fmla="*/ 72 w 102"/>
                <a:gd name="T9" fmla="*/ 91 h 98"/>
                <a:gd name="T10" fmla="*/ 96 w 102"/>
                <a:gd name="T11" fmla="*/ 91 h 98"/>
                <a:gd name="T12" fmla="*/ 96 w 102"/>
                <a:gd name="T13" fmla="*/ 68 h 98"/>
                <a:gd name="T14" fmla="*/ 31 w 102"/>
                <a:gd name="T15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" h="98">
                  <a:moveTo>
                    <a:pt x="31" y="4"/>
                  </a:moveTo>
                  <a:cubicBezTo>
                    <a:pt x="27" y="1"/>
                    <a:pt x="23" y="0"/>
                    <a:pt x="19" y="0"/>
                  </a:cubicBezTo>
                  <a:cubicBezTo>
                    <a:pt x="14" y="0"/>
                    <a:pt x="10" y="1"/>
                    <a:pt x="7" y="4"/>
                  </a:cubicBezTo>
                  <a:cubicBezTo>
                    <a:pt x="0" y="11"/>
                    <a:pt x="0" y="21"/>
                    <a:pt x="7" y="28"/>
                  </a:cubicBezTo>
                  <a:cubicBezTo>
                    <a:pt x="72" y="91"/>
                    <a:pt x="72" y="91"/>
                    <a:pt x="72" y="91"/>
                  </a:cubicBezTo>
                  <a:cubicBezTo>
                    <a:pt x="78" y="98"/>
                    <a:pt x="89" y="98"/>
                    <a:pt x="96" y="91"/>
                  </a:cubicBezTo>
                  <a:cubicBezTo>
                    <a:pt x="102" y="85"/>
                    <a:pt x="102" y="74"/>
                    <a:pt x="96" y="68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FF00"/>
              </a:solidFill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86170" y="3255373"/>
            <a:ext cx="11048255" cy="1108194"/>
            <a:chOff x="7117" y="6425"/>
            <a:chExt cx="6394" cy="743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251" y="6425"/>
              <a:ext cx="6260" cy="743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6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khám phá</a:t>
              </a:r>
              <a:endPara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133171" cy="4894573"/>
          </a:xfrm>
          <a:prstGeom prst="rect">
            <a:avLst/>
          </a:prstGeom>
        </p:spPr>
      </p:pic>
      <p:pic>
        <p:nvPicPr>
          <p:cNvPr id="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00439" y="0"/>
            <a:ext cx="5891561" cy="4894573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49007" y="5092235"/>
            <a:ext cx="11988073" cy="180005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Vertical Scroll 7"/>
          <p:cNvSpPr/>
          <p:nvPr/>
        </p:nvSpPr>
        <p:spPr>
          <a:xfrm>
            <a:off x="74504" y="4894573"/>
            <a:ext cx="12062576" cy="1883417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74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424</Words>
  <Application>Microsoft Office PowerPoint</Application>
  <PresentationFormat>Widescreen</PresentationFormat>
  <Paragraphs>49</Paragraphs>
  <Slides>18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44" baseType="lpstr">
      <vt:lpstr>Microsoft YaHei</vt:lpstr>
      <vt:lpstr>宋体</vt:lpstr>
      <vt:lpstr>宋体</vt:lpstr>
      <vt:lpstr>#9Slide05 Aphrodite Pro</vt:lpstr>
      <vt:lpstr>#9Slide05 Bodega Script</vt:lpstr>
      <vt:lpstr>#9Slide07 Altus</vt:lpstr>
      <vt:lpstr>#9Slide07 HoneyCream</vt:lpstr>
      <vt:lpstr>.VnAvant</vt:lpstr>
      <vt:lpstr>Arial</vt:lpstr>
      <vt:lpstr>Arial Rounded MT Bold</vt:lpstr>
      <vt:lpstr>Arial-Rounded</vt:lpstr>
      <vt:lpstr>Calibri</vt:lpstr>
      <vt:lpstr>Calibri Light</vt:lpstr>
      <vt:lpstr>等线</vt:lpstr>
      <vt:lpstr>等线 Light</vt:lpstr>
      <vt:lpstr>SVN-Newton</vt:lpstr>
      <vt:lpstr>Times New Roman</vt:lpstr>
      <vt:lpstr>UTM Avo</vt:lpstr>
      <vt:lpstr>字魂59号-创粗黑</vt:lpstr>
      <vt:lpstr>1_Office Theme</vt:lpstr>
      <vt:lpstr>2_Office Theme</vt:lpstr>
      <vt:lpstr>Office 主题</vt:lpstr>
      <vt:lpstr>5_Office Theme</vt:lpstr>
      <vt:lpstr>3_Office Theme</vt:lpstr>
      <vt:lpstr>Office Theme</vt:lpstr>
      <vt:lpstr>Office 主题​​</vt:lpstr>
      <vt:lpstr>Chào mừng các em đến với tiết Tự nhiên xã hội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Kể tên một cuốn sách mà em đã đọc</vt:lpstr>
      <vt:lpstr>PowerPoint Presentation</vt:lpstr>
      <vt:lpstr>PowerPoint Presentation</vt:lpstr>
      <vt:lpstr>  Ngày hội đọc sách là các sự kiện quan trọng trong các sự kiện ở trường. Trong ngày hội này các em được tham gia nhiều hoạt động, được đọc và biết được nhiều điều bổ ích.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Tự nhiên xã hội - Lớp 2</dc:title>
  <dc:creator>BENR-</dc:creator>
  <cp:lastModifiedBy>Admin</cp:lastModifiedBy>
  <cp:revision>16</cp:revision>
  <dcterms:created xsi:type="dcterms:W3CDTF">2021-06-02T05:01:13Z</dcterms:created>
  <dcterms:modified xsi:type="dcterms:W3CDTF">2022-10-16T15:45:32Z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