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1" r:id="rId1"/>
    <p:sldMasterId id="2147483664" r:id="rId2"/>
  </p:sldMasterIdLst>
  <p:notesMasterIdLst>
    <p:notesMasterId r:id="rId23"/>
  </p:notesMasterIdLst>
  <p:sldIdLst>
    <p:sldId id="394" r:id="rId3"/>
    <p:sldId id="428" r:id="rId4"/>
    <p:sldId id="420" r:id="rId5"/>
    <p:sldId id="396" r:id="rId6"/>
    <p:sldId id="429" r:id="rId7"/>
    <p:sldId id="447" r:id="rId8"/>
    <p:sldId id="448" r:id="rId9"/>
    <p:sldId id="449" r:id="rId10"/>
    <p:sldId id="263" r:id="rId11"/>
    <p:sldId id="430" r:id="rId12"/>
    <p:sldId id="450" r:id="rId13"/>
    <p:sldId id="451" r:id="rId14"/>
    <p:sldId id="444" r:id="rId15"/>
    <p:sldId id="432" r:id="rId16"/>
    <p:sldId id="433" r:id="rId17"/>
    <p:sldId id="434" r:id="rId18"/>
    <p:sldId id="445" r:id="rId19"/>
    <p:sldId id="436" r:id="rId20"/>
    <p:sldId id="452" r:id="rId21"/>
    <p:sldId id="417" r:id="rId22"/>
  </p:sldIdLst>
  <p:sldSz cx="12192000" cy="6858000"/>
  <p:notesSz cx="6858000" cy="9144000"/>
  <p:embeddedFontLst>
    <p:embeddedFont>
      <p:font typeface="#9Slide05 Bodega Script" panose="020B0604020202020204" charset="0"/>
      <p:regular r:id="rId24"/>
    </p:embeddedFont>
    <p:embeddedFont>
      <p:font typeface="Circle3D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  <p:bold r:id="rId32"/>
    </p:embeddedFont>
    <p:embeddedFont>
      <p:font typeface="宋体" panose="02010600030101010101" pitchFamily="2" charset="-122"/>
      <p:regular r:id="rId33"/>
    </p:embeddedFont>
    <p:embeddedFont>
      <p:font typeface="#9Slide07 SVNZiclets" panose="02000603000000000000" charset="0"/>
      <p:regular r:id="rId34"/>
    </p:embeddedFont>
    <p:embeddedFont>
      <p:font typeface="#9Slide05 Aphrodite Pro" panose="020B0604020202020204" charset="0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965"/>
    <a:srgbClr val="F88F96"/>
    <a:srgbClr val="F99102"/>
    <a:srgbClr val="FEBF2C"/>
    <a:srgbClr val="FFC102"/>
    <a:srgbClr val="005A9A"/>
    <a:srgbClr val="A71B26"/>
    <a:srgbClr val="F2F2F2"/>
    <a:srgbClr val="C9212D"/>
    <a:srgbClr val="E12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068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20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1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35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2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80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6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0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15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8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20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7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10386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7739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12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B4D50A-39C0-6D3D-ED69-A8055E03B69A}"/>
              </a:ext>
            </a:extLst>
          </p:cNvPr>
          <p:cNvSpPr txBox="1">
            <a:spLocks/>
          </p:cNvSpPr>
          <p:nvPr userDrawn="1"/>
        </p:nvSpPr>
        <p:spPr>
          <a:xfrm>
            <a:off x="9891533" y="-524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3200" dirty="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C35E2B3-3CD5-0F97-0832-F3B773D7F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FB013D5-0FD8-FCE1-81A2-FCB0D5FE6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6" name="TextBox 3">
            <a:extLst>
              <a:ext uri="{FF2B5EF4-FFF2-40B4-BE49-F238E27FC236}">
                <a16:creationId xmlns:a16="http://schemas.microsoft.com/office/drawing/2014/main" id="{CB048A8B-4C3E-3D4B-0F73-61DA59DC699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4A2E2FC-26C3-012C-F753-794096166BE9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28D24F-B0B9-C93B-D04B-652D22494F2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6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12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2233"/>
          <a:stretch/>
        </p:blipFill>
        <p:spPr>
          <a:xfrm>
            <a:off x="-531" y="-47743"/>
            <a:ext cx="12192529" cy="68890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20461"/>
            <a:ext cx="3423684" cy="2826737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469473" y="2419161"/>
            <a:ext cx="3771839" cy="133610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10304516" y="3429000"/>
            <a:ext cx="1954079" cy="37840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4016" y="3798528"/>
            <a:ext cx="3802300" cy="380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F3C2-CA19-383B-1970-6475F6CB3E87}"/>
              </a:ext>
            </a:extLst>
          </p:cNvPr>
          <p:cNvSpPr txBox="1"/>
          <p:nvPr/>
        </p:nvSpPr>
        <p:spPr>
          <a:xfrm>
            <a:off x="2295408" y="1422498"/>
            <a:ext cx="7600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8800" b="1" kern="0" dirty="0"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Kính trọng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CC6BE-EB74-408F-FDA0-A589F424E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9051" y="2021655"/>
            <a:ext cx="952326" cy="925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91CBC-20FD-53F1-85C2-B93543E35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637" y="4709691"/>
            <a:ext cx="1151745" cy="1119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CE3FD9-F2F9-7952-2EC0-E30F33F75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126" y="2145773"/>
            <a:ext cx="952326" cy="925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064EC0-305D-7635-FDE0-E4FE6C9242FA}"/>
              </a:ext>
            </a:extLst>
          </p:cNvPr>
          <p:cNvSpPr txBox="1"/>
          <p:nvPr/>
        </p:nvSpPr>
        <p:spPr>
          <a:xfrm>
            <a:off x="8230063" y="4684015"/>
            <a:ext cx="7600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60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Tiết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0F54E-A371-BB00-692B-6D47504CBEF8}"/>
              </a:ext>
            </a:extLst>
          </p:cNvPr>
          <p:cNvSpPr txBox="1"/>
          <p:nvPr/>
        </p:nvSpPr>
        <p:spPr>
          <a:xfrm>
            <a:off x="1436762" y="689715"/>
            <a:ext cx="7600653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6000" b="1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Đạo đức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B56876-68C6-8E31-6935-E648B6C61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641" y="2977886"/>
            <a:ext cx="9937341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0"/>
            <a:ext cx="6782709" cy="599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80B3A4-86E6-7696-13C6-F2855D63E915}"/>
              </a:ext>
            </a:extLst>
          </p:cNvPr>
          <p:cNvGrpSpPr/>
          <p:nvPr/>
        </p:nvGrpSpPr>
        <p:grpSpPr>
          <a:xfrm>
            <a:off x="1370692" y="603792"/>
            <a:ext cx="10978107" cy="6242201"/>
            <a:chOff x="-737574" y="5504194"/>
            <a:chExt cx="7700675" cy="34174589"/>
          </a:xfrm>
        </p:grpSpPr>
        <p:sp>
          <p:nvSpPr>
            <p:cNvPr id="3" name="双波形 6">
              <a:extLst>
                <a:ext uri="{FF2B5EF4-FFF2-40B4-BE49-F238E27FC236}">
                  <a16:creationId xmlns:a16="http://schemas.microsoft.com/office/drawing/2014/main" id="{35FB4B29-566B-965C-2588-54D2D3BC71BC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D933B9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06AEA-52CA-C9A1-7B30-CC6B40037EA8}"/>
                </a:ext>
              </a:extLst>
            </p:cNvPr>
            <p:cNvSpPr txBox="1"/>
            <p:nvPr/>
          </p:nvSpPr>
          <p:spPr>
            <a:xfrm>
              <a:off x="-424643" y="6370352"/>
              <a:ext cx="7387744" cy="92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sẽ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làm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gì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huống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88430-7F76-D1A1-A2ED-77CB3AB8099D}"/>
                </a:ext>
              </a:extLst>
            </p:cNvPr>
            <p:cNvSpPr txBox="1"/>
            <p:nvPr/>
          </p:nvSpPr>
          <p:spPr>
            <a:xfrm>
              <a:off x="3348569" y="13126623"/>
              <a:ext cx="2999692" cy="2655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  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giáo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ốm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dậy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nhưng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vẫn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gắng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lên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lớp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một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bạn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chuyện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không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nghe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giảng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4A1C32-E792-41B4-1F62-D8D0264D3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55" y="1996076"/>
            <a:ext cx="6453968" cy="4253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5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0"/>
            <a:ext cx="6782709" cy="599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80B3A4-86E6-7696-13C6-F2855D63E915}"/>
              </a:ext>
            </a:extLst>
          </p:cNvPr>
          <p:cNvGrpSpPr/>
          <p:nvPr/>
        </p:nvGrpSpPr>
        <p:grpSpPr>
          <a:xfrm>
            <a:off x="1269031" y="551197"/>
            <a:ext cx="10531992" cy="6515219"/>
            <a:chOff x="-808885" y="5216249"/>
            <a:chExt cx="7387744" cy="35669297"/>
          </a:xfrm>
        </p:grpSpPr>
        <p:sp>
          <p:nvSpPr>
            <p:cNvPr id="3" name="双波形 6">
              <a:extLst>
                <a:ext uri="{FF2B5EF4-FFF2-40B4-BE49-F238E27FC236}">
                  <a16:creationId xmlns:a16="http://schemas.microsoft.com/office/drawing/2014/main" id="{35FB4B29-566B-965C-2588-54D2D3BC71BC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D933B9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06AEA-52CA-C9A1-7B30-CC6B40037EA8}"/>
                </a:ext>
              </a:extLst>
            </p:cNvPr>
            <p:cNvSpPr txBox="1"/>
            <p:nvPr/>
          </p:nvSpPr>
          <p:spPr>
            <a:xfrm>
              <a:off x="-808885" y="5216249"/>
              <a:ext cx="7387744" cy="92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sẽ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làm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88430-7F76-D1A1-A2ED-77CB3AB8099D}"/>
                </a:ext>
              </a:extLst>
            </p:cNvPr>
            <p:cNvSpPr txBox="1"/>
            <p:nvPr/>
          </p:nvSpPr>
          <p:spPr>
            <a:xfrm>
              <a:off x="3271891" y="10542123"/>
              <a:ext cx="2999692" cy="3034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  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và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Lan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cùng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dưới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sân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trường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Gặp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thầy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Hiệu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trưởng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, Lan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kéo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tay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theo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hướng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khác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để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phải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chào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thầy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.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B97AA7-235B-F9E6-6F21-9EFEF484E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54" y="1722219"/>
            <a:ext cx="6368145" cy="45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9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99300" y="-292535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2951" y="3811642"/>
            <a:ext cx="3314064" cy="291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D56BD-102E-CC44-577E-C6B3E3ECCFDC}"/>
              </a:ext>
            </a:extLst>
          </p:cNvPr>
          <p:cNvSpPr txBox="1"/>
          <p:nvPr/>
        </p:nvSpPr>
        <p:spPr>
          <a:xfrm>
            <a:off x="2248577" y="2366754"/>
            <a:ext cx="7600653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0" b="1" i="0" u="none" strike="noStrike" kern="0" cap="none" spc="0" normalizeH="0" baseline="0" noProof="0" dirty="0">
                <a:ln w="381000">
                  <a:solidFill>
                    <a:srgbClr val="EE0038">
                      <a:lumMod val="20000"/>
                      <a:lumOff val="80000"/>
                    </a:srgb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</a:t>
            </a:r>
            <a:r>
              <a:rPr kumimoji="0" lang="vi-VN" sz="20000" b="1" i="0" u="none" strike="noStrike" kern="0" cap="none" spc="0" normalizeH="0" noProof="0" dirty="0">
                <a:ln w="381000">
                  <a:solidFill>
                    <a:srgbClr val="EE0038">
                      <a:lumMod val="20000"/>
                      <a:lumOff val="80000"/>
                    </a:srgb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 dụng</a:t>
            </a:r>
            <a:endParaRPr kumimoji="0" lang="vi-VN" sz="20000" b="1" i="0" u="none" strike="noStrike" kern="0" cap="none" spc="0" normalizeH="0" baseline="0" noProof="0" dirty="0">
              <a:ln w="381000">
                <a:solidFill>
                  <a:srgbClr val="EE0038">
                    <a:lumMod val="20000"/>
                    <a:lumOff val="80000"/>
                  </a:srgbClr>
                </a:solidFill>
              </a:ln>
              <a:solidFill>
                <a:srgbClr val="FF868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cs typeface="#9Slide05 Bodega Script" pitchFamily="2" charset="-93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D3FA2-0A62-B792-5465-FE5BA6C9070A}"/>
              </a:ext>
            </a:extLst>
          </p:cNvPr>
          <p:cNvSpPr txBox="1"/>
          <p:nvPr/>
        </p:nvSpPr>
        <p:spPr>
          <a:xfrm>
            <a:off x="2146598" y="2366754"/>
            <a:ext cx="76006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</a:t>
            </a:r>
            <a:r>
              <a:rPr kumimoji="0" lang="vi-VN" sz="20000" b="1" i="0" u="none" strike="noStrike" kern="0" cap="none" spc="0" normalizeH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 dụng</a:t>
            </a:r>
            <a:endParaRPr kumimoji="0" lang="vi-VN" sz="20000" b="1" i="0" u="none" strike="noStrike" kern="0" cap="none" spc="0" normalizeH="0" baseline="0" noProof="0" dirty="0">
              <a:ln>
                <a:noFill/>
              </a:ln>
              <a:solidFill>
                <a:srgbClr val="FF868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cs typeface="#9Slide05 Bodega Script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6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8" y="-302963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83961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8850" y="3942373"/>
            <a:ext cx="3314064" cy="291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05684-9AEE-6EDE-7941-DCEBA5800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969" y="183961"/>
            <a:ext cx="11918713" cy="1450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801A4-BEAE-06AF-4A50-55B4173BDBB8}"/>
              </a:ext>
            </a:extLst>
          </p:cNvPr>
          <p:cNvSpPr txBox="1"/>
          <p:nvPr/>
        </p:nvSpPr>
        <p:spPr>
          <a:xfrm>
            <a:off x="1276820" y="1656478"/>
            <a:ext cx="91551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Hoạt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động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3BE95-68F4-9A74-09D6-579907FB8528}"/>
              </a:ext>
            </a:extLst>
          </p:cNvPr>
          <p:cNvSpPr txBox="1"/>
          <p:nvPr/>
        </p:nvSpPr>
        <p:spPr>
          <a:xfrm>
            <a:off x="489857" y="2633014"/>
            <a:ext cx="10954469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Cabaret" panose="02040603050506020204" pitchFamily="18" charset="0"/>
                <a:cs typeface="#9Slide05 Bodega Script" pitchFamily="2" charset="0"/>
              </a:rPr>
              <a:t>LÀM THIỆP</a:t>
            </a:r>
          </a:p>
        </p:txBody>
      </p:sp>
    </p:spTree>
    <p:extLst>
      <p:ext uri="{BB962C8B-B14F-4D97-AF65-F5344CB8AC3E}">
        <p14:creationId xmlns:p14="http://schemas.microsoft.com/office/powerpoint/2010/main" val="11945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57" y="3429000"/>
            <a:ext cx="2982643" cy="2982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459F3-7D5A-90AD-3557-B73B5E289E8A}"/>
              </a:ext>
            </a:extLst>
          </p:cNvPr>
          <p:cNvSpPr txBox="1"/>
          <p:nvPr/>
        </p:nvSpPr>
        <p:spPr>
          <a:xfrm>
            <a:off x="54224" y="760725"/>
            <a:ext cx="91551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0" b="1" dirty="0" err="1">
                <a:ln w="3810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Chuẩn</a:t>
            </a:r>
            <a:r>
              <a:rPr lang="en-US" sz="12000" b="1" dirty="0">
                <a:ln w="3810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ln w="3810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bị</a:t>
            </a:r>
            <a:endParaRPr lang="en-US" sz="12000" b="1" dirty="0">
              <a:ln w="381000"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C00000"/>
              </a:solidFill>
              <a:effectLst/>
              <a:latin typeface="#9Slide05 Bodega Script" pitchFamily="2" charset="0"/>
              <a:cs typeface="#9Slide05 Bodega Scrip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AB55-D6B8-10FD-224E-4AACFA4AE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800" y="2243028"/>
            <a:ext cx="3830511" cy="3830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0A4D99-A943-70B4-F593-75962CD7E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672" y="3093054"/>
            <a:ext cx="1793776" cy="178991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742EC99-1BC3-4F46-D55E-500470E7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19" b="90000" l="10000" r="90000">
                        <a14:foregroundMark x1="75469" y1="15469" x2="81250" y2="26875"/>
                        <a14:foregroundMark x1="81250" y1="26875" x2="76250" y2="33281"/>
                        <a14:foregroundMark x1="76250" y1="33281" x2="76094" y2="21719"/>
                        <a14:foregroundMark x1="76094" y1="21719" x2="78750" y2="18281"/>
                        <a14:foregroundMark x1="68906" y1="20469" x2="75313" y2="29844"/>
                        <a14:foregroundMark x1="75313" y1="29844" x2="71094" y2="22656"/>
                        <a14:foregroundMark x1="71094" y1="22656" x2="71094" y2="22031"/>
                        <a14:foregroundMark x1="68125" y1="17500" x2="83750" y2="23906"/>
                        <a14:foregroundMark x1="83750" y1="23906" x2="79219" y2="15781"/>
                        <a14:foregroundMark x1="79219" y1="15781" x2="79688" y2="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48" y="3252929"/>
            <a:ext cx="2977056" cy="2977056"/>
          </a:xfrm>
          <a:prstGeom prst="rect">
            <a:avLst/>
          </a:prstGeom>
        </p:spPr>
      </p:pic>
      <p:pic>
        <p:nvPicPr>
          <p:cNvPr id="13" name="Picture 12" descr="A yellow measuring tape&#10;&#10;Description automatically generated with low confidence">
            <a:extLst>
              <a:ext uri="{FF2B5EF4-FFF2-40B4-BE49-F238E27FC236}">
                <a16:creationId xmlns:a16="http://schemas.microsoft.com/office/drawing/2014/main" id="{3A43B764-EBC3-7A70-1000-D0EA42E6A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0833" l="10000" r="90000">
                        <a14:foregroundMark x1="69167" y1="10556" x2="68889" y2="6944"/>
                        <a14:foregroundMark x1="22778" y1="88056" x2="25000" y2="81944"/>
                        <a14:foregroundMark x1="26944" y1="90833" x2="266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30">
            <a:off x="8196742" y="-7246"/>
            <a:ext cx="3429000" cy="3429000"/>
          </a:xfrm>
          <a:prstGeom prst="rect">
            <a:avLst/>
          </a:prstGeom>
        </p:spPr>
      </p:pic>
      <p:pic>
        <p:nvPicPr>
          <p:cNvPr id="15" name="Picture 14" descr="A picture containing toiletry, skin cream&#10;&#10;Description automatically generated">
            <a:extLst>
              <a:ext uri="{FF2B5EF4-FFF2-40B4-BE49-F238E27FC236}">
                <a16:creationId xmlns:a16="http://schemas.microsoft.com/office/drawing/2014/main" id="{1DF85D4E-2945-5D36-5C6E-FB1DF85064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00" b="95000" l="10000" r="90000">
                        <a14:foregroundMark x1="46000" y1="11000" x2="47400" y2="11000"/>
                        <a14:foregroundMark x1="45200" y1="6600" x2="45800" y2="5800"/>
                        <a14:foregroundMark x1="49600" y1="56600" x2="48400" y2="69600"/>
                        <a14:foregroundMark x1="48400" y1="69600" x2="55800" y2="70800"/>
                        <a14:foregroundMark x1="55800" y1="70800" x2="54400" y2="52000"/>
                        <a14:foregroundMark x1="54400" y1="52000" x2="54200" y2="51400"/>
                        <a14:foregroundMark x1="45000" y1="91600" x2="54600" y2="95000"/>
                        <a14:foregroundMark x1="54600" y1="95000" x2="45600" y2="93000"/>
                        <a14:foregroundMark x1="45600" y1="93000" x2="55400" y2="92000"/>
                        <a14:foregroundMark x1="55400" y1="92000" x2="56400" y2="92000"/>
                        <a14:foregroundMark x1="46200" y1="94600" x2="450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55" y="2973309"/>
            <a:ext cx="3368804" cy="33688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381C98-BC99-18E7-8BD1-1F70240C2D9E}"/>
              </a:ext>
            </a:extLst>
          </p:cNvPr>
          <p:cNvSpPr txBox="1"/>
          <p:nvPr/>
        </p:nvSpPr>
        <p:spPr>
          <a:xfrm>
            <a:off x="0" y="705995"/>
            <a:ext cx="91551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0" b="1" dirty="0" err="1">
                <a:solidFill>
                  <a:schemeClr val="bg1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Chuẩn</a:t>
            </a:r>
            <a:r>
              <a:rPr lang="en-US" sz="12000" b="1" dirty="0">
                <a:solidFill>
                  <a:schemeClr val="bg1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bị</a:t>
            </a:r>
            <a:endParaRPr lang="en-US" sz="12000" b="1" dirty="0">
              <a:solidFill>
                <a:schemeClr val="bg1"/>
              </a:solidFill>
              <a:effectLst/>
              <a:latin typeface="#9Slide05 Bodega Script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" y="1949597"/>
            <a:ext cx="4379685" cy="4379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F4573-47CF-E240-D960-220B1FEBB5E3}"/>
              </a:ext>
            </a:extLst>
          </p:cNvPr>
          <p:cNvSpPr txBox="1"/>
          <p:nvPr/>
        </p:nvSpPr>
        <p:spPr>
          <a:xfrm>
            <a:off x="4258247" y="1612961"/>
            <a:ext cx="719226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Làm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thiệp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tri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ân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thầy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cô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giáo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!</a:t>
            </a:r>
          </a:p>
        </p:txBody>
      </p:sp>
      <p:pic>
        <p:nvPicPr>
          <p:cNvPr id="7" name="V.A – Little Girl Beat">
            <a:hlinkClick r:id="" action="ppaction://media"/>
            <a:extLst>
              <a:ext uri="{FF2B5EF4-FFF2-40B4-BE49-F238E27FC236}">
                <a16:creationId xmlns:a16="http://schemas.microsoft.com/office/drawing/2014/main" id="{393E10AE-C803-50F5-A378-BBB9F0D04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3423" y="276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4" y="1670091"/>
            <a:ext cx="3256136" cy="37508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28B18-6386-7FD6-42C5-37AB28707F19}"/>
              </a:ext>
            </a:extLst>
          </p:cNvPr>
          <p:cNvSpPr txBox="1"/>
          <p:nvPr/>
        </p:nvSpPr>
        <p:spPr>
          <a:xfrm>
            <a:off x="3036867" y="1413064"/>
            <a:ext cx="91551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Hoạt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động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70850-1A86-7020-CF4B-2160A73E42C6}"/>
              </a:ext>
            </a:extLst>
          </p:cNvPr>
          <p:cNvSpPr txBox="1"/>
          <p:nvPr/>
        </p:nvSpPr>
        <p:spPr>
          <a:xfrm>
            <a:off x="2100943" y="2787252"/>
            <a:ext cx="10954469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Cabaret" panose="02040603050506020204" pitchFamily="18" charset="0"/>
                <a:cs typeface="#9Slide05 Bodega Script" pitchFamily="2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28188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7" y="0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83961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4236" y="3942373"/>
            <a:ext cx="3314064" cy="2915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603483-3DB1-6A4F-702F-283B92515E36}"/>
              </a:ext>
            </a:extLst>
          </p:cNvPr>
          <p:cNvSpPr txBox="1"/>
          <p:nvPr/>
        </p:nvSpPr>
        <p:spPr>
          <a:xfrm>
            <a:off x="1205577" y="2367980"/>
            <a:ext cx="9780846" cy="287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sẻ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kính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trọng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thầy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cô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EB215B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5" y="2286924"/>
            <a:ext cx="4104804" cy="4104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972194-84E7-952B-E5C9-C843F7F87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30" y="609600"/>
            <a:ext cx="6917870" cy="56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916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FD5D5738-2A66-FA99-0989-2CB4720FA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8" y="762001"/>
            <a:ext cx="5622690" cy="541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8893F-FBFF-505A-8291-C57424B44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698" y="956173"/>
            <a:ext cx="4177638" cy="49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17" y="4321527"/>
            <a:ext cx="2210983" cy="2536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B44FA-6124-6999-1A0E-0A6266EC5CA7}"/>
              </a:ext>
            </a:extLst>
          </p:cNvPr>
          <p:cNvSpPr txBox="1"/>
          <p:nvPr/>
        </p:nvSpPr>
        <p:spPr>
          <a:xfrm>
            <a:off x="700624" y="1349827"/>
            <a:ext cx="10782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sinh</a:t>
            </a:r>
            <a:r>
              <a:rPr lang="en-US" sz="3200" b="1" dirty="0"/>
              <a:t>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:</a:t>
            </a:r>
            <a:endParaRPr lang="en-US" sz="3200" dirty="0"/>
          </a:p>
          <a:p>
            <a:r>
              <a:rPr lang="vi-VN" sz="3200" dirty="0"/>
              <a:t>- </a:t>
            </a:r>
            <a:r>
              <a:rPr lang="en-GB" sz="3200" dirty="0" err="1"/>
              <a:t>Củng</a:t>
            </a:r>
            <a:r>
              <a:rPr lang="en-GB" sz="3200" dirty="0"/>
              <a:t> </a:t>
            </a:r>
            <a:r>
              <a:rPr lang="en-GB" sz="3200" dirty="0" err="1"/>
              <a:t>cố</a:t>
            </a:r>
            <a:r>
              <a:rPr lang="en-GB" sz="3200" dirty="0"/>
              <a:t>, </a:t>
            </a:r>
            <a:r>
              <a:rPr lang="en-GB" sz="3200" dirty="0" err="1"/>
              <a:t>khắc</a:t>
            </a:r>
            <a:r>
              <a:rPr lang="en-GB" sz="3200" dirty="0"/>
              <a:t> </a:t>
            </a:r>
            <a:r>
              <a:rPr lang="en-GB" sz="3200" dirty="0" err="1"/>
              <a:t>sâu</a:t>
            </a:r>
            <a:r>
              <a:rPr lang="en-GB" sz="3200" dirty="0"/>
              <a:t> </a:t>
            </a:r>
            <a:r>
              <a:rPr lang="en-GB" sz="3200" dirty="0" err="1"/>
              <a:t>kiến</a:t>
            </a:r>
            <a:r>
              <a:rPr lang="en-GB" sz="3200" dirty="0"/>
              <a:t> </a:t>
            </a:r>
            <a:r>
              <a:rPr lang="en-GB" sz="3200" dirty="0" err="1"/>
              <a:t>thức</a:t>
            </a:r>
            <a:r>
              <a:rPr lang="en-GB" sz="3200" dirty="0"/>
              <a:t> </a:t>
            </a:r>
            <a:r>
              <a:rPr lang="en-GB" sz="3200" dirty="0" err="1"/>
              <a:t>đã</a:t>
            </a:r>
            <a:r>
              <a:rPr lang="en-GB" sz="3200" dirty="0"/>
              <a:t> </a:t>
            </a:r>
            <a:r>
              <a:rPr lang="en-GB" sz="3200" dirty="0" err="1"/>
              <a:t>học</a:t>
            </a:r>
            <a:r>
              <a:rPr lang="en-GB" sz="3200" dirty="0"/>
              <a:t> </a:t>
            </a:r>
            <a:r>
              <a:rPr lang="en-GB" sz="3200" dirty="0" err="1"/>
              <a:t>về</a:t>
            </a:r>
            <a:r>
              <a:rPr lang="en-GB" sz="3200" dirty="0"/>
              <a:t> </a:t>
            </a:r>
            <a:r>
              <a:rPr lang="en-GB" sz="3200" dirty="0" err="1"/>
              <a:t>sự</a:t>
            </a:r>
            <a:r>
              <a:rPr lang="en-GB" sz="3200" dirty="0"/>
              <a:t> </a:t>
            </a:r>
            <a:r>
              <a:rPr lang="en-GB" sz="3200" dirty="0" err="1"/>
              <a:t>kính</a:t>
            </a:r>
            <a:r>
              <a:rPr lang="en-GB" sz="3200" dirty="0"/>
              <a:t> </a:t>
            </a:r>
            <a:r>
              <a:rPr lang="en-GB" sz="3200" dirty="0" err="1"/>
              <a:t>trọng</a:t>
            </a:r>
            <a:r>
              <a:rPr lang="en-GB" sz="3200" dirty="0"/>
              <a:t> </a:t>
            </a:r>
            <a:r>
              <a:rPr lang="en-GB" sz="3200" dirty="0" err="1"/>
              <a:t>thầy</a:t>
            </a:r>
            <a:r>
              <a:rPr lang="en-GB" sz="3200" dirty="0"/>
              <a:t> </a:t>
            </a:r>
            <a:r>
              <a:rPr lang="en-GB" sz="3200" dirty="0" err="1"/>
              <a:t>giáo</a:t>
            </a:r>
            <a:r>
              <a:rPr lang="en-GB" sz="3200" dirty="0"/>
              <a:t>, </a:t>
            </a:r>
            <a:r>
              <a:rPr lang="en-GB" sz="3200" dirty="0" err="1"/>
              <a:t>cô</a:t>
            </a:r>
            <a:r>
              <a:rPr lang="en-GB" sz="3200" dirty="0"/>
              <a:t> </a:t>
            </a:r>
            <a:r>
              <a:rPr lang="en-GB" sz="3200" dirty="0" err="1"/>
              <a:t>giáo</a:t>
            </a:r>
            <a:r>
              <a:rPr lang="en-GB" sz="3200" dirty="0"/>
              <a:t> </a:t>
            </a:r>
            <a:r>
              <a:rPr lang="en-GB" sz="3200" dirty="0" err="1"/>
              <a:t>để</a:t>
            </a:r>
            <a:r>
              <a:rPr lang="en-GB" sz="3200" dirty="0"/>
              <a:t> </a:t>
            </a:r>
            <a:r>
              <a:rPr lang="en-GB" sz="3200" dirty="0" err="1"/>
              <a:t>thực</a:t>
            </a:r>
            <a:r>
              <a:rPr lang="en-GB" sz="3200" dirty="0"/>
              <a:t> </a:t>
            </a:r>
            <a:r>
              <a:rPr lang="en-GB" sz="3200" dirty="0" err="1"/>
              <a:t>hành</a:t>
            </a:r>
            <a:r>
              <a:rPr lang="en-GB" sz="3200" dirty="0"/>
              <a:t> </a:t>
            </a:r>
            <a:r>
              <a:rPr lang="en-GB" sz="3200" dirty="0" err="1"/>
              <a:t>xử</a:t>
            </a:r>
            <a:r>
              <a:rPr lang="en-GB" sz="3200" dirty="0"/>
              <a:t> </a:t>
            </a:r>
            <a:r>
              <a:rPr lang="en-GB" sz="3200" dirty="0" err="1"/>
              <a:t>lí</a:t>
            </a:r>
            <a:r>
              <a:rPr lang="en-GB" sz="3200" dirty="0"/>
              <a:t> </a:t>
            </a:r>
            <a:r>
              <a:rPr lang="en-GB" sz="3200" dirty="0" err="1"/>
              <a:t>tình</a:t>
            </a:r>
            <a:r>
              <a:rPr lang="en-GB" sz="3200" dirty="0"/>
              <a:t> </a:t>
            </a:r>
            <a:r>
              <a:rPr lang="en-GB" sz="3200" dirty="0" err="1"/>
              <a:t>huống</a:t>
            </a:r>
            <a:r>
              <a:rPr lang="en-GB" sz="3200" dirty="0"/>
              <a:t> </a:t>
            </a:r>
            <a:r>
              <a:rPr lang="en-GB" sz="3200" dirty="0" err="1"/>
              <a:t>cụ</a:t>
            </a:r>
            <a:r>
              <a:rPr lang="en-GB" sz="3200" dirty="0"/>
              <a:t> </a:t>
            </a:r>
            <a:r>
              <a:rPr lang="en-GB" sz="3200" dirty="0" err="1"/>
              <a:t>thể</a:t>
            </a:r>
            <a:r>
              <a:rPr lang="en-GB" sz="3200" dirty="0"/>
              <a:t>. </a:t>
            </a:r>
            <a:endParaRPr lang="en-US" sz="4400" dirty="0"/>
          </a:p>
          <a:p>
            <a:r>
              <a:rPr lang="en-US" sz="3200" b="1" dirty="0"/>
              <a:t>2.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sinh</a:t>
            </a:r>
            <a:r>
              <a:rPr lang="en-US" sz="3200" b="1" dirty="0"/>
              <a:t> </a:t>
            </a:r>
            <a:r>
              <a:rPr lang="en-US" sz="3200" b="1" dirty="0" err="1"/>
              <a:t>vận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:</a:t>
            </a:r>
            <a:endParaRPr lang="en-US" sz="3200" dirty="0"/>
          </a:p>
          <a:p>
            <a:r>
              <a:rPr lang="en-GB" sz="3200" dirty="0"/>
              <a:t>-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quyết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5F3CE-0154-BBDD-3E3A-75B386B47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838" y="493205"/>
            <a:ext cx="423708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2233"/>
          <a:stretch/>
        </p:blipFill>
        <p:spPr>
          <a:xfrm>
            <a:off x="0" y="31195"/>
            <a:ext cx="12192529" cy="68890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799082" y="3754089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392918" y="3619442"/>
            <a:ext cx="1727704" cy="3345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243" y="4159386"/>
            <a:ext cx="2898017" cy="2898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50DDB-BEBE-4519-FF60-74ABEF07B484}"/>
              </a:ext>
            </a:extLst>
          </p:cNvPr>
          <p:cNvSpPr txBox="1"/>
          <p:nvPr/>
        </p:nvSpPr>
        <p:spPr>
          <a:xfrm>
            <a:off x="1135380" y="2161356"/>
            <a:ext cx="992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8000" kern="0" dirty="0">
                <a:solidFill>
                  <a:srgbClr val="000000"/>
                </a:solidFill>
                <a:latin typeface="Circle3D" panose="020B0703020102020204" pitchFamily="34" charset="-93"/>
                <a:cs typeface="Arial"/>
                <a:sym typeface="Arial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18135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rgbClr val="C00000"/>
            </a:gs>
            <a:gs pos="100000">
              <a:srgbClr val="E16300"/>
            </a:gs>
            <a:gs pos="62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0C1909D-1B61-4FDC-9E36-41825FD6F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r="368"/>
          <a:stretch/>
        </p:blipFill>
        <p:spPr>
          <a:xfrm>
            <a:off x="1" y="-24114"/>
            <a:ext cx="12192000" cy="6882114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CCF8DD7B-FEE0-4FC3-B132-0AFA7B64B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8" y="1983515"/>
            <a:ext cx="1543165" cy="1445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8CCFB3-DE7A-A206-CF32-33BF488E9DC2}"/>
              </a:ext>
            </a:extLst>
          </p:cNvPr>
          <p:cNvSpPr txBox="1"/>
          <p:nvPr/>
        </p:nvSpPr>
        <p:spPr>
          <a:xfrm>
            <a:off x="1792332" y="1893449"/>
            <a:ext cx="3956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</a:rPr>
              <a:t>NỘI DUNG</a:t>
            </a:r>
            <a:endParaRPr lang="vi-VN" sz="9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8B14E-8347-F0BD-8686-A45806CE701E}"/>
              </a:ext>
            </a:extLst>
          </p:cNvPr>
          <p:cNvSpPr txBox="1"/>
          <p:nvPr/>
        </p:nvSpPr>
        <p:spPr>
          <a:xfrm>
            <a:off x="6096000" y="2174828"/>
            <a:ext cx="510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LUYỆN TẬP</a:t>
            </a:r>
            <a:endParaRPr lang="vi-VN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06857-C6B8-3406-D1DB-5A00EB72D102}"/>
              </a:ext>
            </a:extLst>
          </p:cNvPr>
          <p:cNvSpPr txBox="1"/>
          <p:nvPr/>
        </p:nvSpPr>
        <p:spPr>
          <a:xfrm>
            <a:off x="6096000" y="3665195"/>
            <a:ext cx="510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Vận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dụng</a:t>
            </a:r>
            <a:endParaRPr lang="vi-VN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9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99300" y="-292535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2951" y="3811642"/>
            <a:ext cx="3314064" cy="291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D56BD-102E-CC44-577E-C6B3E3ECCFDC}"/>
              </a:ext>
            </a:extLst>
          </p:cNvPr>
          <p:cNvSpPr txBox="1"/>
          <p:nvPr/>
        </p:nvSpPr>
        <p:spPr>
          <a:xfrm>
            <a:off x="2087322" y="1751360"/>
            <a:ext cx="7600653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0000" b="1" kern="0" dirty="0">
                <a:ln w="38100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Luyện tập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D3FA2-0A62-B792-5465-FE5BA6C9070A}"/>
              </a:ext>
            </a:extLst>
          </p:cNvPr>
          <p:cNvSpPr txBox="1"/>
          <p:nvPr/>
        </p:nvSpPr>
        <p:spPr>
          <a:xfrm>
            <a:off x="2087322" y="1697682"/>
            <a:ext cx="76006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0000" b="1" kern="0" dirty="0"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8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sz="4400" dirty="0">
              <a:solidFill>
                <a:srgbClr val="C00000"/>
              </a:solidFill>
              <a:latin typeface="UTM Sharnay" panose="020406030505060202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Em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đồng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tình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hoặc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không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đồng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tình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với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việc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làm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nào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?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Vì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sao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8673D-F6A6-CDE4-BB5F-748E9D480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57" y="2090550"/>
            <a:ext cx="10363200" cy="4209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756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95603" y="0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hoặc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làm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7EF6-19CA-3C2C-C994-86B6F7773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15" y="2014339"/>
            <a:ext cx="10472056" cy="443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9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hoặc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làm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8673D-F6A6-CDE4-BB5F-748E9D480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57" y="2090550"/>
            <a:ext cx="10363200" cy="4209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B20039-A550-6B06-3CC3-EBF5E1BFA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6504" y="4234061"/>
            <a:ext cx="2405496" cy="2405496"/>
          </a:xfrm>
          <a:prstGeom prst="rect">
            <a:avLst/>
          </a:prstGeom>
        </p:spPr>
      </p:pic>
      <p:pic>
        <p:nvPicPr>
          <p:cNvPr id="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F23058-824B-C5BE-7CCE-FAF831946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55604" y="5228076"/>
            <a:ext cx="1629923" cy="16299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97BDB4-2614-DDD5-F51B-080F98BB1472}"/>
              </a:ext>
            </a:extLst>
          </p:cNvPr>
          <p:cNvSpPr/>
          <p:nvPr/>
        </p:nvSpPr>
        <p:spPr>
          <a:xfrm>
            <a:off x="881743" y="5730244"/>
            <a:ext cx="7598228" cy="5694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4D2FE-32E7-9878-0583-03195310E5C7}"/>
              </a:ext>
            </a:extLst>
          </p:cNvPr>
          <p:cNvSpPr txBox="1"/>
          <p:nvPr/>
        </p:nvSpPr>
        <p:spPr>
          <a:xfrm>
            <a:off x="947057" y="4893639"/>
            <a:ext cx="9575961" cy="146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16051" t="13178"/>
          <a:stretch/>
        </p:blipFill>
        <p:spPr>
          <a:xfrm>
            <a:off x="-95603" y="0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hoặc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làm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7EF6-19CA-3C2C-C994-86B6F7773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144" y="1958773"/>
            <a:ext cx="10472056" cy="443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59DAB4-9A97-B1B6-3175-9C9A75FAF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577" y="5093177"/>
            <a:ext cx="1457213" cy="1290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B4753-F1E3-E77E-3622-4DF8413A68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1598" y="4218338"/>
            <a:ext cx="2405496" cy="2405496"/>
          </a:xfrm>
          <a:prstGeom prst="rect">
            <a:avLst/>
          </a:prstGeom>
        </p:spPr>
      </p:pic>
      <p:pic>
        <p:nvPicPr>
          <p:cNvPr id="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852E1E0-A9AF-72BF-B82F-41AF8B2D9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55604" y="5228076"/>
            <a:ext cx="1629923" cy="1629923"/>
          </a:xfrm>
          <a:prstGeom prst="rect">
            <a:avLst/>
          </a:prstGeom>
        </p:spPr>
      </p:pic>
      <p:sp>
        <p:nvSpPr>
          <p:cNvPr id="13" name="双波形 6">
            <a:extLst>
              <a:ext uri="{FF2B5EF4-FFF2-40B4-BE49-F238E27FC236}">
                <a16:creationId xmlns:a16="http://schemas.microsoft.com/office/drawing/2014/main" id="{C44AEAEA-71E3-8E74-ED90-7ACC2EC16E87}"/>
              </a:ext>
            </a:extLst>
          </p:cNvPr>
          <p:cNvSpPr/>
          <p:nvPr/>
        </p:nvSpPr>
        <p:spPr>
          <a:xfrm>
            <a:off x="6405790" y="4996543"/>
            <a:ext cx="4039508" cy="1149491"/>
          </a:xfrm>
          <a:prstGeom prst="doubleWave">
            <a:avLst>
              <a:gd name="adj1" fmla="val 6250"/>
              <a:gd name="adj2" fmla="val -1750"/>
            </a:avLst>
          </a:prstGeom>
          <a:solidFill>
            <a:sysClr val="window" lastClr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E7D58F-E361-04BA-EEF1-0B4132178D78}"/>
              </a:ext>
            </a:extLst>
          </p:cNvPr>
          <p:cNvSpPr txBox="1"/>
          <p:nvPr/>
        </p:nvSpPr>
        <p:spPr>
          <a:xfrm>
            <a:off x="6509211" y="4467048"/>
            <a:ext cx="3678251" cy="159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Biết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thầy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giáo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thầy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77D02B-CC16-C327-938F-3F91C5E50BFB}"/>
              </a:ext>
            </a:extLst>
          </p:cNvPr>
          <p:cNvGrpSpPr/>
          <p:nvPr/>
        </p:nvGrpSpPr>
        <p:grpSpPr>
          <a:xfrm>
            <a:off x="2176578" y="4483822"/>
            <a:ext cx="2944039" cy="1731847"/>
            <a:chOff x="2176578" y="4483822"/>
            <a:chExt cx="2944039" cy="1731847"/>
          </a:xfrm>
        </p:grpSpPr>
        <p:sp>
          <p:nvSpPr>
            <p:cNvPr id="14" name="双波形 6">
              <a:extLst>
                <a:ext uri="{FF2B5EF4-FFF2-40B4-BE49-F238E27FC236}">
                  <a16:creationId xmlns:a16="http://schemas.microsoft.com/office/drawing/2014/main" id="{52C7B741-7964-CF42-5ABE-E16110C7B5AB}"/>
                </a:ext>
              </a:extLst>
            </p:cNvPr>
            <p:cNvSpPr/>
            <p:nvPr/>
          </p:nvSpPr>
          <p:spPr>
            <a:xfrm>
              <a:off x="2176578" y="5066178"/>
              <a:ext cx="2944039" cy="1149491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4">
                  <a:lumMod val="75000"/>
                </a:schemeClr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DCA4D6-369E-5ACB-66C1-3FD9F10333E0}"/>
                </a:ext>
              </a:extLst>
            </p:cNvPr>
            <p:cNvSpPr txBox="1"/>
            <p:nvPr/>
          </p:nvSpPr>
          <p:spPr>
            <a:xfrm>
              <a:off x="2278464" y="4483822"/>
              <a:ext cx="2778853" cy="167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gây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học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5" y="-105235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68" y="158406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AC42-D48F-5830-853B-629112E805BF}"/>
              </a:ext>
            </a:extLst>
          </p:cNvPr>
          <p:cNvSpPr txBox="1"/>
          <p:nvPr/>
        </p:nvSpPr>
        <p:spPr>
          <a:xfrm>
            <a:off x="-406491" y="2394128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Thảo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Widescreen</PresentationFormat>
  <Paragraphs>55</Paragraphs>
  <Slides>20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思源黑体 CN</vt:lpstr>
      <vt:lpstr>#9Slide05 Bodega Script</vt:lpstr>
      <vt:lpstr>Circle3D</vt:lpstr>
      <vt:lpstr>Times New Roman</vt:lpstr>
      <vt:lpstr>思源黑体 CN Bold</vt:lpstr>
      <vt:lpstr>#9Slide07 HoneyCream</vt:lpstr>
      <vt:lpstr>Calibri</vt:lpstr>
      <vt:lpstr>UTM Cabaret</vt:lpstr>
      <vt:lpstr>UTM Sharnay</vt:lpstr>
      <vt:lpstr>等线</vt:lpstr>
      <vt:lpstr>UTM Avo</vt:lpstr>
      <vt:lpstr>思源黑体 CN Medium</vt:lpstr>
      <vt:lpstr>Arial</vt:lpstr>
      <vt:lpstr>宋体</vt:lpstr>
      <vt:lpstr>SVN-Newton</vt:lpstr>
      <vt:lpstr>#9Slide07 SVNZiclets</vt:lpstr>
      <vt:lpstr>#9Slide05 Aphrodite Pro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04TD</dc:title>
  <dc:subject>04TD</dc:subject>
  <dc:creator/>
  <cp:keywords>MNT; MangnonTeam</cp:keywords>
  <dc:description>MANG NON</dc:description>
  <cp:lastModifiedBy/>
  <cp:revision>1</cp:revision>
  <dcterms:created xsi:type="dcterms:W3CDTF">2022-02-22T11:00:15Z</dcterms:created>
  <dcterms:modified xsi:type="dcterms:W3CDTF">2022-10-06T15:40:22Z</dcterms:modified>
  <cp:category>04TD</cp:category>
  <cp:version>04TD</cp:version>
</cp:coreProperties>
</file>