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1" r:id="rId4"/>
    <p:sldId id="281" r:id="rId5"/>
    <p:sldId id="282" r:id="rId6"/>
    <p:sldId id="259" r:id="rId7"/>
    <p:sldId id="265" r:id="rId8"/>
    <p:sldId id="268" r:id="rId9"/>
    <p:sldId id="263" r:id="rId10"/>
    <p:sldId id="284" r:id="rId11"/>
    <p:sldId id="283" r:id="rId12"/>
    <p:sldId id="266" r:id="rId13"/>
    <p:sldId id="264" r:id="rId14"/>
    <p:sldId id="279" r:id="rId15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ngXian" panose="020B0604020202020204" charset="-122"/>
      <p:regular r:id="rId22"/>
      <p:bold r:id="rId23"/>
    </p:embeddedFont>
    <p:embeddedFont>
      <p:font typeface="等线 Light" panose="020B0604020202020204" charset="-122"/>
      <p:regular r:id="rId24"/>
    </p:embeddedFont>
    <p:embeddedFont>
      <p:font typeface="#9Slide07 Altu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5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4ED13-C790-4FA6-B4BC-DAAF48E0DE9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BA349-9387-4931-B503-7F34E9237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3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7 Altus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#9Slide07 Altus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62" y="24383997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1999139"/>
            <a:ext cx="12824258" cy="1446550"/>
            <a:chOff x="-1493225" y="466701"/>
            <a:chExt cx="11050876" cy="1446550"/>
          </a:xfrm>
        </p:grpSpPr>
        <p:sp>
          <p:nvSpPr>
            <p:cNvPr id="24" name="TextBox 23"/>
            <p:cNvSpPr txBox="1"/>
            <p:nvPr/>
          </p:nvSpPr>
          <p:spPr>
            <a:xfrm>
              <a:off x="-1493225" y="466701"/>
              <a:ext cx="107165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Tay khéo</a:t>
              </a:r>
              <a:r>
                <a:rPr lang="vi-VN" sz="8800" dirty="0">
                  <a:ln w="155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, tay đảm</a:t>
              </a:r>
              <a:endParaRPr kumimoji="0" lang="vi-VN" sz="88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493225" y="466701"/>
              <a:ext cx="110508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Tay khéo,</a:t>
              </a:r>
              <a:r>
                <a:rPr kumimoji="0" lang="vi-VN" sz="8800" b="0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70000">
                        <a:srgbClr val="51AAD6"/>
                      </a:gs>
                      <a:gs pos="16000">
                        <a:srgbClr val="FEAAA0"/>
                      </a:gs>
                      <a:gs pos="48000">
                        <a:srgbClr val="A81704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tay đảm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0000">
                      <a:srgbClr val="51AAD6"/>
                    </a:gs>
                    <a:gs pos="16000">
                      <a:srgbClr val="FEAAA0"/>
                    </a:gs>
                    <a:gs pos="48000">
                      <a:srgbClr val="A81704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16605" y="1168142"/>
            <a:ext cx="8182048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800" b="1" cap="none" spc="0" dirty="0">
                <a:ln/>
                <a:solidFill>
                  <a:srgbClr val="0070C0"/>
                </a:solidFill>
                <a:effectLst/>
                <a:latin typeface="UTM God's Word" panose="02040603050506020204" pitchFamily="18" charset="0"/>
              </a:rPr>
              <a:t>HOẠT ĐỘNG TRẢI NGHIỆM</a:t>
            </a:r>
            <a:endParaRPr lang="en-US" sz="4800" b="1" cap="none" spc="0" dirty="0">
              <a:ln/>
              <a:solidFill>
                <a:srgbClr val="0070C0"/>
              </a:solidFill>
              <a:effectLst/>
              <a:latin typeface="UTM God's Wo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ỏ hoa sáp đẹp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8">
            <a:off x="4110182" y="1376218"/>
            <a:ext cx="3842328" cy="384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oa chúc mừng - Chân tình cao cấ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736">
            <a:off x="812801" y="2263093"/>
            <a:ext cx="4023302" cy="3889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199+ Mẫu Lọ Hoa Đẹp Decor Trang Trí Cho Không Gian Nhà Bạ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882">
            <a:off x="7592872" y="674253"/>
            <a:ext cx="4154339" cy="4143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18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50695" y="3316665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CHIA SẺ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4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46" y="4032978"/>
            <a:ext cx="3048006" cy="304800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08" y="822674"/>
            <a:ext cx="7652476" cy="2437763"/>
          </a:xfrm>
          <a:prstGeom prst="rect">
            <a:avLst/>
          </a:prstGeom>
        </p:spPr>
      </p:pic>
      <p:sp>
        <p:nvSpPr>
          <p:cNvPr id="7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868705" y="1625226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Hãy chia sẻ về những việc nhà mà bạn đã làm.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3" descr="千库网_小朋友奔跑_元素编号1284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196" y="2290544"/>
            <a:ext cx="6976257" cy="46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4" y="2857499"/>
            <a:ext cx="86201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3"/>
          <p:cNvSpPr txBox="1"/>
          <p:nvPr/>
        </p:nvSpPr>
        <p:spPr>
          <a:xfrm>
            <a:off x="616089" y="1232825"/>
            <a:ext cx="11015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CHIẾC NƠ XINH XẮN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128D4F22-09F2-415E-9F4A-2F82E96B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5441"/>
            <a:ext cx="3389488" cy="33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9A522AD-CE5B-4347-BA6F-D7BDC19E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75" y="6000750"/>
            <a:ext cx="903762" cy="69684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6" y="4568258"/>
            <a:ext cx="2915437" cy="2305149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1014465" y="985067"/>
            <a:ext cx="104741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Chúc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các em học tốt!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76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13" y="1960248"/>
            <a:ext cx="8725362" cy="349012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827603" y="1150690"/>
            <a:ext cx="7762414" cy="10734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1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250645">
            <a:off x="2707055" y="2846613"/>
            <a:ext cx="71662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400" b="1" dirty="0">
                <a:solidFill>
                  <a:schemeClr val="accent1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Hãy kể tên một số nghề thủ công mà em biết</a:t>
            </a:r>
            <a:endParaRPr lang="en-US" sz="4400" b="1" dirty="0">
              <a:solidFill>
                <a:schemeClr val="accent1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9" y="1311563"/>
            <a:ext cx="4488875" cy="299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06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gốm sứ Bát Tràng Hà Nội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30" name="Picture 6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91">
            <a:off x="5466129" y="458018"/>
            <a:ext cx="5384000" cy="3589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233513" cy="1274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tranh dân gian đông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Bắc Ninh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17060" y="4521963"/>
            <a:ext cx="5288688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nón Tây Hồ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Huế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đá mĩ nghệ non nước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Đà Nẵng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2050" name="Picture 2" descr="Những Làng Nghề Thủ Công Nổi Tiếng Ở Việt Nam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333">
            <a:off x="682957" y="1313289"/>
            <a:ext cx="4632902" cy="3088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979">
            <a:off x="6038432" y="820580"/>
            <a:ext cx="4856018" cy="3237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7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29477" y="4762108"/>
            <a:ext cx="5618184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thổ cẩm Châu Giang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An Giang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405748" y="4304146"/>
            <a:ext cx="6511636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Làng dệt chiếu Định Yên</a:t>
            </a: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Đồng Tháp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3074" name="Picture 2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227">
            <a:off x="668835" y="1022172"/>
            <a:ext cx="4939469" cy="3292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Những Làng Nghề Thủ Công Nổi Tiếng Ở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409">
            <a:off x="6341903" y="529225"/>
            <a:ext cx="4974648" cy="331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55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30C19D93-01BF-457C-94FC-257D6F06D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 flipH="1"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E46D6D-3952-430C-8D72-778C9ED0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/>
          <a:stretch/>
        </p:blipFill>
        <p:spPr>
          <a:xfrm>
            <a:off x="-1" y="0"/>
            <a:ext cx="6125071" cy="672247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D9A14BD-2198-49BF-A916-30CDFA86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12891" b="71103"/>
          <a:stretch/>
        </p:blipFill>
        <p:spPr>
          <a:xfrm>
            <a:off x="5341257" y="-22838"/>
            <a:ext cx="1327209" cy="10760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98496B2-916B-4FB3-8D2F-6F10607E8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54770"/>
            <a:ext cx="3210019" cy="321001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257F97D-BF93-46DB-A659-A1EB2F977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399643"/>
            <a:ext cx="2159794" cy="126343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DB2E20-ACA2-4A4B-B8A6-04E8B4F326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51C2F3A-A100-471B-A2B2-F7FB3D04C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sp>
        <p:nvSpPr>
          <p:cNvPr id="48" name="文本框 13"/>
          <p:cNvSpPr txBox="1"/>
          <p:nvPr/>
        </p:nvSpPr>
        <p:spPr>
          <a:xfrm>
            <a:off x="2816945" y="3063249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CẬU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rPr>
              <a:t> BÉ HẬU ĐẬU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01866" y="1906971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Nghe – kể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50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6004861" y="623210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2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ần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63" y="1827433"/>
            <a:ext cx="9015229" cy="32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4B7236-CF37-4D3E-AFDC-C6477964E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05" y="3029666"/>
            <a:ext cx="4028661" cy="4028661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277963" y="753526"/>
            <a:ext cx="9946179" cy="12741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vi-VN" altLang="en-US" sz="32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Các bạn hãy sắm vai cậu bé, thực hiện các động tác theo lời kể nhé!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7" descr="千库网_人物儿童_元素编号13319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5" y="2618105"/>
            <a:ext cx="2087245" cy="3292475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54" y="2063376"/>
            <a:ext cx="7652476" cy="3173643"/>
          </a:xfrm>
          <a:prstGeom prst="rect">
            <a:avLst/>
          </a:prstGeom>
        </p:spPr>
      </p:pic>
      <p:sp>
        <p:nvSpPr>
          <p:cNvPr id="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1054087" y="1000182"/>
            <a:ext cx="6660682" cy="121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gì?</a:t>
            </a:r>
            <a:endParaRPr lang="en-US" altLang="zh-CN" sz="32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4136479" y="2717634"/>
            <a:ext cx="715657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200" i="1" dirty="0">
                <a:solidFill>
                  <a:schemeClr val="tx2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Muốn làm việc nhà cho khéo, chúng ta phải làm nhiều cho quen tay, cẩn thận, không vội vàng.</a:t>
            </a:r>
            <a:endParaRPr lang="en-US" altLang="zh-CN" sz="3200" b="1" i="1" dirty="0">
              <a:solidFill>
                <a:schemeClr val="tx2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37573" y="3307140"/>
            <a:ext cx="930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600" b="1" noProof="0" dirty="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  <a:ea typeface="印品溜溜圆" panose="02000000000000000000" pitchFamily="2" charset="-122"/>
              </a:rPr>
              <a:t>CẮM HOA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2494" y="2150862"/>
            <a:ext cx="71163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E161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Signwriter" panose="02040603050506020204" pitchFamily="18" charset="0"/>
              </a:rPr>
              <a:t>Thực hành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E161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Signwriter" panose="02040603050506020204" pitchFamily="18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3625489" y="867101"/>
            <a:ext cx="7762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just"/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Hoạt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en-US" altLang="en-US" sz="6000" dirty="0" err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động</a:t>
            </a:r>
            <a:r>
              <a:rPr lang="en-US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 </a:t>
            </a:r>
            <a:r>
              <a:rPr lang="vi-VN" altLang="en-US" sz="6000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</a:rPr>
              <a:t>3</a:t>
            </a:r>
            <a:endParaRPr lang="en-US" sz="60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170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UTM Arruba KT</vt:lpstr>
      <vt:lpstr>UTM God's Word</vt:lpstr>
      <vt:lpstr>Open Sans</vt:lpstr>
      <vt:lpstr>UTM Showcard</vt:lpstr>
      <vt:lpstr>Times New Roman</vt:lpstr>
      <vt:lpstr>#9Slide07 HoneyCream</vt:lpstr>
      <vt:lpstr>UTM A&amp;S Signwriter</vt:lpstr>
      <vt:lpstr>Calibri</vt:lpstr>
      <vt:lpstr>印品溜溜圆</vt:lpstr>
      <vt:lpstr>UTM Avo</vt:lpstr>
      <vt:lpstr>DengXian</vt:lpstr>
      <vt:lpstr>Arial</vt:lpstr>
      <vt:lpstr>等线 Light</vt:lpstr>
      <vt:lpstr>印品天逸黑</vt:lpstr>
      <vt:lpstr>#9Slide07 Altus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dell</cp:lastModifiedBy>
  <cp:revision>11</cp:revision>
  <dcterms:created xsi:type="dcterms:W3CDTF">2022-08-10T09:06:37Z</dcterms:created>
  <dcterms:modified xsi:type="dcterms:W3CDTF">2022-09-17T14:36:52Z</dcterms:modified>
</cp:coreProperties>
</file>